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  <p:sldId id="276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E6246A93-FD6A-4CB0-A248-6FB4FBC7E576}"/>
              </a:ext>
            </a:extLst>
          </p:cNvPr>
          <p:cNvSpPr/>
          <p:nvPr/>
        </p:nvSpPr>
        <p:spPr>
          <a:xfrm>
            <a:off x="6984444" y="4511880"/>
            <a:ext cx="1771282" cy="1771282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5CF8DB47-36E9-474B-B05F-D2D38C9C7B57}"/>
              </a:ext>
            </a:extLst>
          </p:cNvPr>
          <p:cNvSpPr/>
          <p:nvPr/>
        </p:nvSpPr>
        <p:spPr>
          <a:xfrm>
            <a:off x="6811613" y="1790083"/>
            <a:ext cx="2418563" cy="24185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204205" y="461225"/>
            <a:ext cx="2042404" cy="1229276"/>
          </a:xfrm>
          <a:prstGeom prst="wedgeEllipseCallout">
            <a:avLst>
              <a:gd name="adj1" fmla="val 69177"/>
              <a:gd name="adj2" fmla="val 27711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大仏と鹿の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イメージが強い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1789355" y="262338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奈良公園の鹿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Group 319">
            <a:extLst>
              <a:ext uri="{FF2B5EF4-FFF2-40B4-BE49-F238E27FC236}">
                <a16:creationId xmlns:a16="http://schemas.microsoft.com/office/drawing/2014/main" id="{239FBB0E-1D0B-433C-ABF4-08A8B14DBB75}"/>
              </a:ext>
            </a:extLst>
          </p:cNvPr>
          <p:cNvGrpSpPr>
            <a:grpSpLocks/>
          </p:cNvGrpSpPr>
          <p:nvPr/>
        </p:nvGrpSpPr>
        <p:grpSpPr bwMode="auto">
          <a:xfrm>
            <a:off x="3220307" y="1043735"/>
            <a:ext cx="3465385" cy="5593090"/>
            <a:chOff x="643" y="120"/>
            <a:chExt cx="4847" cy="7823"/>
          </a:xfrm>
        </p:grpSpPr>
        <p:sp>
          <p:nvSpPr>
            <p:cNvPr id="9" name="Freeform 259">
              <a:extLst>
                <a:ext uri="{FF2B5EF4-FFF2-40B4-BE49-F238E27FC236}">
                  <a16:creationId xmlns:a16="http://schemas.microsoft.com/office/drawing/2014/main" id="{DB7A7575-3DC4-47C1-9D86-C3D67C165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0" name="Freeform 265">
              <a:extLst>
                <a:ext uri="{FF2B5EF4-FFF2-40B4-BE49-F238E27FC236}">
                  <a16:creationId xmlns:a16="http://schemas.microsoft.com/office/drawing/2014/main" id="{3282D4A9-B27D-4A72-93B7-E75B5387D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1" name="Freeform 269">
              <a:extLst>
                <a:ext uri="{FF2B5EF4-FFF2-40B4-BE49-F238E27FC236}">
                  <a16:creationId xmlns:a16="http://schemas.microsoft.com/office/drawing/2014/main" id="{EF7297E7-FDB6-43BC-98AB-5B8CE9665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2" name="Freeform 272">
              <a:extLst>
                <a:ext uri="{FF2B5EF4-FFF2-40B4-BE49-F238E27FC236}">
                  <a16:creationId xmlns:a16="http://schemas.microsoft.com/office/drawing/2014/main" id="{1F17CE72-12B8-4325-BAB5-36BC88A1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3" name="Freeform 273">
              <a:extLst>
                <a:ext uri="{FF2B5EF4-FFF2-40B4-BE49-F238E27FC236}">
                  <a16:creationId xmlns:a16="http://schemas.microsoft.com/office/drawing/2014/main" id="{182D7E5A-8471-4D5D-9CD1-8BC290AED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4" name="Freeform 274">
              <a:extLst>
                <a:ext uri="{FF2B5EF4-FFF2-40B4-BE49-F238E27FC236}">
                  <a16:creationId xmlns:a16="http://schemas.microsoft.com/office/drawing/2014/main" id="{7B265938-BA31-4132-AA62-304362C9B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5" name="Freeform 275">
              <a:extLst>
                <a:ext uri="{FF2B5EF4-FFF2-40B4-BE49-F238E27FC236}">
                  <a16:creationId xmlns:a16="http://schemas.microsoft.com/office/drawing/2014/main" id="{5AEF4D56-68E9-47F5-8E9B-3B4CD9752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6" name="Freeform 278">
              <a:extLst>
                <a:ext uri="{FF2B5EF4-FFF2-40B4-BE49-F238E27FC236}">
                  <a16:creationId xmlns:a16="http://schemas.microsoft.com/office/drawing/2014/main" id="{2E0470A5-ED4F-4F78-9612-A359D4A22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7" name="Freeform 280">
              <a:extLst>
                <a:ext uri="{FF2B5EF4-FFF2-40B4-BE49-F238E27FC236}">
                  <a16:creationId xmlns:a16="http://schemas.microsoft.com/office/drawing/2014/main" id="{87486F62-90EB-48C3-824A-755F5DD1E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8" name="Freeform 282">
              <a:extLst>
                <a:ext uri="{FF2B5EF4-FFF2-40B4-BE49-F238E27FC236}">
                  <a16:creationId xmlns:a16="http://schemas.microsoft.com/office/drawing/2014/main" id="{596EDFD5-90AA-4670-AE83-E01F3456C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19" name="Freeform 283">
              <a:extLst>
                <a:ext uri="{FF2B5EF4-FFF2-40B4-BE49-F238E27FC236}">
                  <a16:creationId xmlns:a16="http://schemas.microsoft.com/office/drawing/2014/main" id="{958A71CE-94F0-49E8-8DDB-61F97B122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0" name="Freeform 284">
              <a:extLst>
                <a:ext uri="{FF2B5EF4-FFF2-40B4-BE49-F238E27FC236}">
                  <a16:creationId xmlns:a16="http://schemas.microsoft.com/office/drawing/2014/main" id="{E3C6AC7F-32F3-40A0-B59A-01DC80D5B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1" name="Freeform 285">
              <a:extLst>
                <a:ext uri="{FF2B5EF4-FFF2-40B4-BE49-F238E27FC236}">
                  <a16:creationId xmlns:a16="http://schemas.microsoft.com/office/drawing/2014/main" id="{C9AD3BCD-D38C-4F0A-B329-8E93BC6D2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2" name="Freeform 286">
              <a:extLst>
                <a:ext uri="{FF2B5EF4-FFF2-40B4-BE49-F238E27FC236}">
                  <a16:creationId xmlns:a16="http://schemas.microsoft.com/office/drawing/2014/main" id="{EF9D2266-BBB9-4C57-BE8C-EA8AD43F6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3" name="Freeform 289">
              <a:extLst>
                <a:ext uri="{FF2B5EF4-FFF2-40B4-BE49-F238E27FC236}">
                  <a16:creationId xmlns:a16="http://schemas.microsoft.com/office/drawing/2014/main" id="{ABE754B6-C5E8-478E-B404-BFD578460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4" name="Freeform 291">
              <a:extLst>
                <a:ext uri="{FF2B5EF4-FFF2-40B4-BE49-F238E27FC236}">
                  <a16:creationId xmlns:a16="http://schemas.microsoft.com/office/drawing/2014/main" id="{D9EFCFB6-8410-4893-AC43-F3E54C01C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5" name="Freeform 292">
              <a:extLst>
                <a:ext uri="{FF2B5EF4-FFF2-40B4-BE49-F238E27FC236}">
                  <a16:creationId xmlns:a16="http://schemas.microsoft.com/office/drawing/2014/main" id="{6E80E9EC-F920-4467-AF46-6DD0F78CC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6" name="Freeform 294">
              <a:extLst>
                <a:ext uri="{FF2B5EF4-FFF2-40B4-BE49-F238E27FC236}">
                  <a16:creationId xmlns:a16="http://schemas.microsoft.com/office/drawing/2014/main" id="{A3BCFAED-A4BD-4698-BD71-8FCC3176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7" name="Freeform 297">
              <a:extLst>
                <a:ext uri="{FF2B5EF4-FFF2-40B4-BE49-F238E27FC236}">
                  <a16:creationId xmlns:a16="http://schemas.microsoft.com/office/drawing/2014/main" id="{00B978B7-51AA-4FA7-A1BA-E46B258B2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8" name="Freeform 298">
              <a:extLst>
                <a:ext uri="{FF2B5EF4-FFF2-40B4-BE49-F238E27FC236}">
                  <a16:creationId xmlns:a16="http://schemas.microsoft.com/office/drawing/2014/main" id="{D3BA7A01-CB1E-4B52-AD47-36F42441F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29" name="Freeform 299">
              <a:extLst>
                <a:ext uri="{FF2B5EF4-FFF2-40B4-BE49-F238E27FC236}">
                  <a16:creationId xmlns:a16="http://schemas.microsoft.com/office/drawing/2014/main" id="{4E888BB6-21DA-4CEE-8682-5AF62749D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0" name="Freeform 300">
              <a:extLst>
                <a:ext uri="{FF2B5EF4-FFF2-40B4-BE49-F238E27FC236}">
                  <a16:creationId xmlns:a16="http://schemas.microsoft.com/office/drawing/2014/main" id="{46252E0C-A916-4DE0-8F32-E5BABB972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1" name="Freeform 301">
              <a:extLst>
                <a:ext uri="{FF2B5EF4-FFF2-40B4-BE49-F238E27FC236}">
                  <a16:creationId xmlns:a16="http://schemas.microsoft.com/office/drawing/2014/main" id="{8AD57EDB-A120-4730-A565-09B7E9866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2" name="Freeform 302">
              <a:extLst>
                <a:ext uri="{FF2B5EF4-FFF2-40B4-BE49-F238E27FC236}">
                  <a16:creationId xmlns:a16="http://schemas.microsoft.com/office/drawing/2014/main" id="{FF5D1BB0-2E8A-4E47-9042-554BC08E9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3" name="Freeform 303">
              <a:extLst>
                <a:ext uri="{FF2B5EF4-FFF2-40B4-BE49-F238E27FC236}">
                  <a16:creationId xmlns:a16="http://schemas.microsoft.com/office/drawing/2014/main" id="{73A77D5C-580E-4DFA-98A9-C5025B0E8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4" name="Freeform 304">
              <a:extLst>
                <a:ext uri="{FF2B5EF4-FFF2-40B4-BE49-F238E27FC236}">
                  <a16:creationId xmlns:a16="http://schemas.microsoft.com/office/drawing/2014/main" id="{9A55E5F9-FB99-4D56-BB3B-E43F65C6F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5" name="Freeform 305">
              <a:extLst>
                <a:ext uri="{FF2B5EF4-FFF2-40B4-BE49-F238E27FC236}">
                  <a16:creationId xmlns:a16="http://schemas.microsoft.com/office/drawing/2014/main" id="{EE7F9A3E-567D-4572-9094-B611DEB39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6" name="Freeform 306">
              <a:extLst>
                <a:ext uri="{FF2B5EF4-FFF2-40B4-BE49-F238E27FC236}">
                  <a16:creationId xmlns:a16="http://schemas.microsoft.com/office/drawing/2014/main" id="{CB1E1EFB-6C5A-4267-BC3D-2D9002666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7" name="Freeform 307">
              <a:extLst>
                <a:ext uri="{FF2B5EF4-FFF2-40B4-BE49-F238E27FC236}">
                  <a16:creationId xmlns:a16="http://schemas.microsoft.com/office/drawing/2014/main" id="{4F1C29CD-BDCE-45F2-9AC0-86DCBDED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8" name="Freeform 308">
              <a:extLst>
                <a:ext uri="{FF2B5EF4-FFF2-40B4-BE49-F238E27FC236}">
                  <a16:creationId xmlns:a16="http://schemas.microsoft.com/office/drawing/2014/main" id="{AD47C67B-D5EF-4DDC-8186-0A9E9E4C7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39" name="Freeform 309">
              <a:extLst>
                <a:ext uri="{FF2B5EF4-FFF2-40B4-BE49-F238E27FC236}">
                  <a16:creationId xmlns:a16="http://schemas.microsoft.com/office/drawing/2014/main" id="{D52E0EDD-2A62-43B0-B775-799D672E9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0" name="Freeform 311">
              <a:extLst>
                <a:ext uri="{FF2B5EF4-FFF2-40B4-BE49-F238E27FC236}">
                  <a16:creationId xmlns:a16="http://schemas.microsoft.com/office/drawing/2014/main" id="{6E6CF672-1357-4F7E-8A92-82CAADE59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1" name="Freeform 312">
              <a:extLst>
                <a:ext uri="{FF2B5EF4-FFF2-40B4-BE49-F238E27FC236}">
                  <a16:creationId xmlns:a16="http://schemas.microsoft.com/office/drawing/2014/main" id="{536B1B55-4985-4780-AA69-D76AF173A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2" name="Freeform 313">
              <a:extLst>
                <a:ext uri="{FF2B5EF4-FFF2-40B4-BE49-F238E27FC236}">
                  <a16:creationId xmlns:a16="http://schemas.microsoft.com/office/drawing/2014/main" id="{7CE37FA0-441F-423E-8B55-2D4C6C98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3" name="Freeform 314">
              <a:extLst>
                <a:ext uri="{FF2B5EF4-FFF2-40B4-BE49-F238E27FC236}">
                  <a16:creationId xmlns:a16="http://schemas.microsoft.com/office/drawing/2014/main" id="{ABF87166-4B4C-4BB6-95E1-BAAADF34C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4" name="Freeform 315">
              <a:extLst>
                <a:ext uri="{FF2B5EF4-FFF2-40B4-BE49-F238E27FC236}">
                  <a16:creationId xmlns:a16="http://schemas.microsoft.com/office/drawing/2014/main" id="{8C6F63C8-7A11-4EA0-88D4-3164F655A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5" name="Freeform 316">
              <a:extLst>
                <a:ext uri="{FF2B5EF4-FFF2-40B4-BE49-F238E27FC236}">
                  <a16:creationId xmlns:a16="http://schemas.microsoft.com/office/drawing/2014/main" id="{586A955A-B2F4-4F2B-9C06-458CDF115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6" name="Freeform 317">
              <a:extLst>
                <a:ext uri="{FF2B5EF4-FFF2-40B4-BE49-F238E27FC236}">
                  <a16:creationId xmlns:a16="http://schemas.microsoft.com/office/drawing/2014/main" id="{41B2D6D4-0E7C-4A15-BC25-249EFD625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  <p:sp>
          <p:nvSpPr>
            <p:cNvPr id="47" name="Freeform 318">
              <a:extLst>
                <a:ext uri="{FF2B5EF4-FFF2-40B4-BE49-F238E27FC236}">
                  <a16:creationId xmlns:a16="http://schemas.microsoft.com/office/drawing/2014/main" id="{8B97C8E4-8AED-442C-BBFA-E95F7654D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/>
            </a:p>
          </p:txBody>
        </p:sp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D30F77C-963F-4467-A4AD-4D169F592CD0}"/>
              </a:ext>
            </a:extLst>
          </p:cNvPr>
          <p:cNvSpPr/>
          <p:nvPr/>
        </p:nvSpPr>
        <p:spPr>
          <a:xfrm>
            <a:off x="4673601" y="1607549"/>
            <a:ext cx="230442" cy="970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奈良市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E21A7E7-5749-4311-AC93-3A8E6CEFA5C8}"/>
              </a:ext>
            </a:extLst>
          </p:cNvPr>
          <p:cNvGrpSpPr/>
          <p:nvPr/>
        </p:nvGrpSpPr>
        <p:grpSpPr>
          <a:xfrm>
            <a:off x="1943856" y="1846327"/>
            <a:ext cx="1023802" cy="763215"/>
            <a:chOff x="1339775" y="602157"/>
            <a:chExt cx="2606371" cy="1942975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2E0B532D-8A45-46FE-9C29-9780B7E44FD6}"/>
                </a:ext>
              </a:extLst>
            </p:cNvPr>
            <p:cNvSpPr/>
            <p:nvPr/>
          </p:nvSpPr>
          <p:spPr>
            <a:xfrm rot="16200000">
              <a:off x="3596846" y="2219083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052FE4D2-3725-4622-B077-678452D2647F}"/>
                </a:ext>
              </a:extLst>
            </p:cNvPr>
            <p:cNvSpPr/>
            <p:nvPr/>
          </p:nvSpPr>
          <p:spPr>
            <a:xfrm rot="16200000">
              <a:off x="2102433" y="1951727"/>
              <a:ext cx="241541" cy="540411"/>
            </a:xfrm>
            <a:prstGeom prst="trapezoid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FFC000"/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D8B922A-C9BA-4F89-9506-9EC3938F6F07}"/>
                </a:ext>
              </a:extLst>
            </p:cNvPr>
            <p:cNvSpPr/>
            <p:nvPr/>
          </p:nvSpPr>
          <p:spPr>
            <a:xfrm>
              <a:off x="1631338" y="602157"/>
              <a:ext cx="184800" cy="478048"/>
            </a:xfrm>
            <a:custGeom>
              <a:avLst/>
              <a:gdLst>
                <a:gd name="connsiteX0" fmla="*/ 51036 w 184800"/>
                <a:gd name="connsiteY0" fmla="*/ 0 h 478048"/>
                <a:gd name="connsiteX1" fmla="*/ 70901 w 184800"/>
                <a:gd name="connsiteY1" fmla="*/ 18784 h 478048"/>
                <a:gd name="connsiteX2" fmla="*/ 86044 w 184800"/>
                <a:gd name="connsiteY2" fmla="*/ 66598 h 478048"/>
                <a:gd name="connsiteX3" fmla="*/ 88735 w 184800"/>
                <a:gd name="connsiteY3" fmla="*/ 63346 h 478048"/>
                <a:gd name="connsiteX4" fmla="*/ 178443 w 184800"/>
                <a:gd name="connsiteY4" fmla="*/ 30760 h 478048"/>
                <a:gd name="connsiteX5" fmla="*/ 145856 w 184800"/>
                <a:gd name="connsiteY5" fmla="*/ 120468 h 478048"/>
                <a:gd name="connsiteX6" fmla="*/ 98345 w 184800"/>
                <a:gd name="connsiteY6" fmla="*/ 152575 h 478048"/>
                <a:gd name="connsiteX7" fmla="*/ 102072 w 184800"/>
                <a:gd name="connsiteY7" fmla="*/ 239024 h 478048"/>
                <a:gd name="connsiteX8" fmla="*/ 51036 w 184800"/>
                <a:gd name="connsiteY8" fmla="*/ 478048 h 478048"/>
                <a:gd name="connsiteX9" fmla="*/ 0 w 184800"/>
                <a:gd name="connsiteY9" fmla="*/ 239024 h 478048"/>
                <a:gd name="connsiteX10" fmla="*/ 51036 w 184800"/>
                <a:gd name="connsiteY10" fmla="*/ 0 h 478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4800" h="478048">
                  <a:moveTo>
                    <a:pt x="51036" y="0"/>
                  </a:moveTo>
                  <a:cubicBezTo>
                    <a:pt x="58083" y="0"/>
                    <a:pt x="64796" y="6688"/>
                    <a:pt x="70901" y="18784"/>
                  </a:cubicBezTo>
                  <a:lnTo>
                    <a:pt x="86044" y="66598"/>
                  </a:lnTo>
                  <a:lnTo>
                    <a:pt x="88735" y="63346"/>
                  </a:lnTo>
                  <a:cubicBezTo>
                    <a:pt x="122506" y="29576"/>
                    <a:pt x="162669" y="14987"/>
                    <a:pt x="178443" y="30760"/>
                  </a:cubicBezTo>
                  <a:cubicBezTo>
                    <a:pt x="194216" y="46534"/>
                    <a:pt x="179627" y="86697"/>
                    <a:pt x="145856" y="120468"/>
                  </a:cubicBezTo>
                  <a:lnTo>
                    <a:pt x="98345" y="152575"/>
                  </a:lnTo>
                  <a:lnTo>
                    <a:pt x="102072" y="239024"/>
                  </a:lnTo>
                  <a:cubicBezTo>
                    <a:pt x="102072" y="371033"/>
                    <a:pt x="79222" y="478048"/>
                    <a:pt x="51036" y="478048"/>
                  </a:cubicBezTo>
                  <a:cubicBezTo>
                    <a:pt x="22850" y="478048"/>
                    <a:pt x="0" y="371033"/>
                    <a:pt x="0" y="239024"/>
                  </a:cubicBezTo>
                  <a:cubicBezTo>
                    <a:pt x="0" y="107015"/>
                    <a:pt x="22850" y="0"/>
                    <a:pt x="5103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D8F2804-9289-4560-9280-BCE38FBBE6C9}"/>
                </a:ext>
              </a:extLst>
            </p:cNvPr>
            <p:cNvSpPr/>
            <p:nvPr/>
          </p:nvSpPr>
          <p:spPr>
            <a:xfrm>
              <a:off x="1989284" y="602157"/>
              <a:ext cx="169576" cy="478048"/>
            </a:xfrm>
            <a:custGeom>
              <a:avLst/>
              <a:gdLst>
                <a:gd name="connsiteX0" fmla="*/ 118540 w 169576"/>
                <a:gd name="connsiteY0" fmla="*/ 0 h 478048"/>
                <a:gd name="connsiteX1" fmla="*/ 169576 w 169576"/>
                <a:gd name="connsiteY1" fmla="*/ 239024 h 478048"/>
                <a:gd name="connsiteX2" fmla="*/ 118540 w 169576"/>
                <a:gd name="connsiteY2" fmla="*/ 478048 h 478048"/>
                <a:gd name="connsiteX3" fmla="*/ 67504 w 169576"/>
                <a:gd name="connsiteY3" fmla="*/ 239024 h 478048"/>
                <a:gd name="connsiteX4" fmla="*/ 71515 w 169576"/>
                <a:gd name="connsiteY4" fmla="*/ 145985 h 478048"/>
                <a:gd name="connsiteX5" fmla="*/ 71975 w 169576"/>
                <a:gd name="connsiteY5" fmla="*/ 142789 h 478048"/>
                <a:gd name="connsiteX6" fmla="*/ 38944 w 169576"/>
                <a:gd name="connsiteY6" fmla="*/ 120467 h 478048"/>
                <a:gd name="connsiteX7" fmla="*/ 6357 w 169576"/>
                <a:gd name="connsiteY7" fmla="*/ 30759 h 478048"/>
                <a:gd name="connsiteX8" fmla="*/ 44462 w 169576"/>
                <a:gd name="connsiteY8" fmla="*/ 28473 h 478048"/>
                <a:gd name="connsiteX9" fmla="*/ 86590 w 169576"/>
                <a:gd name="connsiteY9" fmla="*/ 56942 h 478048"/>
                <a:gd name="connsiteX10" fmla="*/ 98675 w 169576"/>
                <a:gd name="connsiteY10" fmla="*/ 18784 h 478048"/>
                <a:gd name="connsiteX11" fmla="*/ 118540 w 169576"/>
                <a:gd name="connsiteY11" fmla="*/ 0 h 478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576" h="478048">
                  <a:moveTo>
                    <a:pt x="118540" y="0"/>
                  </a:moveTo>
                  <a:cubicBezTo>
                    <a:pt x="146726" y="0"/>
                    <a:pt x="169576" y="107015"/>
                    <a:pt x="169576" y="239024"/>
                  </a:cubicBezTo>
                  <a:cubicBezTo>
                    <a:pt x="169576" y="371033"/>
                    <a:pt x="146726" y="478048"/>
                    <a:pt x="118540" y="478048"/>
                  </a:cubicBezTo>
                  <a:cubicBezTo>
                    <a:pt x="90354" y="478048"/>
                    <a:pt x="67504" y="371033"/>
                    <a:pt x="67504" y="239024"/>
                  </a:cubicBezTo>
                  <a:cubicBezTo>
                    <a:pt x="67504" y="206022"/>
                    <a:pt x="68932" y="174582"/>
                    <a:pt x="71515" y="145985"/>
                  </a:cubicBezTo>
                  <a:lnTo>
                    <a:pt x="71975" y="142789"/>
                  </a:lnTo>
                  <a:lnTo>
                    <a:pt x="38944" y="120467"/>
                  </a:lnTo>
                  <a:cubicBezTo>
                    <a:pt x="5173" y="86696"/>
                    <a:pt x="-9416" y="46533"/>
                    <a:pt x="6357" y="30759"/>
                  </a:cubicBezTo>
                  <a:cubicBezTo>
                    <a:pt x="14244" y="22872"/>
                    <a:pt x="28228" y="22576"/>
                    <a:pt x="44462" y="28473"/>
                  </a:cubicBezTo>
                  <a:lnTo>
                    <a:pt x="86590" y="56942"/>
                  </a:lnTo>
                  <a:lnTo>
                    <a:pt x="98675" y="18784"/>
                  </a:lnTo>
                  <a:cubicBezTo>
                    <a:pt x="104781" y="6688"/>
                    <a:pt x="111494" y="0"/>
                    <a:pt x="118540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DFC4467-5728-4F39-AD47-0D902DCC7C2C}"/>
                </a:ext>
              </a:extLst>
            </p:cNvPr>
            <p:cNvSpPr/>
            <p:nvPr/>
          </p:nvSpPr>
          <p:spPr>
            <a:xfrm rot="1800000">
              <a:off x="3570882" y="1694897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54000">
                  <a:srgbClr val="FFC000"/>
                </a:gs>
                <a:gs pos="10000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BF7C764-041D-4982-A813-EBDBE3C89EE5}"/>
                </a:ext>
              </a:extLst>
            </p:cNvPr>
            <p:cNvSpPr/>
            <p:nvPr/>
          </p:nvSpPr>
          <p:spPr>
            <a:xfrm rot="10800000">
              <a:off x="1708011" y="1299543"/>
              <a:ext cx="2020244" cy="1211859"/>
            </a:xfrm>
            <a:custGeom>
              <a:avLst/>
              <a:gdLst>
                <a:gd name="connsiteX0" fmla="*/ 1633444 w 2020244"/>
                <a:gd name="connsiteY0" fmla="*/ 1211859 h 1211859"/>
                <a:gd name="connsiteX1" fmla="*/ 1549910 w 2020244"/>
                <a:gd name="connsiteY1" fmla="*/ 940619 h 1211859"/>
                <a:gd name="connsiteX2" fmla="*/ 1489769 w 2020244"/>
                <a:gd name="connsiteY2" fmla="*/ 920677 h 1211859"/>
                <a:gd name="connsiteX3" fmla="*/ 1442025 w 2020244"/>
                <a:gd name="connsiteY3" fmla="*/ 925490 h 1211859"/>
                <a:gd name="connsiteX4" fmla="*/ 236902 w 2020244"/>
                <a:gd name="connsiteY4" fmla="*/ 925490 h 1211859"/>
                <a:gd name="connsiteX5" fmla="*/ 0 w 2020244"/>
                <a:gd name="connsiteY5" fmla="*/ 688588 h 1211859"/>
                <a:gd name="connsiteX6" fmla="*/ 0 w 2020244"/>
                <a:gd name="connsiteY6" fmla="*/ 512740 h 1211859"/>
                <a:gd name="connsiteX7" fmla="*/ 70492 w 2020244"/>
                <a:gd name="connsiteY7" fmla="*/ 281967 h 1211859"/>
                <a:gd name="connsiteX8" fmla="*/ 95289 w 2020244"/>
                <a:gd name="connsiteY8" fmla="*/ 251912 h 1211859"/>
                <a:gd name="connsiteX9" fmla="*/ 83588 w 2020244"/>
                <a:gd name="connsiteY9" fmla="*/ 249384 h 1211859"/>
                <a:gd name="connsiteX10" fmla="*/ 249215 w 2020244"/>
                <a:gd name="connsiteY10" fmla="*/ 81722 h 1211859"/>
                <a:gd name="connsiteX11" fmla="*/ 101375 w 2020244"/>
                <a:gd name="connsiteY11" fmla="*/ 51566 h 1211859"/>
                <a:gd name="connsiteX12" fmla="*/ 108565 w 2020244"/>
                <a:gd name="connsiteY12" fmla="*/ 1 h 1211859"/>
                <a:gd name="connsiteX13" fmla="*/ 523070 w 2020244"/>
                <a:gd name="connsiteY13" fmla="*/ 31517 h 1211859"/>
                <a:gd name="connsiteX14" fmla="*/ 522537 w 2020244"/>
                <a:gd name="connsiteY14" fmla="*/ 35339 h 1211859"/>
                <a:gd name="connsiteX15" fmla="*/ 529047 w 2020244"/>
                <a:gd name="connsiteY15" fmla="*/ 34235 h 1211859"/>
                <a:gd name="connsiteX16" fmla="*/ 547942 w 2020244"/>
                <a:gd name="connsiteY16" fmla="*/ 104752 h 1211859"/>
                <a:gd name="connsiteX17" fmla="*/ 1313404 w 2020244"/>
                <a:gd name="connsiteY17" fmla="*/ 104752 h 1211859"/>
                <a:gd name="connsiteX18" fmla="*/ 1335953 w 2020244"/>
                <a:gd name="connsiteY18" fmla="*/ 107025 h 1211859"/>
                <a:gd name="connsiteX19" fmla="*/ 1334538 w 2020244"/>
                <a:gd name="connsiteY19" fmla="*/ 101745 h 1211859"/>
                <a:gd name="connsiteX20" fmla="*/ 1452539 w 2020244"/>
                <a:gd name="connsiteY20" fmla="*/ 81721 h 1211859"/>
                <a:gd name="connsiteX21" fmla="*/ 1304700 w 2020244"/>
                <a:gd name="connsiteY21" fmla="*/ 51565 h 1211859"/>
                <a:gd name="connsiteX22" fmla="*/ 1311890 w 2020244"/>
                <a:gd name="connsiteY22" fmla="*/ 0 h 1211859"/>
                <a:gd name="connsiteX23" fmla="*/ 1726395 w 2020244"/>
                <a:gd name="connsiteY23" fmla="*/ 31517 h 1211859"/>
                <a:gd name="connsiteX24" fmla="*/ 1725862 w 2020244"/>
                <a:gd name="connsiteY24" fmla="*/ 35339 h 1211859"/>
                <a:gd name="connsiteX25" fmla="*/ 1732372 w 2020244"/>
                <a:gd name="connsiteY25" fmla="*/ 34234 h 1211859"/>
                <a:gd name="connsiteX26" fmla="*/ 1751916 w 2020244"/>
                <a:gd name="connsiteY26" fmla="*/ 107173 h 1211859"/>
                <a:gd name="connsiteX27" fmla="*/ 1536390 w 2020244"/>
                <a:gd name="connsiteY27" fmla="*/ 187193 h 1211859"/>
                <a:gd name="connsiteX28" fmla="*/ 1537564 w 2020244"/>
                <a:gd name="connsiteY28" fmla="*/ 203992 h 1211859"/>
                <a:gd name="connsiteX29" fmla="*/ 1558036 w 2020244"/>
                <a:gd name="connsiteY29" fmla="*/ 220883 h 1211859"/>
                <a:gd name="connsiteX30" fmla="*/ 1678927 w 2020244"/>
                <a:gd name="connsiteY30" fmla="*/ 512741 h 1211859"/>
                <a:gd name="connsiteX31" fmla="*/ 1678927 w 2020244"/>
                <a:gd name="connsiteY31" fmla="*/ 518817 h 1211859"/>
                <a:gd name="connsiteX32" fmla="*/ 1708052 w 2020244"/>
                <a:gd name="connsiteY32" fmla="*/ 540422 h 1211859"/>
                <a:gd name="connsiteX33" fmla="*/ 2020244 w 2020244"/>
                <a:gd name="connsiteY33" fmla="*/ 1205695 h 1211859"/>
                <a:gd name="connsiteX0" fmla="*/ 1633444 w 2020244"/>
                <a:gd name="connsiteY0" fmla="*/ 1211859 h 1211859"/>
                <a:gd name="connsiteX1" fmla="*/ 1549910 w 2020244"/>
                <a:gd name="connsiteY1" fmla="*/ 940619 h 1211859"/>
                <a:gd name="connsiteX2" fmla="*/ 1489769 w 2020244"/>
                <a:gd name="connsiteY2" fmla="*/ 920677 h 1211859"/>
                <a:gd name="connsiteX3" fmla="*/ 1442025 w 2020244"/>
                <a:gd name="connsiteY3" fmla="*/ 925490 h 1211859"/>
                <a:gd name="connsiteX4" fmla="*/ 236902 w 2020244"/>
                <a:gd name="connsiteY4" fmla="*/ 925490 h 1211859"/>
                <a:gd name="connsiteX5" fmla="*/ 0 w 2020244"/>
                <a:gd name="connsiteY5" fmla="*/ 688588 h 1211859"/>
                <a:gd name="connsiteX6" fmla="*/ 0 w 2020244"/>
                <a:gd name="connsiteY6" fmla="*/ 512740 h 1211859"/>
                <a:gd name="connsiteX7" fmla="*/ 70492 w 2020244"/>
                <a:gd name="connsiteY7" fmla="*/ 281967 h 1211859"/>
                <a:gd name="connsiteX8" fmla="*/ 95289 w 2020244"/>
                <a:gd name="connsiteY8" fmla="*/ 251912 h 1211859"/>
                <a:gd name="connsiteX9" fmla="*/ 249215 w 2020244"/>
                <a:gd name="connsiteY9" fmla="*/ 81722 h 1211859"/>
                <a:gd name="connsiteX10" fmla="*/ 101375 w 2020244"/>
                <a:gd name="connsiteY10" fmla="*/ 51566 h 1211859"/>
                <a:gd name="connsiteX11" fmla="*/ 108565 w 2020244"/>
                <a:gd name="connsiteY11" fmla="*/ 1 h 1211859"/>
                <a:gd name="connsiteX12" fmla="*/ 523070 w 2020244"/>
                <a:gd name="connsiteY12" fmla="*/ 31517 h 1211859"/>
                <a:gd name="connsiteX13" fmla="*/ 522537 w 2020244"/>
                <a:gd name="connsiteY13" fmla="*/ 35339 h 1211859"/>
                <a:gd name="connsiteX14" fmla="*/ 529047 w 2020244"/>
                <a:gd name="connsiteY14" fmla="*/ 34235 h 1211859"/>
                <a:gd name="connsiteX15" fmla="*/ 547942 w 2020244"/>
                <a:gd name="connsiteY15" fmla="*/ 104752 h 1211859"/>
                <a:gd name="connsiteX16" fmla="*/ 1313404 w 2020244"/>
                <a:gd name="connsiteY16" fmla="*/ 104752 h 1211859"/>
                <a:gd name="connsiteX17" fmla="*/ 1335953 w 2020244"/>
                <a:gd name="connsiteY17" fmla="*/ 107025 h 1211859"/>
                <a:gd name="connsiteX18" fmla="*/ 1334538 w 2020244"/>
                <a:gd name="connsiteY18" fmla="*/ 101745 h 1211859"/>
                <a:gd name="connsiteX19" fmla="*/ 1452539 w 2020244"/>
                <a:gd name="connsiteY19" fmla="*/ 81721 h 1211859"/>
                <a:gd name="connsiteX20" fmla="*/ 1304700 w 2020244"/>
                <a:gd name="connsiteY20" fmla="*/ 51565 h 1211859"/>
                <a:gd name="connsiteX21" fmla="*/ 1311890 w 2020244"/>
                <a:gd name="connsiteY21" fmla="*/ 0 h 1211859"/>
                <a:gd name="connsiteX22" fmla="*/ 1726395 w 2020244"/>
                <a:gd name="connsiteY22" fmla="*/ 31517 h 1211859"/>
                <a:gd name="connsiteX23" fmla="*/ 1725862 w 2020244"/>
                <a:gd name="connsiteY23" fmla="*/ 35339 h 1211859"/>
                <a:gd name="connsiteX24" fmla="*/ 1732372 w 2020244"/>
                <a:gd name="connsiteY24" fmla="*/ 34234 h 1211859"/>
                <a:gd name="connsiteX25" fmla="*/ 1751916 w 2020244"/>
                <a:gd name="connsiteY25" fmla="*/ 107173 h 1211859"/>
                <a:gd name="connsiteX26" fmla="*/ 1536390 w 2020244"/>
                <a:gd name="connsiteY26" fmla="*/ 187193 h 1211859"/>
                <a:gd name="connsiteX27" fmla="*/ 1537564 w 2020244"/>
                <a:gd name="connsiteY27" fmla="*/ 203992 h 1211859"/>
                <a:gd name="connsiteX28" fmla="*/ 1558036 w 2020244"/>
                <a:gd name="connsiteY28" fmla="*/ 220883 h 1211859"/>
                <a:gd name="connsiteX29" fmla="*/ 1678927 w 2020244"/>
                <a:gd name="connsiteY29" fmla="*/ 512741 h 1211859"/>
                <a:gd name="connsiteX30" fmla="*/ 1678927 w 2020244"/>
                <a:gd name="connsiteY30" fmla="*/ 518817 h 1211859"/>
                <a:gd name="connsiteX31" fmla="*/ 1708052 w 2020244"/>
                <a:gd name="connsiteY31" fmla="*/ 540422 h 1211859"/>
                <a:gd name="connsiteX32" fmla="*/ 2020244 w 2020244"/>
                <a:gd name="connsiteY32" fmla="*/ 1205695 h 1211859"/>
                <a:gd name="connsiteX33" fmla="*/ 1633444 w 2020244"/>
                <a:gd name="connsiteY33" fmla="*/ 1211859 h 121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20244" h="1211859">
                  <a:moveTo>
                    <a:pt x="1633444" y="1211859"/>
                  </a:moveTo>
                  <a:cubicBezTo>
                    <a:pt x="1631874" y="1113354"/>
                    <a:pt x="1601922" y="1019735"/>
                    <a:pt x="1549910" y="940619"/>
                  </a:cubicBezTo>
                  <a:lnTo>
                    <a:pt x="1489769" y="920677"/>
                  </a:lnTo>
                  <a:cubicBezTo>
                    <a:pt x="1474347" y="923833"/>
                    <a:pt x="1458379" y="925490"/>
                    <a:pt x="1442025" y="925490"/>
                  </a:cubicBezTo>
                  <a:lnTo>
                    <a:pt x="236902" y="925490"/>
                  </a:lnTo>
                  <a:cubicBezTo>
                    <a:pt x="106065" y="925490"/>
                    <a:pt x="0" y="819425"/>
                    <a:pt x="0" y="688588"/>
                  </a:cubicBezTo>
                  <a:lnTo>
                    <a:pt x="0" y="512740"/>
                  </a:lnTo>
                  <a:cubicBezTo>
                    <a:pt x="0" y="427257"/>
                    <a:pt x="25987" y="347842"/>
                    <a:pt x="70492" y="281967"/>
                  </a:cubicBezTo>
                  <a:lnTo>
                    <a:pt x="95289" y="251912"/>
                  </a:lnTo>
                  <a:lnTo>
                    <a:pt x="249215" y="81722"/>
                  </a:lnTo>
                  <a:lnTo>
                    <a:pt x="101375" y="51566"/>
                  </a:lnTo>
                  <a:lnTo>
                    <a:pt x="108565" y="1"/>
                  </a:lnTo>
                  <a:lnTo>
                    <a:pt x="523070" y="31517"/>
                  </a:lnTo>
                  <a:cubicBezTo>
                    <a:pt x="522892" y="32791"/>
                    <a:pt x="522715" y="34065"/>
                    <a:pt x="522537" y="35339"/>
                  </a:cubicBezTo>
                  <a:lnTo>
                    <a:pt x="529047" y="34235"/>
                  </a:lnTo>
                  <a:lnTo>
                    <a:pt x="547942" y="104752"/>
                  </a:lnTo>
                  <a:lnTo>
                    <a:pt x="1313404" y="104752"/>
                  </a:lnTo>
                  <a:lnTo>
                    <a:pt x="1335953" y="107025"/>
                  </a:lnTo>
                  <a:lnTo>
                    <a:pt x="1334538" y="101745"/>
                  </a:lnTo>
                  <a:lnTo>
                    <a:pt x="1452539" y="81721"/>
                  </a:lnTo>
                  <a:lnTo>
                    <a:pt x="1304700" y="51565"/>
                  </a:lnTo>
                  <a:lnTo>
                    <a:pt x="1311890" y="0"/>
                  </a:lnTo>
                  <a:lnTo>
                    <a:pt x="1726395" y="31517"/>
                  </a:lnTo>
                  <a:cubicBezTo>
                    <a:pt x="1726217" y="32791"/>
                    <a:pt x="1726040" y="34065"/>
                    <a:pt x="1725862" y="35339"/>
                  </a:cubicBezTo>
                  <a:lnTo>
                    <a:pt x="1732372" y="34234"/>
                  </a:lnTo>
                  <a:lnTo>
                    <a:pt x="1751916" y="107173"/>
                  </a:lnTo>
                  <a:lnTo>
                    <a:pt x="1536390" y="187193"/>
                  </a:lnTo>
                  <a:cubicBezTo>
                    <a:pt x="1536781" y="192793"/>
                    <a:pt x="1537173" y="198392"/>
                    <a:pt x="1537564" y="203992"/>
                  </a:cubicBezTo>
                  <a:lnTo>
                    <a:pt x="1558036" y="220883"/>
                  </a:lnTo>
                  <a:cubicBezTo>
                    <a:pt x="1632729" y="295576"/>
                    <a:pt x="1678927" y="398763"/>
                    <a:pt x="1678927" y="512741"/>
                  </a:cubicBezTo>
                  <a:lnTo>
                    <a:pt x="1678927" y="518817"/>
                  </a:lnTo>
                  <a:lnTo>
                    <a:pt x="1708052" y="540422"/>
                  </a:lnTo>
                  <a:cubicBezTo>
                    <a:pt x="1899512" y="704725"/>
                    <a:pt x="2016098" y="945531"/>
                    <a:pt x="2020244" y="1205695"/>
                  </a:cubicBezTo>
                  <a:lnTo>
                    <a:pt x="1633444" y="121185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54000">
                  <a:srgbClr val="FFC000"/>
                </a:gs>
                <a:gs pos="10000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F6AC196-B1C4-4B91-BA5C-7B2C31F2FE9A}"/>
                </a:ext>
              </a:extLst>
            </p:cNvPr>
            <p:cNvSpPr/>
            <p:nvPr/>
          </p:nvSpPr>
          <p:spPr>
            <a:xfrm rot="16200000">
              <a:off x="2396696" y="2432443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F080629-CF66-4416-97D1-AF76DB0F7D92}"/>
                </a:ext>
              </a:extLst>
            </p:cNvPr>
            <p:cNvSpPr/>
            <p:nvPr/>
          </p:nvSpPr>
          <p:spPr>
            <a:xfrm rot="16200000">
              <a:off x="3596846" y="2432443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7EB8D2B-8A16-4D45-BAEF-37F9246D04DB}"/>
                </a:ext>
              </a:extLst>
            </p:cNvPr>
            <p:cNvSpPr/>
            <p:nvPr/>
          </p:nvSpPr>
          <p:spPr>
            <a:xfrm>
              <a:off x="2313006" y="1655657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385CA238-31BA-474F-A67A-A36BE6C25C84}"/>
                </a:ext>
              </a:extLst>
            </p:cNvPr>
            <p:cNvSpPr/>
            <p:nvPr/>
          </p:nvSpPr>
          <p:spPr>
            <a:xfrm>
              <a:off x="1605939" y="838364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A288AD7B-7F64-45DA-8A42-D3C2B7E5CACD}"/>
                </a:ext>
              </a:extLst>
            </p:cNvPr>
            <p:cNvSpPr/>
            <p:nvPr/>
          </p:nvSpPr>
          <p:spPr>
            <a:xfrm>
              <a:off x="2034564" y="838364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AAEC084-2339-485F-B9D9-15EBD007D071}"/>
                </a:ext>
              </a:extLst>
            </p:cNvPr>
            <p:cNvSpPr/>
            <p:nvPr/>
          </p:nvSpPr>
          <p:spPr>
            <a:xfrm>
              <a:off x="1339775" y="840730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3B14FD0-F3A9-4D1B-A7C8-405FBCFEC4C0}"/>
                </a:ext>
              </a:extLst>
            </p:cNvPr>
            <p:cNvSpPr/>
            <p:nvPr/>
          </p:nvSpPr>
          <p:spPr>
            <a:xfrm>
              <a:off x="1691892" y="1422046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CA38CDD-A916-4547-82FD-69ABE34166D1}"/>
                </a:ext>
              </a:extLst>
            </p:cNvPr>
            <p:cNvSpPr/>
            <p:nvPr/>
          </p:nvSpPr>
          <p:spPr>
            <a:xfrm>
              <a:off x="1815421" y="1368511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C2F12FE1-AD76-4F83-9E40-EF586DC8379E}"/>
                </a:ext>
              </a:extLst>
            </p:cNvPr>
            <p:cNvSpPr/>
            <p:nvPr/>
          </p:nvSpPr>
          <p:spPr>
            <a:xfrm>
              <a:off x="1632313" y="1129574"/>
              <a:ext cx="116322" cy="457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26AFE7BD-6526-41CA-8896-5655DD1D9A94}"/>
                </a:ext>
              </a:extLst>
            </p:cNvPr>
            <p:cNvSpPr/>
            <p:nvPr/>
          </p:nvSpPr>
          <p:spPr>
            <a:xfrm>
              <a:off x="2043472" y="1129574"/>
              <a:ext cx="116322" cy="457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D85F336-0F5B-4837-B326-669431C8663C}"/>
              </a:ext>
            </a:extLst>
          </p:cNvPr>
          <p:cNvGrpSpPr/>
          <p:nvPr/>
        </p:nvGrpSpPr>
        <p:grpSpPr>
          <a:xfrm>
            <a:off x="2604747" y="542426"/>
            <a:ext cx="1200875" cy="1297644"/>
            <a:chOff x="1793056" y="4296897"/>
            <a:chExt cx="2451720" cy="2649284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065E2A6-BCAA-40CA-A8C1-F2677A3A8B3C}"/>
                </a:ext>
              </a:extLst>
            </p:cNvPr>
            <p:cNvGrpSpPr/>
            <p:nvPr/>
          </p:nvGrpSpPr>
          <p:grpSpPr>
            <a:xfrm>
              <a:off x="1793056" y="4296897"/>
              <a:ext cx="2451720" cy="2215346"/>
              <a:chOff x="1667240" y="4255114"/>
              <a:chExt cx="2703351" cy="2442719"/>
            </a:xfrm>
          </p:grpSpPr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88E5DA8D-5FF2-40C1-9BB2-4BBCF146502F}"/>
                  </a:ext>
                </a:extLst>
              </p:cNvPr>
              <p:cNvSpPr/>
              <p:nvPr/>
            </p:nvSpPr>
            <p:spPr>
              <a:xfrm rot="16200000">
                <a:off x="1799565" y="5186331"/>
                <a:ext cx="1236785" cy="1236785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ACB1422F-D26F-4D28-9110-F0E9BD188C39}"/>
                  </a:ext>
                </a:extLst>
              </p:cNvPr>
              <p:cNvSpPr/>
              <p:nvPr/>
            </p:nvSpPr>
            <p:spPr>
              <a:xfrm rot="5400000" flipH="1">
                <a:off x="3001483" y="5186331"/>
                <a:ext cx="1236785" cy="1236785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788D0447-E0F8-4DC2-9585-F155168CD593}"/>
                  </a:ext>
                </a:extLst>
              </p:cNvPr>
              <p:cNvSpPr/>
              <p:nvPr/>
            </p:nvSpPr>
            <p:spPr>
              <a:xfrm>
                <a:off x="2394362" y="4387438"/>
                <a:ext cx="1236785" cy="1236785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9BDC4645-8D0B-4DD5-917F-AACF1F4E8035}"/>
                  </a:ext>
                </a:extLst>
              </p:cNvPr>
              <p:cNvGrpSpPr/>
              <p:nvPr/>
            </p:nvGrpSpPr>
            <p:grpSpPr>
              <a:xfrm>
                <a:off x="1667240" y="4255114"/>
                <a:ext cx="2703351" cy="2442719"/>
                <a:chOff x="1687092" y="1798466"/>
                <a:chExt cx="2703351" cy="2442719"/>
              </a:xfrm>
            </p:grpSpPr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B9A9F96B-2B37-44D5-B0BA-19319596F2E6}"/>
                    </a:ext>
                  </a:extLst>
                </p:cNvPr>
                <p:cNvGrpSpPr/>
                <p:nvPr/>
              </p:nvGrpSpPr>
              <p:grpSpPr>
                <a:xfrm>
                  <a:off x="2139497" y="1798466"/>
                  <a:ext cx="1777875" cy="835909"/>
                  <a:chOff x="2139497" y="1798466"/>
                  <a:chExt cx="1777875" cy="835909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5E3C56A9-64F0-4002-A8A4-9F0E36BB53E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4834" y="1798466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E396F622-210C-49ED-8594-3673698DF76B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622446" y="188365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165C23CC-D4B5-4D6F-A024-13508D1E65F8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415114" y="211433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9448D363-DAE6-44E9-89B8-980649852AE0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229385" y="188365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AEF44359-15AF-4832-B86F-1AFBD9264DB7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3442273" y="211433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C980FE44-12A1-4581-8C0A-1966AE25FA48}"/>
                    </a:ext>
                  </a:extLst>
                </p:cNvPr>
                <p:cNvGrpSpPr/>
                <p:nvPr/>
              </p:nvGrpSpPr>
              <p:grpSpPr>
                <a:xfrm rot="16200000">
                  <a:off x="1460362" y="3178545"/>
                  <a:ext cx="1289370" cy="835909"/>
                  <a:chOff x="2139497" y="1798466"/>
                  <a:chExt cx="1289370" cy="835909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F135F22E-3C93-43E2-8DF0-7F2A9115C4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4834" y="1798466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69B02307-7714-49F1-A544-3685C0BB0E9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622446" y="188365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3A581DE0-1052-472D-A415-E8EEA2B1985E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415114" y="211433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2AA38D0C-A367-4CE7-886D-88A3AAC67137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229385" y="188365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2D44798F-D6A1-4B2B-BDAC-AB97CC8E8455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3327804" y="3178545"/>
                  <a:ext cx="1289370" cy="835909"/>
                  <a:chOff x="2139497" y="1798466"/>
                  <a:chExt cx="1289370" cy="835909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8FD68719-089B-41F0-B2E4-43C133BF06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4834" y="1798466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36A1F86D-B7AD-4A56-B8CC-DEAEFEA99600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622446" y="188365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7315814E-2F00-40EA-86D5-8844AA2823C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415114" y="211433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2A9C3882-273B-4537-9291-3925E7A5D288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229385" y="188365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EAE65C53-75D4-4614-BA3C-7E5A66FF2396}"/>
                  </a:ext>
                </a:extLst>
              </p:cNvPr>
              <p:cNvSpPr/>
              <p:nvPr/>
            </p:nvSpPr>
            <p:spPr>
              <a:xfrm rot="16200000">
                <a:off x="1987425" y="5374190"/>
                <a:ext cx="861066" cy="861066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C65B0B74-E8AA-4378-8ACC-6751F13642B8}"/>
                  </a:ext>
                </a:extLst>
              </p:cNvPr>
              <p:cNvSpPr/>
              <p:nvPr/>
            </p:nvSpPr>
            <p:spPr>
              <a:xfrm rot="5400000" flipH="1">
                <a:off x="3189342" y="5374191"/>
                <a:ext cx="861066" cy="861064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F8E8D2EA-48AA-401A-B0E4-00F546A15722}"/>
                  </a:ext>
                </a:extLst>
              </p:cNvPr>
              <p:cNvSpPr/>
              <p:nvPr/>
            </p:nvSpPr>
            <p:spPr>
              <a:xfrm>
                <a:off x="2582222" y="4575299"/>
                <a:ext cx="861066" cy="861064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E7A1949-0B87-408B-B224-FBAB0BCA1D91}"/>
                </a:ext>
              </a:extLst>
            </p:cNvPr>
            <p:cNvGrpSpPr/>
            <p:nvPr/>
          </p:nvGrpSpPr>
          <p:grpSpPr>
            <a:xfrm>
              <a:off x="1797844" y="4741155"/>
              <a:ext cx="2402681" cy="2205026"/>
              <a:chOff x="1797844" y="4741155"/>
              <a:chExt cx="2402681" cy="2205026"/>
            </a:xfrm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66DB1775-0CD1-4407-AE07-3E536A9949A2}"/>
                  </a:ext>
                </a:extLst>
              </p:cNvPr>
              <p:cNvSpPr/>
              <p:nvPr/>
            </p:nvSpPr>
            <p:spPr>
              <a:xfrm>
                <a:off x="2353575" y="5398176"/>
                <a:ext cx="1304826" cy="1006382"/>
              </a:xfrm>
              <a:prstGeom prst="round2SameRect">
                <a:avLst>
                  <a:gd name="adj1" fmla="val 38531"/>
                  <a:gd name="adj2" fmla="val 12611"/>
                </a:avLst>
              </a:pr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CDB2F5DD-9F82-404E-B54A-6661E8A8737D}"/>
                  </a:ext>
                </a:extLst>
              </p:cNvPr>
              <p:cNvSpPr/>
              <p:nvPr/>
            </p:nvSpPr>
            <p:spPr>
              <a:xfrm>
                <a:off x="1801305" y="6727791"/>
                <a:ext cx="2397470" cy="218390"/>
              </a:xfrm>
              <a:prstGeom prst="round2SameRect">
                <a:avLst/>
              </a:prstGeom>
              <a:gradFill flip="none" rotWithShape="1">
                <a:gsLst>
                  <a:gs pos="100000">
                    <a:sysClr val="windowText" lastClr="000000">
                      <a:lumMod val="65000"/>
                      <a:lumOff val="3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  <a:gs pos="50000">
                    <a:sysClr val="window" lastClr="FFFFFF">
                      <a:lumMod val="5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D84C243-F20F-44D3-8624-D724EB1CE18C}"/>
                  </a:ext>
                </a:extLst>
              </p:cNvPr>
              <p:cNvSpPr/>
              <p:nvPr/>
            </p:nvSpPr>
            <p:spPr>
              <a:xfrm rot="21094582">
                <a:off x="2428269" y="5599359"/>
                <a:ext cx="140195" cy="604013"/>
              </a:xfrm>
              <a:custGeom>
                <a:avLst/>
                <a:gdLst>
                  <a:gd name="connsiteX0" fmla="*/ 224466 w 224466"/>
                  <a:gd name="connsiteY0" fmla="*/ 967079 h 967082"/>
                  <a:gd name="connsiteX1" fmla="*/ 224466 w 224466"/>
                  <a:gd name="connsiteY1" fmla="*/ 967080 h 967082"/>
                  <a:gd name="connsiteX2" fmla="*/ 224466 w 224466"/>
                  <a:gd name="connsiteY2" fmla="*/ 967082 h 967082"/>
                  <a:gd name="connsiteX3" fmla="*/ 146814 w 224466"/>
                  <a:gd name="connsiteY3" fmla="*/ 873734 h 967082"/>
                  <a:gd name="connsiteX4" fmla="*/ 146815 w 224466"/>
                  <a:gd name="connsiteY4" fmla="*/ 873735 h 967082"/>
                  <a:gd name="connsiteX5" fmla="*/ 146815 w 224466"/>
                  <a:gd name="connsiteY5" fmla="*/ 873737 h 967082"/>
                  <a:gd name="connsiteX6" fmla="*/ 224466 w 224466"/>
                  <a:gd name="connsiteY6" fmla="*/ 182616 h 967082"/>
                  <a:gd name="connsiteX7" fmla="*/ 193459 w 224466"/>
                  <a:gd name="connsiteY7" fmla="*/ 574849 h 967082"/>
                  <a:gd name="connsiteX8" fmla="*/ 201643 w 224466"/>
                  <a:gd name="connsiteY8" fmla="*/ 794114 h 967082"/>
                  <a:gd name="connsiteX9" fmla="*/ 224466 w 224466"/>
                  <a:gd name="connsiteY9" fmla="*/ 967079 h 967082"/>
                  <a:gd name="connsiteX10" fmla="*/ 200327 w 224466"/>
                  <a:gd name="connsiteY10" fmla="*/ 936257 h 967082"/>
                  <a:gd name="connsiteX11" fmla="*/ 162452 w 224466"/>
                  <a:gd name="connsiteY11" fmla="*/ 574848 h 967082"/>
                  <a:gd name="connsiteX12" fmla="*/ 224466 w 224466"/>
                  <a:gd name="connsiteY12" fmla="*/ 182616 h 967082"/>
                  <a:gd name="connsiteX13" fmla="*/ 146815 w 224466"/>
                  <a:gd name="connsiteY13" fmla="*/ 89271 h 967082"/>
                  <a:gd name="connsiteX14" fmla="*/ 115808 w 224466"/>
                  <a:gd name="connsiteY14" fmla="*/ 481504 h 967082"/>
                  <a:gd name="connsiteX15" fmla="*/ 123991 w 224466"/>
                  <a:gd name="connsiteY15" fmla="*/ 700769 h 967082"/>
                  <a:gd name="connsiteX16" fmla="*/ 146814 w 224466"/>
                  <a:gd name="connsiteY16" fmla="*/ 873734 h 967082"/>
                  <a:gd name="connsiteX17" fmla="*/ 122676 w 224466"/>
                  <a:gd name="connsiteY17" fmla="*/ 842911 h 967082"/>
                  <a:gd name="connsiteX18" fmla="*/ 84801 w 224466"/>
                  <a:gd name="connsiteY18" fmla="*/ 481503 h 967082"/>
                  <a:gd name="connsiteX19" fmla="*/ 146815 w 224466"/>
                  <a:gd name="connsiteY19" fmla="*/ 89271 h 967082"/>
                  <a:gd name="connsiteX20" fmla="*/ 79026 w 224466"/>
                  <a:gd name="connsiteY20" fmla="*/ 0 h 967082"/>
                  <a:gd name="connsiteX21" fmla="*/ 39513 w 224466"/>
                  <a:gd name="connsiteY21" fmla="*/ 430589 h 967082"/>
                  <a:gd name="connsiteX22" fmla="*/ 79026 w 224466"/>
                  <a:gd name="connsiteY22" fmla="*/ 861178 h 967082"/>
                  <a:gd name="connsiteX23" fmla="*/ 0 w 224466"/>
                  <a:gd name="connsiteY23" fmla="*/ 430589 h 967082"/>
                  <a:gd name="connsiteX24" fmla="*/ 79026 w 224466"/>
                  <a:gd name="connsiteY24" fmla="*/ 0 h 967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4466" h="967082">
                    <a:moveTo>
                      <a:pt x="224466" y="967079"/>
                    </a:moveTo>
                    <a:lnTo>
                      <a:pt x="224466" y="967080"/>
                    </a:lnTo>
                    <a:lnTo>
                      <a:pt x="224466" y="967082"/>
                    </a:lnTo>
                    <a:close/>
                    <a:moveTo>
                      <a:pt x="146814" y="873734"/>
                    </a:moveTo>
                    <a:lnTo>
                      <a:pt x="146815" y="873735"/>
                    </a:lnTo>
                    <a:lnTo>
                      <a:pt x="146815" y="873737"/>
                    </a:lnTo>
                    <a:close/>
                    <a:moveTo>
                      <a:pt x="224466" y="182616"/>
                    </a:moveTo>
                    <a:cubicBezTo>
                      <a:pt x="204946" y="275209"/>
                      <a:pt x="193459" y="420526"/>
                      <a:pt x="193459" y="574849"/>
                    </a:cubicBezTo>
                    <a:cubicBezTo>
                      <a:pt x="193459" y="652010"/>
                      <a:pt x="196331" y="726921"/>
                      <a:pt x="201643" y="794114"/>
                    </a:cubicBezTo>
                    <a:lnTo>
                      <a:pt x="224466" y="967079"/>
                    </a:lnTo>
                    <a:lnTo>
                      <a:pt x="200327" y="936257"/>
                    </a:lnTo>
                    <a:cubicBezTo>
                      <a:pt x="178070" y="876712"/>
                      <a:pt x="162452" y="737316"/>
                      <a:pt x="162452" y="574848"/>
                    </a:cubicBezTo>
                    <a:cubicBezTo>
                      <a:pt x="162452" y="358224"/>
                      <a:pt x="190217" y="182616"/>
                      <a:pt x="224466" y="182616"/>
                    </a:cubicBezTo>
                    <a:close/>
                    <a:moveTo>
                      <a:pt x="146815" y="89271"/>
                    </a:moveTo>
                    <a:cubicBezTo>
                      <a:pt x="127295" y="181864"/>
                      <a:pt x="115808" y="327181"/>
                      <a:pt x="115808" y="481504"/>
                    </a:cubicBezTo>
                    <a:cubicBezTo>
                      <a:pt x="115808" y="558665"/>
                      <a:pt x="118680" y="633575"/>
                      <a:pt x="123991" y="700769"/>
                    </a:cubicBezTo>
                    <a:lnTo>
                      <a:pt x="146814" y="873734"/>
                    </a:lnTo>
                    <a:lnTo>
                      <a:pt x="122676" y="842911"/>
                    </a:lnTo>
                    <a:cubicBezTo>
                      <a:pt x="100418" y="783367"/>
                      <a:pt x="84801" y="643971"/>
                      <a:pt x="84801" y="481503"/>
                    </a:cubicBezTo>
                    <a:cubicBezTo>
                      <a:pt x="84801" y="264879"/>
                      <a:pt x="112566" y="89271"/>
                      <a:pt x="146815" y="89271"/>
                    </a:cubicBezTo>
                    <a:close/>
                    <a:moveTo>
                      <a:pt x="79026" y="0"/>
                    </a:moveTo>
                    <a:cubicBezTo>
                      <a:pt x="54152" y="101648"/>
                      <a:pt x="39513" y="261175"/>
                      <a:pt x="39513" y="430589"/>
                    </a:cubicBezTo>
                    <a:cubicBezTo>
                      <a:pt x="39513" y="600003"/>
                      <a:pt x="54152" y="759530"/>
                      <a:pt x="79026" y="861178"/>
                    </a:cubicBezTo>
                    <a:cubicBezTo>
                      <a:pt x="35381" y="861178"/>
                      <a:pt x="0" y="668397"/>
                      <a:pt x="0" y="430589"/>
                    </a:cubicBezTo>
                    <a:cubicBezTo>
                      <a:pt x="0" y="192781"/>
                      <a:pt x="35381" y="0"/>
                      <a:pt x="79026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F4D72B1-3D26-4312-A29C-E7EB4455D3F8}"/>
                  </a:ext>
                </a:extLst>
              </p:cNvPr>
              <p:cNvSpPr/>
              <p:nvPr/>
            </p:nvSpPr>
            <p:spPr>
              <a:xfrm rot="505418" flipH="1">
                <a:off x="3435519" y="5604400"/>
                <a:ext cx="140195" cy="604013"/>
              </a:xfrm>
              <a:custGeom>
                <a:avLst/>
                <a:gdLst>
                  <a:gd name="connsiteX0" fmla="*/ 224466 w 224466"/>
                  <a:gd name="connsiteY0" fmla="*/ 967079 h 967082"/>
                  <a:gd name="connsiteX1" fmla="*/ 224466 w 224466"/>
                  <a:gd name="connsiteY1" fmla="*/ 967080 h 967082"/>
                  <a:gd name="connsiteX2" fmla="*/ 224466 w 224466"/>
                  <a:gd name="connsiteY2" fmla="*/ 967082 h 967082"/>
                  <a:gd name="connsiteX3" fmla="*/ 146814 w 224466"/>
                  <a:gd name="connsiteY3" fmla="*/ 873734 h 967082"/>
                  <a:gd name="connsiteX4" fmla="*/ 146815 w 224466"/>
                  <a:gd name="connsiteY4" fmla="*/ 873735 h 967082"/>
                  <a:gd name="connsiteX5" fmla="*/ 146815 w 224466"/>
                  <a:gd name="connsiteY5" fmla="*/ 873737 h 967082"/>
                  <a:gd name="connsiteX6" fmla="*/ 224466 w 224466"/>
                  <a:gd name="connsiteY6" fmla="*/ 182616 h 967082"/>
                  <a:gd name="connsiteX7" fmla="*/ 193459 w 224466"/>
                  <a:gd name="connsiteY7" fmla="*/ 574849 h 967082"/>
                  <a:gd name="connsiteX8" fmla="*/ 201643 w 224466"/>
                  <a:gd name="connsiteY8" fmla="*/ 794114 h 967082"/>
                  <a:gd name="connsiteX9" fmla="*/ 224466 w 224466"/>
                  <a:gd name="connsiteY9" fmla="*/ 967079 h 967082"/>
                  <a:gd name="connsiteX10" fmla="*/ 200327 w 224466"/>
                  <a:gd name="connsiteY10" fmla="*/ 936257 h 967082"/>
                  <a:gd name="connsiteX11" fmla="*/ 162452 w 224466"/>
                  <a:gd name="connsiteY11" fmla="*/ 574848 h 967082"/>
                  <a:gd name="connsiteX12" fmla="*/ 224466 w 224466"/>
                  <a:gd name="connsiteY12" fmla="*/ 182616 h 967082"/>
                  <a:gd name="connsiteX13" fmla="*/ 146815 w 224466"/>
                  <a:gd name="connsiteY13" fmla="*/ 89271 h 967082"/>
                  <a:gd name="connsiteX14" fmla="*/ 115808 w 224466"/>
                  <a:gd name="connsiteY14" fmla="*/ 481504 h 967082"/>
                  <a:gd name="connsiteX15" fmla="*/ 123991 w 224466"/>
                  <a:gd name="connsiteY15" fmla="*/ 700769 h 967082"/>
                  <a:gd name="connsiteX16" fmla="*/ 146814 w 224466"/>
                  <a:gd name="connsiteY16" fmla="*/ 873734 h 967082"/>
                  <a:gd name="connsiteX17" fmla="*/ 122676 w 224466"/>
                  <a:gd name="connsiteY17" fmla="*/ 842911 h 967082"/>
                  <a:gd name="connsiteX18" fmla="*/ 84801 w 224466"/>
                  <a:gd name="connsiteY18" fmla="*/ 481503 h 967082"/>
                  <a:gd name="connsiteX19" fmla="*/ 146815 w 224466"/>
                  <a:gd name="connsiteY19" fmla="*/ 89271 h 967082"/>
                  <a:gd name="connsiteX20" fmla="*/ 79026 w 224466"/>
                  <a:gd name="connsiteY20" fmla="*/ 0 h 967082"/>
                  <a:gd name="connsiteX21" fmla="*/ 39513 w 224466"/>
                  <a:gd name="connsiteY21" fmla="*/ 430589 h 967082"/>
                  <a:gd name="connsiteX22" fmla="*/ 79026 w 224466"/>
                  <a:gd name="connsiteY22" fmla="*/ 861178 h 967082"/>
                  <a:gd name="connsiteX23" fmla="*/ 0 w 224466"/>
                  <a:gd name="connsiteY23" fmla="*/ 430589 h 967082"/>
                  <a:gd name="connsiteX24" fmla="*/ 79026 w 224466"/>
                  <a:gd name="connsiteY24" fmla="*/ 0 h 967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4466" h="967082">
                    <a:moveTo>
                      <a:pt x="224466" y="967079"/>
                    </a:moveTo>
                    <a:lnTo>
                      <a:pt x="224466" y="967080"/>
                    </a:lnTo>
                    <a:lnTo>
                      <a:pt x="224466" y="967082"/>
                    </a:lnTo>
                    <a:close/>
                    <a:moveTo>
                      <a:pt x="146814" y="873734"/>
                    </a:moveTo>
                    <a:lnTo>
                      <a:pt x="146815" y="873735"/>
                    </a:lnTo>
                    <a:lnTo>
                      <a:pt x="146815" y="873737"/>
                    </a:lnTo>
                    <a:close/>
                    <a:moveTo>
                      <a:pt x="224466" y="182616"/>
                    </a:moveTo>
                    <a:cubicBezTo>
                      <a:pt x="204946" y="275209"/>
                      <a:pt x="193459" y="420526"/>
                      <a:pt x="193459" y="574849"/>
                    </a:cubicBezTo>
                    <a:cubicBezTo>
                      <a:pt x="193459" y="652010"/>
                      <a:pt x="196331" y="726921"/>
                      <a:pt x="201643" y="794114"/>
                    </a:cubicBezTo>
                    <a:lnTo>
                      <a:pt x="224466" y="967079"/>
                    </a:lnTo>
                    <a:lnTo>
                      <a:pt x="200327" y="936257"/>
                    </a:lnTo>
                    <a:cubicBezTo>
                      <a:pt x="178070" y="876712"/>
                      <a:pt x="162452" y="737316"/>
                      <a:pt x="162452" y="574848"/>
                    </a:cubicBezTo>
                    <a:cubicBezTo>
                      <a:pt x="162452" y="358224"/>
                      <a:pt x="190217" y="182616"/>
                      <a:pt x="224466" y="182616"/>
                    </a:cubicBezTo>
                    <a:close/>
                    <a:moveTo>
                      <a:pt x="146815" y="89271"/>
                    </a:moveTo>
                    <a:cubicBezTo>
                      <a:pt x="127295" y="181864"/>
                      <a:pt x="115808" y="327181"/>
                      <a:pt x="115808" y="481504"/>
                    </a:cubicBezTo>
                    <a:cubicBezTo>
                      <a:pt x="115808" y="558665"/>
                      <a:pt x="118680" y="633575"/>
                      <a:pt x="123991" y="700769"/>
                    </a:cubicBezTo>
                    <a:lnTo>
                      <a:pt x="146814" y="873734"/>
                    </a:lnTo>
                    <a:lnTo>
                      <a:pt x="122676" y="842911"/>
                    </a:lnTo>
                    <a:cubicBezTo>
                      <a:pt x="100418" y="783367"/>
                      <a:pt x="84801" y="643971"/>
                      <a:pt x="84801" y="481503"/>
                    </a:cubicBezTo>
                    <a:cubicBezTo>
                      <a:pt x="84801" y="264879"/>
                      <a:pt x="112566" y="89271"/>
                      <a:pt x="146815" y="89271"/>
                    </a:cubicBezTo>
                    <a:close/>
                    <a:moveTo>
                      <a:pt x="79026" y="0"/>
                    </a:moveTo>
                    <a:cubicBezTo>
                      <a:pt x="54152" y="101648"/>
                      <a:pt x="39513" y="261175"/>
                      <a:pt x="39513" y="430589"/>
                    </a:cubicBezTo>
                    <a:cubicBezTo>
                      <a:pt x="39513" y="600003"/>
                      <a:pt x="54152" y="759530"/>
                      <a:pt x="79026" y="861178"/>
                    </a:cubicBezTo>
                    <a:cubicBezTo>
                      <a:pt x="35381" y="861178"/>
                      <a:pt x="0" y="668397"/>
                      <a:pt x="0" y="430589"/>
                    </a:cubicBezTo>
                    <a:cubicBezTo>
                      <a:pt x="0" y="192781"/>
                      <a:pt x="35381" y="0"/>
                      <a:pt x="79026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B91FB83-8346-4D3D-A788-CFD761BF95E1}"/>
                  </a:ext>
                </a:extLst>
              </p:cNvPr>
              <p:cNvSpPr/>
              <p:nvPr/>
            </p:nvSpPr>
            <p:spPr>
              <a:xfrm>
                <a:off x="2583824" y="5191603"/>
                <a:ext cx="825586" cy="1023821"/>
              </a:xfrm>
              <a:custGeom>
                <a:avLst/>
                <a:gdLst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622946 w 825586"/>
                  <a:gd name="connsiteY6" fmla="*/ 249692 h 1065296"/>
                  <a:gd name="connsiteX7" fmla="*/ 725552 w 825586"/>
                  <a:gd name="connsiteY7" fmla="*/ 249692 h 1065296"/>
                  <a:gd name="connsiteX8" fmla="*/ 825586 w 825586"/>
                  <a:gd name="connsiteY8" fmla="*/ 349726 h 1065296"/>
                  <a:gd name="connsiteX9" fmla="*/ 825586 w 825586"/>
                  <a:gd name="connsiteY9" fmla="*/ 657494 h 1065296"/>
                  <a:gd name="connsiteX10" fmla="*/ 417784 w 825586"/>
                  <a:gd name="connsiteY10" fmla="*/ 1065296 h 1065296"/>
                  <a:gd name="connsiteX11" fmla="*/ 407802 w 825586"/>
                  <a:gd name="connsiteY11" fmla="*/ 1065296 h 1065296"/>
                  <a:gd name="connsiteX12" fmla="*/ 0 w 825586"/>
                  <a:gd name="connsiteY12" fmla="*/ 657494 h 1065296"/>
                  <a:gd name="connsiteX13" fmla="*/ 0 w 825586"/>
                  <a:gd name="connsiteY13" fmla="*/ 349726 h 1065296"/>
                  <a:gd name="connsiteX14" fmla="*/ 100034 w 825586"/>
                  <a:gd name="connsiteY14" fmla="*/ 249692 h 1065296"/>
                  <a:gd name="connsiteX15" fmla="*/ 221384 w 825586"/>
                  <a:gd name="connsiteY15" fmla="*/ 249692 h 1065296"/>
                  <a:gd name="connsiteX16" fmla="*/ 221384 w 825586"/>
                  <a:gd name="connsiteY16" fmla="*/ 248048 h 1065296"/>
                  <a:gd name="connsiteX17" fmla="*/ 278832 w 825586"/>
                  <a:gd name="connsiteY17" fmla="*/ 248048 h 1065296"/>
                  <a:gd name="connsiteX18" fmla="*/ 277901 w 825586"/>
                  <a:gd name="connsiteY18" fmla="*/ 243431 h 1065296"/>
                  <a:gd name="connsiteX19" fmla="*/ 277901 w 825586"/>
                  <a:gd name="connsiteY19" fmla="*/ 64172 h 1065296"/>
                  <a:gd name="connsiteX20" fmla="*/ 342072 w 825586"/>
                  <a:gd name="connsiteY20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622946 w 825586"/>
                  <a:gd name="connsiteY6" fmla="*/ 249692 h 1065296"/>
                  <a:gd name="connsiteX7" fmla="*/ 725552 w 825586"/>
                  <a:gd name="connsiteY7" fmla="*/ 249692 h 1065296"/>
                  <a:gd name="connsiteX8" fmla="*/ 825586 w 825586"/>
                  <a:gd name="connsiteY8" fmla="*/ 349726 h 1065296"/>
                  <a:gd name="connsiteX9" fmla="*/ 825586 w 825586"/>
                  <a:gd name="connsiteY9" fmla="*/ 657494 h 1065296"/>
                  <a:gd name="connsiteX10" fmla="*/ 417784 w 825586"/>
                  <a:gd name="connsiteY10" fmla="*/ 1065296 h 1065296"/>
                  <a:gd name="connsiteX11" fmla="*/ 407802 w 825586"/>
                  <a:gd name="connsiteY11" fmla="*/ 1065296 h 1065296"/>
                  <a:gd name="connsiteX12" fmla="*/ 0 w 825586"/>
                  <a:gd name="connsiteY12" fmla="*/ 657494 h 1065296"/>
                  <a:gd name="connsiteX13" fmla="*/ 0 w 825586"/>
                  <a:gd name="connsiteY13" fmla="*/ 349726 h 1065296"/>
                  <a:gd name="connsiteX14" fmla="*/ 100034 w 825586"/>
                  <a:gd name="connsiteY14" fmla="*/ 249692 h 1065296"/>
                  <a:gd name="connsiteX15" fmla="*/ 221384 w 825586"/>
                  <a:gd name="connsiteY15" fmla="*/ 249692 h 1065296"/>
                  <a:gd name="connsiteX16" fmla="*/ 278832 w 825586"/>
                  <a:gd name="connsiteY16" fmla="*/ 248048 h 1065296"/>
                  <a:gd name="connsiteX17" fmla="*/ 277901 w 825586"/>
                  <a:gd name="connsiteY17" fmla="*/ 243431 h 1065296"/>
                  <a:gd name="connsiteX18" fmla="*/ 277901 w 825586"/>
                  <a:gd name="connsiteY18" fmla="*/ 64172 h 1065296"/>
                  <a:gd name="connsiteX19" fmla="*/ 342072 w 825586"/>
                  <a:gd name="connsiteY19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622946 w 825586"/>
                  <a:gd name="connsiteY6" fmla="*/ 249692 h 1065296"/>
                  <a:gd name="connsiteX7" fmla="*/ 725552 w 825586"/>
                  <a:gd name="connsiteY7" fmla="*/ 249692 h 1065296"/>
                  <a:gd name="connsiteX8" fmla="*/ 825586 w 825586"/>
                  <a:gd name="connsiteY8" fmla="*/ 349726 h 1065296"/>
                  <a:gd name="connsiteX9" fmla="*/ 825586 w 825586"/>
                  <a:gd name="connsiteY9" fmla="*/ 657494 h 1065296"/>
                  <a:gd name="connsiteX10" fmla="*/ 417784 w 825586"/>
                  <a:gd name="connsiteY10" fmla="*/ 1065296 h 1065296"/>
                  <a:gd name="connsiteX11" fmla="*/ 407802 w 825586"/>
                  <a:gd name="connsiteY11" fmla="*/ 1065296 h 1065296"/>
                  <a:gd name="connsiteX12" fmla="*/ 0 w 825586"/>
                  <a:gd name="connsiteY12" fmla="*/ 657494 h 1065296"/>
                  <a:gd name="connsiteX13" fmla="*/ 0 w 825586"/>
                  <a:gd name="connsiteY13" fmla="*/ 349726 h 1065296"/>
                  <a:gd name="connsiteX14" fmla="*/ 100034 w 825586"/>
                  <a:gd name="connsiteY14" fmla="*/ 249692 h 1065296"/>
                  <a:gd name="connsiteX15" fmla="*/ 278832 w 825586"/>
                  <a:gd name="connsiteY15" fmla="*/ 248048 h 1065296"/>
                  <a:gd name="connsiteX16" fmla="*/ 277901 w 825586"/>
                  <a:gd name="connsiteY16" fmla="*/ 243431 h 1065296"/>
                  <a:gd name="connsiteX17" fmla="*/ 277901 w 825586"/>
                  <a:gd name="connsiteY17" fmla="*/ 64172 h 1065296"/>
                  <a:gd name="connsiteX18" fmla="*/ 342072 w 825586"/>
                  <a:gd name="connsiteY18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725552 w 825586"/>
                  <a:gd name="connsiteY6" fmla="*/ 249692 h 1065296"/>
                  <a:gd name="connsiteX7" fmla="*/ 825586 w 825586"/>
                  <a:gd name="connsiteY7" fmla="*/ 349726 h 1065296"/>
                  <a:gd name="connsiteX8" fmla="*/ 825586 w 825586"/>
                  <a:gd name="connsiteY8" fmla="*/ 657494 h 1065296"/>
                  <a:gd name="connsiteX9" fmla="*/ 417784 w 825586"/>
                  <a:gd name="connsiteY9" fmla="*/ 1065296 h 1065296"/>
                  <a:gd name="connsiteX10" fmla="*/ 407802 w 825586"/>
                  <a:gd name="connsiteY10" fmla="*/ 1065296 h 1065296"/>
                  <a:gd name="connsiteX11" fmla="*/ 0 w 825586"/>
                  <a:gd name="connsiteY11" fmla="*/ 657494 h 1065296"/>
                  <a:gd name="connsiteX12" fmla="*/ 0 w 825586"/>
                  <a:gd name="connsiteY12" fmla="*/ 349726 h 1065296"/>
                  <a:gd name="connsiteX13" fmla="*/ 100034 w 825586"/>
                  <a:gd name="connsiteY13" fmla="*/ 249692 h 1065296"/>
                  <a:gd name="connsiteX14" fmla="*/ 278832 w 825586"/>
                  <a:gd name="connsiteY14" fmla="*/ 248048 h 1065296"/>
                  <a:gd name="connsiteX15" fmla="*/ 277901 w 825586"/>
                  <a:gd name="connsiteY15" fmla="*/ 243431 h 1065296"/>
                  <a:gd name="connsiteX16" fmla="*/ 277901 w 825586"/>
                  <a:gd name="connsiteY16" fmla="*/ 64172 h 1065296"/>
                  <a:gd name="connsiteX17" fmla="*/ 342072 w 825586"/>
                  <a:gd name="connsiteY17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725552 w 825586"/>
                  <a:gd name="connsiteY5" fmla="*/ 249692 h 1065296"/>
                  <a:gd name="connsiteX6" fmla="*/ 825586 w 825586"/>
                  <a:gd name="connsiteY6" fmla="*/ 349726 h 1065296"/>
                  <a:gd name="connsiteX7" fmla="*/ 825586 w 825586"/>
                  <a:gd name="connsiteY7" fmla="*/ 657494 h 1065296"/>
                  <a:gd name="connsiteX8" fmla="*/ 417784 w 825586"/>
                  <a:gd name="connsiteY8" fmla="*/ 1065296 h 1065296"/>
                  <a:gd name="connsiteX9" fmla="*/ 407802 w 825586"/>
                  <a:gd name="connsiteY9" fmla="*/ 1065296 h 1065296"/>
                  <a:gd name="connsiteX10" fmla="*/ 0 w 825586"/>
                  <a:gd name="connsiteY10" fmla="*/ 657494 h 1065296"/>
                  <a:gd name="connsiteX11" fmla="*/ 0 w 825586"/>
                  <a:gd name="connsiteY11" fmla="*/ 349726 h 1065296"/>
                  <a:gd name="connsiteX12" fmla="*/ 100034 w 825586"/>
                  <a:gd name="connsiteY12" fmla="*/ 249692 h 1065296"/>
                  <a:gd name="connsiteX13" fmla="*/ 278832 w 825586"/>
                  <a:gd name="connsiteY13" fmla="*/ 248048 h 1065296"/>
                  <a:gd name="connsiteX14" fmla="*/ 277901 w 825586"/>
                  <a:gd name="connsiteY14" fmla="*/ 243431 h 1065296"/>
                  <a:gd name="connsiteX15" fmla="*/ 277901 w 825586"/>
                  <a:gd name="connsiteY15" fmla="*/ 64172 h 1065296"/>
                  <a:gd name="connsiteX16" fmla="*/ 342072 w 825586"/>
                  <a:gd name="connsiteY16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725552 w 825586"/>
                  <a:gd name="connsiteY4" fmla="*/ 249692 h 1065296"/>
                  <a:gd name="connsiteX5" fmla="*/ 825586 w 825586"/>
                  <a:gd name="connsiteY5" fmla="*/ 349726 h 1065296"/>
                  <a:gd name="connsiteX6" fmla="*/ 825586 w 825586"/>
                  <a:gd name="connsiteY6" fmla="*/ 657494 h 1065296"/>
                  <a:gd name="connsiteX7" fmla="*/ 417784 w 825586"/>
                  <a:gd name="connsiteY7" fmla="*/ 1065296 h 1065296"/>
                  <a:gd name="connsiteX8" fmla="*/ 407802 w 825586"/>
                  <a:gd name="connsiteY8" fmla="*/ 1065296 h 1065296"/>
                  <a:gd name="connsiteX9" fmla="*/ 0 w 825586"/>
                  <a:gd name="connsiteY9" fmla="*/ 657494 h 1065296"/>
                  <a:gd name="connsiteX10" fmla="*/ 0 w 825586"/>
                  <a:gd name="connsiteY10" fmla="*/ 349726 h 1065296"/>
                  <a:gd name="connsiteX11" fmla="*/ 100034 w 825586"/>
                  <a:gd name="connsiteY11" fmla="*/ 249692 h 1065296"/>
                  <a:gd name="connsiteX12" fmla="*/ 278832 w 825586"/>
                  <a:gd name="connsiteY12" fmla="*/ 248048 h 1065296"/>
                  <a:gd name="connsiteX13" fmla="*/ 277901 w 825586"/>
                  <a:gd name="connsiteY13" fmla="*/ 243431 h 1065296"/>
                  <a:gd name="connsiteX14" fmla="*/ 277901 w 825586"/>
                  <a:gd name="connsiteY14" fmla="*/ 64172 h 1065296"/>
                  <a:gd name="connsiteX15" fmla="*/ 342072 w 825586"/>
                  <a:gd name="connsiteY15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725552 w 825586"/>
                  <a:gd name="connsiteY4" fmla="*/ 249692 h 1065296"/>
                  <a:gd name="connsiteX5" fmla="*/ 825586 w 825586"/>
                  <a:gd name="connsiteY5" fmla="*/ 349726 h 1065296"/>
                  <a:gd name="connsiteX6" fmla="*/ 825586 w 825586"/>
                  <a:gd name="connsiteY6" fmla="*/ 657494 h 1065296"/>
                  <a:gd name="connsiteX7" fmla="*/ 417784 w 825586"/>
                  <a:gd name="connsiteY7" fmla="*/ 1065296 h 1065296"/>
                  <a:gd name="connsiteX8" fmla="*/ 407802 w 825586"/>
                  <a:gd name="connsiteY8" fmla="*/ 1065296 h 1065296"/>
                  <a:gd name="connsiteX9" fmla="*/ 0 w 825586"/>
                  <a:gd name="connsiteY9" fmla="*/ 657494 h 1065296"/>
                  <a:gd name="connsiteX10" fmla="*/ 0 w 825586"/>
                  <a:gd name="connsiteY10" fmla="*/ 349726 h 1065296"/>
                  <a:gd name="connsiteX11" fmla="*/ 100034 w 825586"/>
                  <a:gd name="connsiteY11" fmla="*/ 249692 h 1065296"/>
                  <a:gd name="connsiteX12" fmla="*/ 278832 w 825586"/>
                  <a:gd name="connsiteY12" fmla="*/ 248048 h 1065296"/>
                  <a:gd name="connsiteX13" fmla="*/ 277901 w 825586"/>
                  <a:gd name="connsiteY13" fmla="*/ 64172 h 1065296"/>
                  <a:gd name="connsiteX14" fmla="*/ 342072 w 825586"/>
                  <a:gd name="connsiteY14" fmla="*/ 0 h 1065296"/>
                  <a:gd name="connsiteX0" fmla="*/ 277901 w 825586"/>
                  <a:gd name="connsiteY0" fmla="*/ 64172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725552 w 825586"/>
                  <a:gd name="connsiteY4" fmla="*/ 249692 h 1065296"/>
                  <a:gd name="connsiteX5" fmla="*/ 825586 w 825586"/>
                  <a:gd name="connsiteY5" fmla="*/ 349726 h 1065296"/>
                  <a:gd name="connsiteX6" fmla="*/ 825586 w 825586"/>
                  <a:gd name="connsiteY6" fmla="*/ 657494 h 1065296"/>
                  <a:gd name="connsiteX7" fmla="*/ 417784 w 825586"/>
                  <a:gd name="connsiteY7" fmla="*/ 1065296 h 1065296"/>
                  <a:gd name="connsiteX8" fmla="*/ 407802 w 825586"/>
                  <a:gd name="connsiteY8" fmla="*/ 1065296 h 1065296"/>
                  <a:gd name="connsiteX9" fmla="*/ 0 w 825586"/>
                  <a:gd name="connsiteY9" fmla="*/ 657494 h 1065296"/>
                  <a:gd name="connsiteX10" fmla="*/ 0 w 825586"/>
                  <a:gd name="connsiteY10" fmla="*/ 349726 h 1065296"/>
                  <a:gd name="connsiteX11" fmla="*/ 100034 w 825586"/>
                  <a:gd name="connsiteY11" fmla="*/ 249692 h 1065296"/>
                  <a:gd name="connsiteX12" fmla="*/ 278832 w 825586"/>
                  <a:gd name="connsiteY12" fmla="*/ 248048 h 1065296"/>
                  <a:gd name="connsiteX13" fmla="*/ 277901 w 825586"/>
                  <a:gd name="connsiteY13" fmla="*/ 64172 h 1065296"/>
                  <a:gd name="connsiteX0" fmla="*/ 277901 w 825586"/>
                  <a:gd name="connsiteY0" fmla="*/ 22697 h 1023821"/>
                  <a:gd name="connsiteX1" fmla="*/ 566430 w 825586"/>
                  <a:gd name="connsiteY1" fmla="*/ 22697 h 1023821"/>
                  <a:gd name="connsiteX2" fmla="*/ 566430 w 825586"/>
                  <a:gd name="connsiteY2" fmla="*/ 201956 h 1023821"/>
                  <a:gd name="connsiteX3" fmla="*/ 725552 w 825586"/>
                  <a:gd name="connsiteY3" fmla="*/ 208217 h 1023821"/>
                  <a:gd name="connsiteX4" fmla="*/ 825586 w 825586"/>
                  <a:gd name="connsiteY4" fmla="*/ 308251 h 1023821"/>
                  <a:gd name="connsiteX5" fmla="*/ 825586 w 825586"/>
                  <a:gd name="connsiteY5" fmla="*/ 616019 h 1023821"/>
                  <a:gd name="connsiteX6" fmla="*/ 417784 w 825586"/>
                  <a:gd name="connsiteY6" fmla="*/ 1023821 h 1023821"/>
                  <a:gd name="connsiteX7" fmla="*/ 407802 w 825586"/>
                  <a:gd name="connsiteY7" fmla="*/ 1023821 h 1023821"/>
                  <a:gd name="connsiteX8" fmla="*/ 0 w 825586"/>
                  <a:gd name="connsiteY8" fmla="*/ 616019 h 1023821"/>
                  <a:gd name="connsiteX9" fmla="*/ 0 w 825586"/>
                  <a:gd name="connsiteY9" fmla="*/ 308251 h 1023821"/>
                  <a:gd name="connsiteX10" fmla="*/ 100034 w 825586"/>
                  <a:gd name="connsiteY10" fmla="*/ 208217 h 1023821"/>
                  <a:gd name="connsiteX11" fmla="*/ 278832 w 825586"/>
                  <a:gd name="connsiteY11" fmla="*/ 206573 h 1023821"/>
                  <a:gd name="connsiteX12" fmla="*/ 277901 w 825586"/>
                  <a:gd name="connsiteY12" fmla="*/ 22697 h 102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586" h="1023821">
                    <a:moveTo>
                      <a:pt x="277901" y="22697"/>
                    </a:moveTo>
                    <a:cubicBezTo>
                      <a:pt x="325834" y="-7949"/>
                      <a:pt x="518342" y="-7179"/>
                      <a:pt x="566430" y="22697"/>
                    </a:cubicBezTo>
                    <a:lnTo>
                      <a:pt x="566430" y="201956"/>
                    </a:lnTo>
                    <a:lnTo>
                      <a:pt x="725552" y="208217"/>
                    </a:lnTo>
                    <a:cubicBezTo>
                      <a:pt x="780799" y="208217"/>
                      <a:pt x="825586" y="253004"/>
                      <a:pt x="825586" y="308251"/>
                    </a:cubicBezTo>
                    <a:lnTo>
                      <a:pt x="825586" y="616019"/>
                    </a:lnTo>
                    <a:cubicBezTo>
                      <a:pt x="825586" y="841242"/>
                      <a:pt x="643007" y="1023821"/>
                      <a:pt x="417784" y="1023821"/>
                    </a:cubicBezTo>
                    <a:lnTo>
                      <a:pt x="407802" y="1023821"/>
                    </a:lnTo>
                    <a:cubicBezTo>
                      <a:pt x="182579" y="1023821"/>
                      <a:pt x="0" y="841242"/>
                      <a:pt x="0" y="616019"/>
                    </a:cubicBezTo>
                    <a:lnTo>
                      <a:pt x="0" y="308251"/>
                    </a:lnTo>
                    <a:cubicBezTo>
                      <a:pt x="0" y="253004"/>
                      <a:pt x="44787" y="208217"/>
                      <a:pt x="100034" y="208217"/>
                    </a:cubicBezTo>
                    <a:lnTo>
                      <a:pt x="278832" y="206573"/>
                    </a:lnTo>
                    <a:cubicBezTo>
                      <a:pt x="278522" y="145281"/>
                      <a:pt x="278211" y="83989"/>
                      <a:pt x="277901" y="2269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D78BC23-BF88-4A9A-94EE-964478C8B12E}"/>
                  </a:ext>
                </a:extLst>
              </p:cNvPr>
              <p:cNvGrpSpPr/>
              <p:nvPr/>
            </p:nvGrpSpPr>
            <p:grpSpPr>
              <a:xfrm>
                <a:off x="2739768" y="4741155"/>
                <a:ext cx="534920" cy="641897"/>
                <a:chOff x="2739768" y="1808174"/>
                <a:chExt cx="534920" cy="641897"/>
              </a:xfrm>
            </p:grpSpPr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B85C0016-F944-4D21-90F6-88D2D39E1C57}"/>
                    </a:ext>
                  </a:extLst>
                </p:cNvPr>
                <p:cNvSpPr/>
                <p:nvPr/>
              </p:nvSpPr>
              <p:spPr>
                <a:xfrm>
                  <a:off x="2850814" y="1817097"/>
                  <a:ext cx="299439" cy="1390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15E6C128-554E-4BDB-B3C5-30CF56E3C961}"/>
                    </a:ext>
                  </a:extLst>
                </p:cNvPr>
                <p:cNvGrpSpPr/>
                <p:nvPr/>
              </p:nvGrpSpPr>
              <p:grpSpPr>
                <a:xfrm>
                  <a:off x="2877074" y="1828749"/>
                  <a:ext cx="242305" cy="38162"/>
                  <a:chOff x="3250439" y="1000271"/>
                  <a:chExt cx="418306" cy="65882"/>
                </a:xfr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F8A595E5-1F6F-40C9-9B41-EE05F2BF34EB}"/>
                      </a:ext>
                    </a:extLst>
                  </p:cNvPr>
                  <p:cNvSpPr/>
                  <p:nvPr/>
                </p:nvSpPr>
                <p:spPr>
                  <a:xfrm>
                    <a:off x="325043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C0D590D5-F596-493B-8A5F-11B0DCD6A9E2}"/>
                      </a:ext>
                    </a:extLst>
                  </p:cNvPr>
                  <p:cNvSpPr/>
                  <p:nvPr/>
                </p:nvSpPr>
                <p:spPr>
                  <a:xfrm>
                    <a:off x="332187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49153CD7-5314-4961-A3C1-2D6B43AE224D}"/>
                      </a:ext>
                    </a:extLst>
                  </p:cNvPr>
                  <p:cNvSpPr/>
                  <p:nvPr/>
                </p:nvSpPr>
                <p:spPr>
                  <a:xfrm>
                    <a:off x="339093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9463C562-DFCC-43FD-95B5-ED8A84510A21}"/>
                      </a:ext>
                    </a:extLst>
                  </p:cNvPr>
                  <p:cNvSpPr/>
                  <p:nvPr/>
                </p:nvSpPr>
                <p:spPr>
                  <a:xfrm>
                    <a:off x="346236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8B83F68C-FA00-4647-9348-8BAD38DB900D}"/>
                      </a:ext>
                    </a:extLst>
                  </p:cNvPr>
                  <p:cNvSpPr/>
                  <p:nvPr/>
                </p:nvSpPr>
                <p:spPr>
                  <a:xfrm>
                    <a:off x="353142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FC71867F-C498-4777-81B7-713C8E1CF478}"/>
                      </a:ext>
                    </a:extLst>
                  </p:cNvPr>
                  <p:cNvSpPr/>
                  <p:nvPr/>
                </p:nvSpPr>
                <p:spPr>
                  <a:xfrm>
                    <a:off x="3602863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B78B01B5-C4F3-4E65-AD83-4988D36FC894}"/>
                    </a:ext>
                  </a:extLst>
                </p:cNvPr>
                <p:cNvSpPr/>
                <p:nvPr/>
              </p:nvSpPr>
              <p:spPr>
                <a:xfrm>
                  <a:off x="2954922" y="1808174"/>
                  <a:ext cx="91223" cy="9122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E110C206-4C50-4735-B0F2-B5879AB93C9D}"/>
                    </a:ext>
                  </a:extLst>
                </p:cNvPr>
                <p:cNvSpPr/>
                <p:nvPr/>
              </p:nvSpPr>
              <p:spPr>
                <a:xfrm>
                  <a:off x="2739768" y="1870290"/>
                  <a:ext cx="532441" cy="378520"/>
                </a:xfrm>
                <a:prstGeom prst="round2SameRect">
                  <a:avLst>
                    <a:gd name="adj1" fmla="val 47387"/>
                    <a:gd name="adj2" fmla="val 37193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楕円 40">
                  <a:extLst>
                    <a:ext uri="{FF2B5EF4-FFF2-40B4-BE49-F238E27FC236}">
                      <a16:creationId xmlns:a16="http://schemas.microsoft.com/office/drawing/2014/main" id="{1A49BB12-45C9-4800-9549-1A25F4F85259}"/>
                    </a:ext>
                  </a:extLst>
                </p:cNvPr>
                <p:cNvSpPr/>
                <p:nvPr/>
              </p:nvSpPr>
              <p:spPr>
                <a:xfrm>
                  <a:off x="2753597" y="2145171"/>
                  <a:ext cx="94665" cy="304900"/>
                </a:xfrm>
                <a:custGeom>
                  <a:avLst/>
                  <a:gdLst>
                    <a:gd name="connsiteX0" fmla="*/ 0 w 138113"/>
                    <a:gd name="connsiteY0" fmla="*/ 236537 h 473074"/>
                    <a:gd name="connsiteX1" fmla="*/ 69057 w 138113"/>
                    <a:gd name="connsiteY1" fmla="*/ 0 h 473074"/>
                    <a:gd name="connsiteX2" fmla="*/ 138114 w 138113"/>
                    <a:gd name="connsiteY2" fmla="*/ 236537 h 473074"/>
                    <a:gd name="connsiteX3" fmla="*/ 69057 w 138113"/>
                    <a:gd name="connsiteY3" fmla="*/ 473074 h 473074"/>
                    <a:gd name="connsiteX4" fmla="*/ 0 w 138113"/>
                    <a:gd name="connsiteY4" fmla="*/ 236537 h 473074"/>
                    <a:gd name="connsiteX0" fmla="*/ 0 w 104777"/>
                    <a:gd name="connsiteY0" fmla="*/ 243689 h 473093"/>
                    <a:gd name="connsiteX1" fmla="*/ 35720 w 104777"/>
                    <a:gd name="connsiteY1" fmla="*/ 9 h 473093"/>
                    <a:gd name="connsiteX2" fmla="*/ 104777 w 104777"/>
                    <a:gd name="connsiteY2" fmla="*/ 236546 h 473093"/>
                    <a:gd name="connsiteX3" fmla="*/ 35720 w 104777"/>
                    <a:gd name="connsiteY3" fmla="*/ 473083 h 473093"/>
                    <a:gd name="connsiteX4" fmla="*/ 0 w 104777"/>
                    <a:gd name="connsiteY4" fmla="*/ 243689 h 473093"/>
                    <a:gd name="connsiteX0" fmla="*/ 14817 w 121038"/>
                    <a:gd name="connsiteY0" fmla="*/ 244109 h 473513"/>
                    <a:gd name="connsiteX1" fmla="*/ 50537 w 121038"/>
                    <a:gd name="connsiteY1" fmla="*/ 429 h 473513"/>
                    <a:gd name="connsiteX2" fmla="*/ 119594 w 121038"/>
                    <a:gd name="connsiteY2" fmla="*/ 236966 h 473513"/>
                    <a:gd name="connsiteX3" fmla="*/ 50537 w 121038"/>
                    <a:gd name="connsiteY3" fmla="*/ 473503 h 473513"/>
                    <a:gd name="connsiteX4" fmla="*/ 14817 w 121038"/>
                    <a:gd name="connsiteY4" fmla="*/ 244109 h 473513"/>
                    <a:gd name="connsiteX0" fmla="*/ 47207 w 151984"/>
                    <a:gd name="connsiteY0" fmla="*/ 246482 h 475882"/>
                    <a:gd name="connsiteX1" fmla="*/ 37683 w 151984"/>
                    <a:gd name="connsiteY1" fmla="*/ 421 h 475882"/>
                    <a:gd name="connsiteX2" fmla="*/ 151984 w 151984"/>
                    <a:gd name="connsiteY2" fmla="*/ 239339 h 475882"/>
                    <a:gd name="connsiteX3" fmla="*/ 82927 w 151984"/>
                    <a:gd name="connsiteY3" fmla="*/ 475876 h 475882"/>
                    <a:gd name="connsiteX4" fmla="*/ 47207 w 151984"/>
                    <a:gd name="connsiteY4" fmla="*/ 246482 h 475882"/>
                    <a:gd name="connsiteX0" fmla="*/ 47207 w 151984"/>
                    <a:gd name="connsiteY0" fmla="*/ 246482 h 477600"/>
                    <a:gd name="connsiteX1" fmla="*/ 37683 w 151984"/>
                    <a:gd name="connsiteY1" fmla="*/ 421 h 477600"/>
                    <a:gd name="connsiteX2" fmla="*/ 151984 w 151984"/>
                    <a:gd name="connsiteY2" fmla="*/ 239339 h 477600"/>
                    <a:gd name="connsiteX3" fmla="*/ 82927 w 151984"/>
                    <a:gd name="connsiteY3" fmla="*/ 475876 h 477600"/>
                    <a:gd name="connsiteX4" fmla="*/ 47207 w 151984"/>
                    <a:gd name="connsiteY4" fmla="*/ 246482 h 477600"/>
                    <a:gd name="connsiteX0" fmla="*/ 46790 w 151567"/>
                    <a:gd name="connsiteY0" fmla="*/ 246482 h 489372"/>
                    <a:gd name="connsiteX1" fmla="*/ 37266 w 151567"/>
                    <a:gd name="connsiteY1" fmla="*/ 421 h 489372"/>
                    <a:gd name="connsiteX2" fmla="*/ 151567 w 151567"/>
                    <a:gd name="connsiteY2" fmla="*/ 239339 h 489372"/>
                    <a:gd name="connsiteX3" fmla="*/ 70603 w 151567"/>
                    <a:gd name="connsiteY3" fmla="*/ 487782 h 489372"/>
                    <a:gd name="connsiteX4" fmla="*/ 46790 w 151567"/>
                    <a:gd name="connsiteY4" fmla="*/ 246482 h 489372"/>
                    <a:gd name="connsiteX0" fmla="*/ 46790 w 151567"/>
                    <a:gd name="connsiteY0" fmla="*/ 246482 h 488173"/>
                    <a:gd name="connsiteX1" fmla="*/ 37266 w 151567"/>
                    <a:gd name="connsiteY1" fmla="*/ 421 h 488173"/>
                    <a:gd name="connsiteX2" fmla="*/ 151567 w 151567"/>
                    <a:gd name="connsiteY2" fmla="*/ 239339 h 488173"/>
                    <a:gd name="connsiteX3" fmla="*/ 70603 w 151567"/>
                    <a:gd name="connsiteY3" fmla="*/ 487782 h 488173"/>
                    <a:gd name="connsiteX4" fmla="*/ 46790 w 151567"/>
                    <a:gd name="connsiteY4" fmla="*/ 246482 h 48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567" h="488173">
                      <a:moveTo>
                        <a:pt x="46790" y="246482"/>
                      </a:moveTo>
                      <a:cubicBezTo>
                        <a:pt x="41234" y="165255"/>
                        <a:pt x="-49253" y="8756"/>
                        <a:pt x="37266" y="421"/>
                      </a:cubicBezTo>
                      <a:cubicBezTo>
                        <a:pt x="123785" y="-7914"/>
                        <a:pt x="151567" y="108703"/>
                        <a:pt x="151567" y="239339"/>
                      </a:cubicBezTo>
                      <a:cubicBezTo>
                        <a:pt x="151567" y="369975"/>
                        <a:pt x="135691" y="496117"/>
                        <a:pt x="70603" y="487782"/>
                      </a:cubicBezTo>
                      <a:cubicBezTo>
                        <a:pt x="5515" y="479447"/>
                        <a:pt x="52346" y="327709"/>
                        <a:pt x="46790" y="2464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楕円 40">
                  <a:extLst>
                    <a:ext uri="{FF2B5EF4-FFF2-40B4-BE49-F238E27FC236}">
                      <a16:creationId xmlns:a16="http://schemas.microsoft.com/office/drawing/2014/main" id="{95C3D612-5109-4969-B8F4-7C4F2BACEC8E}"/>
                    </a:ext>
                  </a:extLst>
                </p:cNvPr>
                <p:cNvSpPr/>
                <p:nvPr/>
              </p:nvSpPr>
              <p:spPr>
                <a:xfrm flipH="1">
                  <a:off x="3180023" y="2145171"/>
                  <a:ext cx="94665" cy="304900"/>
                </a:xfrm>
                <a:custGeom>
                  <a:avLst/>
                  <a:gdLst>
                    <a:gd name="connsiteX0" fmla="*/ 0 w 138113"/>
                    <a:gd name="connsiteY0" fmla="*/ 236537 h 473074"/>
                    <a:gd name="connsiteX1" fmla="*/ 69057 w 138113"/>
                    <a:gd name="connsiteY1" fmla="*/ 0 h 473074"/>
                    <a:gd name="connsiteX2" fmla="*/ 138114 w 138113"/>
                    <a:gd name="connsiteY2" fmla="*/ 236537 h 473074"/>
                    <a:gd name="connsiteX3" fmla="*/ 69057 w 138113"/>
                    <a:gd name="connsiteY3" fmla="*/ 473074 h 473074"/>
                    <a:gd name="connsiteX4" fmla="*/ 0 w 138113"/>
                    <a:gd name="connsiteY4" fmla="*/ 236537 h 473074"/>
                    <a:gd name="connsiteX0" fmla="*/ 0 w 104777"/>
                    <a:gd name="connsiteY0" fmla="*/ 243689 h 473093"/>
                    <a:gd name="connsiteX1" fmla="*/ 35720 w 104777"/>
                    <a:gd name="connsiteY1" fmla="*/ 9 h 473093"/>
                    <a:gd name="connsiteX2" fmla="*/ 104777 w 104777"/>
                    <a:gd name="connsiteY2" fmla="*/ 236546 h 473093"/>
                    <a:gd name="connsiteX3" fmla="*/ 35720 w 104777"/>
                    <a:gd name="connsiteY3" fmla="*/ 473083 h 473093"/>
                    <a:gd name="connsiteX4" fmla="*/ 0 w 104777"/>
                    <a:gd name="connsiteY4" fmla="*/ 243689 h 473093"/>
                    <a:gd name="connsiteX0" fmla="*/ 14817 w 121038"/>
                    <a:gd name="connsiteY0" fmla="*/ 244109 h 473513"/>
                    <a:gd name="connsiteX1" fmla="*/ 50537 w 121038"/>
                    <a:gd name="connsiteY1" fmla="*/ 429 h 473513"/>
                    <a:gd name="connsiteX2" fmla="*/ 119594 w 121038"/>
                    <a:gd name="connsiteY2" fmla="*/ 236966 h 473513"/>
                    <a:gd name="connsiteX3" fmla="*/ 50537 w 121038"/>
                    <a:gd name="connsiteY3" fmla="*/ 473503 h 473513"/>
                    <a:gd name="connsiteX4" fmla="*/ 14817 w 121038"/>
                    <a:gd name="connsiteY4" fmla="*/ 244109 h 473513"/>
                    <a:gd name="connsiteX0" fmla="*/ 47207 w 151984"/>
                    <a:gd name="connsiteY0" fmla="*/ 246482 h 475882"/>
                    <a:gd name="connsiteX1" fmla="*/ 37683 w 151984"/>
                    <a:gd name="connsiteY1" fmla="*/ 421 h 475882"/>
                    <a:gd name="connsiteX2" fmla="*/ 151984 w 151984"/>
                    <a:gd name="connsiteY2" fmla="*/ 239339 h 475882"/>
                    <a:gd name="connsiteX3" fmla="*/ 82927 w 151984"/>
                    <a:gd name="connsiteY3" fmla="*/ 475876 h 475882"/>
                    <a:gd name="connsiteX4" fmla="*/ 47207 w 151984"/>
                    <a:gd name="connsiteY4" fmla="*/ 246482 h 475882"/>
                    <a:gd name="connsiteX0" fmla="*/ 47207 w 151984"/>
                    <a:gd name="connsiteY0" fmla="*/ 246482 h 477600"/>
                    <a:gd name="connsiteX1" fmla="*/ 37683 w 151984"/>
                    <a:gd name="connsiteY1" fmla="*/ 421 h 477600"/>
                    <a:gd name="connsiteX2" fmla="*/ 151984 w 151984"/>
                    <a:gd name="connsiteY2" fmla="*/ 239339 h 477600"/>
                    <a:gd name="connsiteX3" fmla="*/ 82927 w 151984"/>
                    <a:gd name="connsiteY3" fmla="*/ 475876 h 477600"/>
                    <a:gd name="connsiteX4" fmla="*/ 47207 w 151984"/>
                    <a:gd name="connsiteY4" fmla="*/ 246482 h 477600"/>
                    <a:gd name="connsiteX0" fmla="*/ 46790 w 151567"/>
                    <a:gd name="connsiteY0" fmla="*/ 246482 h 489372"/>
                    <a:gd name="connsiteX1" fmla="*/ 37266 w 151567"/>
                    <a:gd name="connsiteY1" fmla="*/ 421 h 489372"/>
                    <a:gd name="connsiteX2" fmla="*/ 151567 w 151567"/>
                    <a:gd name="connsiteY2" fmla="*/ 239339 h 489372"/>
                    <a:gd name="connsiteX3" fmla="*/ 70603 w 151567"/>
                    <a:gd name="connsiteY3" fmla="*/ 487782 h 489372"/>
                    <a:gd name="connsiteX4" fmla="*/ 46790 w 151567"/>
                    <a:gd name="connsiteY4" fmla="*/ 246482 h 489372"/>
                    <a:gd name="connsiteX0" fmla="*/ 46790 w 151567"/>
                    <a:gd name="connsiteY0" fmla="*/ 246482 h 488173"/>
                    <a:gd name="connsiteX1" fmla="*/ 37266 w 151567"/>
                    <a:gd name="connsiteY1" fmla="*/ 421 h 488173"/>
                    <a:gd name="connsiteX2" fmla="*/ 151567 w 151567"/>
                    <a:gd name="connsiteY2" fmla="*/ 239339 h 488173"/>
                    <a:gd name="connsiteX3" fmla="*/ 70603 w 151567"/>
                    <a:gd name="connsiteY3" fmla="*/ 487782 h 488173"/>
                    <a:gd name="connsiteX4" fmla="*/ 46790 w 151567"/>
                    <a:gd name="connsiteY4" fmla="*/ 246482 h 48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567" h="488173">
                      <a:moveTo>
                        <a:pt x="46790" y="246482"/>
                      </a:moveTo>
                      <a:cubicBezTo>
                        <a:pt x="41234" y="165255"/>
                        <a:pt x="-49253" y="8756"/>
                        <a:pt x="37266" y="421"/>
                      </a:cubicBezTo>
                      <a:cubicBezTo>
                        <a:pt x="123785" y="-7914"/>
                        <a:pt x="151567" y="108703"/>
                        <a:pt x="151567" y="239339"/>
                      </a:cubicBezTo>
                      <a:cubicBezTo>
                        <a:pt x="151567" y="369975"/>
                        <a:pt x="135691" y="496117"/>
                        <a:pt x="70603" y="487782"/>
                      </a:cubicBezTo>
                      <a:cubicBezTo>
                        <a:pt x="5515" y="479447"/>
                        <a:pt x="52346" y="327709"/>
                        <a:pt x="46790" y="2464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CA1287A2-6CD7-4939-8B8E-848056D4099F}"/>
                    </a:ext>
                  </a:extLst>
                </p:cNvPr>
                <p:cNvSpPr/>
                <p:nvPr/>
              </p:nvSpPr>
              <p:spPr>
                <a:xfrm>
                  <a:off x="2779180" y="1952089"/>
                  <a:ext cx="453616" cy="478651"/>
                </a:xfrm>
                <a:prstGeom prst="round2SameRect">
                  <a:avLst>
                    <a:gd name="adj1" fmla="val 22241"/>
                    <a:gd name="adj2" fmla="val 37193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2FFBDDEC-F005-4DB4-9837-F764446F0E2F}"/>
                    </a:ext>
                  </a:extLst>
                </p:cNvPr>
                <p:cNvSpPr/>
                <p:nvPr/>
              </p:nvSpPr>
              <p:spPr>
                <a:xfrm>
                  <a:off x="2982192" y="1994229"/>
                  <a:ext cx="55525" cy="555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87DCF1F9-7D1B-4C24-B702-18B1FF554F23}"/>
                    </a:ext>
                  </a:extLst>
                </p:cNvPr>
                <p:cNvSpPr/>
                <p:nvPr/>
              </p:nvSpPr>
              <p:spPr>
                <a:xfrm>
                  <a:off x="2942532" y="2103791"/>
                  <a:ext cx="123939" cy="164591"/>
                </a:xfrm>
                <a:custGeom>
                  <a:avLst/>
                  <a:gdLst>
                    <a:gd name="connsiteX0" fmla="*/ 98667 w 198438"/>
                    <a:gd name="connsiteY0" fmla="*/ 0 h 263525"/>
                    <a:gd name="connsiteX1" fmla="*/ 151607 w 198438"/>
                    <a:gd name="connsiteY1" fmla="*/ 163671 h 263525"/>
                    <a:gd name="connsiteX2" fmla="*/ 153130 w 198438"/>
                    <a:gd name="connsiteY2" fmla="*/ 174980 h 263525"/>
                    <a:gd name="connsiteX3" fmla="*/ 153988 w 198438"/>
                    <a:gd name="connsiteY3" fmla="*/ 174625 h 263525"/>
                    <a:gd name="connsiteX4" fmla="*/ 198438 w 198438"/>
                    <a:gd name="connsiteY4" fmla="*/ 219075 h 263525"/>
                    <a:gd name="connsiteX5" fmla="*/ 153988 w 198438"/>
                    <a:gd name="connsiteY5" fmla="*/ 263525 h 263525"/>
                    <a:gd name="connsiteX6" fmla="*/ 127794 w 198438"/>
                    <a:gd name="connsiteY6" fmla="*/ 252675 h 263525"/>
                    <a:gd name="connsiteX7" fmla="*/ 101600 w 198438"/>
                    <a:gd name="connsiteY7" fmla="*/ 263525 h 263525"/>
                    <a:gd name="connsiteX8" fmla="*/ 73025 w 198438"/>
                    <a:gd name="connsiteY8" fmla="*/ 251689 h 263525"/>
                    <a:gd name="connsiteX9" fmla="*/ 44450 w 198438"/>
                    <a:gd name="connsiteY9" fmla="*/ 263525 h 263525"/>
                    <a:gd name="connsiteX10" fmla="*/ 0 w 198438"/>
                    <a:gd name="connsiteY10" fmla="*/ 219075 h 263525"/>
                    <a:gd name="connsiteX11" fmla="*/ 44450 w 198438"/>
                    <a:gd name="connsiteY11" fmla="*/ 174625 h 263525"/>
                    <a:gd name="connsiteX12" fmla="*/ 48935 w 198438"/>
                    <a:gd name="connsiteY12" fmla="*/ 176483 h 263525"/>
                    <a:gd name="connsiteX13" fmla="*/ 50472 w 198438"/>
                    <a:gd name="connsiteY13" fmla="*/ 155701 h 263525"/>
                    <a:gd name="connsiteX14" fmla="*/ 98667 w 198438"/>
                    <a:gd name="connsiteY14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438" h="263525">
                      <a:moveTo>
                        <a:pt x="98667" y="0"/>
                      </a:moveTo>
                      <a:cubicBezTo>
                        <a:pt x="121353" y="0"/>
                        <a:pt x="142467" y="102968"/>
                        <a:pt x="151607" y="163671"/>
                      </a:cubicBezTo>
                      <a:lnTo>
                        <a:pt x="153130" y="174980"/>
                      </a:lnTo>
                      <a:lnTo>
                        <a:pt x="153988" y="174625"/>
                      </a:lnTo>
                      <a:cubicBezTo>
                        <a:pt x="178537" y="174625"/>
                        <a:pt x="198438" y="194526"/>
                        <a:pt x="198438" y="219075"/>
                      </a:cubicBezTo>
                      <a:cubicBezTo>
                        <a:pt x="198438" y="243624"/>
                        <a:pt x="178537" y="263525"/>
                        <a:pt x="153988" y="263525"/>
                      </a:cubicBezTo>
                      <a:lnTo>
                        <a:pt x="127794" y="252675"/>
                      </a:lnTo>
                      <a:lnTo>
                        <a:pt x="101600" y="263525"/>
                      </a:lnTo>
                      <a:lnTo>
                        <a:pt x="73025" y="251689"/>
                      </a:lnTo>
                      <a:lnTo>
                        <a:pt x="44450" y="263525"/>
                      </a:lnTo>
                      <a:cubicBezTo>
                        <a:pt x="19901" y="263525"/>
                        <a:pt x="0" y="243624"/>
                        <a:pt x="0" y="219075"/>
                      </a:cubicBezTo>
                      <a:cubicBezTo>
                        <a:pt x="0" y="194526"/>
                        <a:pt x="19901" y="174625"/>
                        <a:pt x="44450" y="174625"/>
                      </a:cubicBezTo>
                      <a:lnTo>
                        <a:pt x="48935" y="176483"/>
                      </a:lnTo>
                      <a:lnTo>
                        <a:pt x="50472" y="155701"/>
                      </a:lnTo>
                      <a:cubicBezTo>
                        <a:pt x="57892" y="92341"/>
                        <a:pt x="75981" y="0"/>
                        <a:pt x="986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78E6D7BC-BA7D-4312-B25C-3CD089A29AB8}"/>
                    </a:ext>
                  </a:extLst>
                </p:cNvPr>
                <p:cNvSpPr/>
                <p:nvPr/>
              </p:nvSpPr>
              <p:spPr>
                <a:xfrm rot="5400000">
                  <a:off x="2880065" y="1990264"/>
                  <a:ext cx="38671" cy="157649"/>
                </a:xfrm>
                <a:prstGeom prst="moon">
                  <a:avLst>
                    <a:gd name="adj" fmla="val 38460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6BFA83B0-0692-4AFB-8744-115079472B75}"/>
                    </a:ext>
                  </a:extLst>
                </p:cNvPr>
                <p:cNvSpPr/>
                <p:nvPr/>
              </p:nvSpPr>
              <p:spPr>
                <a:xfrm rot="5400000">
                  <a:off x="3100180" y="1990265"/>
                  <a:ext cx="38671" cy="157649"/>
                </a:xfrm>
                <a:prstGeom prst="moon">
                  <a:avLst>
                    <a:gd name="adj" fmla="val 38460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B5A246C1-5C5E-4F5B-866F-F58A773177D7}"/>
                    </a:ext>
                  </a:extLst>
                </p:cNvPr>
                <p:cNvSpPr/>
                <p:nvPr/>
              </p:nvSpPr>
              <p:spPr>
                <a:xfrm>
                  <a:off x="2833238" y="2118664"/>
                  <a:ext cx="121418" cy="16657"/>
                </a:xfrm>
                <a:custGeom>
                  <a:avLst/>
                  <a:gdLst>
                    <a:gd name="connsiteX0" fmla="*/ 97201 w 194402"/>
                    <a:gd name="connsiteY0" fmla="*/ 0 h 26670"/>
                    <a:gd name="connsiteX1" fmla="*/ 180269 w 194402"/>
                    <a:gd name="connsiteY1" fmla="*/ 6696 h 26670"/>
                    <a:gd name="connsiteX2" fmla="*/ 194402 w 194402"/>
                    <a:gd name="connsiteY2" fmla="*/ 13335 h 26670"/>
                    <a:gd name="connsiteX3" fmla="*/ 180269 w 194402"/>
                    <a:gd name="connsiteY3" fmla="*/ 19974 h 26670"/>
                    <a:gd name="connsiteX4" fmla="*/ 97201 w 194402"/>
                    <a:gd name="connsiteY4" fmla="*/ 26670 h 26670"/>
                    <a:gd name="connsiteX5" fmla="*/ 14133 w 194402"/>
                    <a:gd name="connsiteY5" fmla="*/ 19974 h 26670"/>
                    <a:gd name="connsiteX6" fmla="*/ 0 w 194402"/>
                    <a:gd name="connsiteY6" fmla="*/ 13335 h 26670"/>
                    <a:gd name="connsiteX7" fmla="*/ 14133 w 194402"/>
                    <a:gd name="connsiteY7" fmla="*/ 6696 h 26670"/>
                    <a:gd name="connsiteX8" fmla="*/ 97201 w 194402"/>
                    <a:gd name="connsiteY8" fmla="*/ 0 h 26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402" h="26670">
                      <a:moveTo>
                        <a:pt x="97201" y="0"/>
                      </a:moveTo>
                      <a:cubicBezTo>
                        <a:pt x="129641" y="0"/>
                        <a:pt x="159010" y="2559"/>
                        <a:pt x="180269" y="6696"/>
                      </a:cubicBezTo>
                      <a:lnTo>
                        <a:pt x="194402" y="13335"/>
                      </a:lnTo>
                      <a:lnTo>
                        <a:pt x="180269" y="19974"/>
                      </a:lnTo>
                      <a:cubicBezTo>
                        <a:pt x="159010" y="24111"/>
                        <a:pt x="129641" y="26670"/>
                        <a:pt x="97201" y="26670"/>
                      </a:cubicBezTo>
                      <a:cubicBezTo>
                        <a:pt x="64761" y="26670"/>
                        <a:pt x="35392" y="24111"/>
                        <a:pt x="14133" y="19974"/>
                      </a:cubicBezTo>
                      <a:lnTo>
                        <a:pt x="0" y="13335"/>
                      </a:lnTo>
                      <a:lnTo>
                        <a:pt x="14133" y="6696"/>
                      </a:lnTo>
                      <a:cubicBezTo>
                        <a:pt x="35392" y="2559"/>
                        <a:pt x="64761" y="0"/>
                        <a:pt x="9720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274961C-4F11-43BA-A450-0FEA195F21E4}"/>
                    </a:ext>
                  </a:extLst>
                </p:cNvPr>
                <p:cNvSpPr/>
                <p:nvPr/>
              </p:nvSpPr>
              <p:spPr>
                <a:xfrm>
                  <a:off x="3056328" y="2118664"/>
                  <a:ext cx="121418" cy="16657"/>
                </a:xfrm>
                <a:custGeom>
                  <a:avLst/>
                  <a:gdLst>
                    <a:gd name="connsiteX0" fmla="*/ 97201 w 194402"/>
                    <a:gd name="connsiteY0" fmla="*/ 0 h 26670"/>
                    <a:gd name="connsiteX1" fmla="*/ 180269 w 194402"/>
                    <a:gd name="connsiteY1" fmla="*/ 6696 h 26670"/>
                    <a:gd name="connsiteX2" fmla="*/ 194402 w 194402"/>
                    <a:gd name="connsiteY2" fmla="*/ 13335 h 26670"/>
                    <a:gd name="connsiteX3" fmla="*/ 180269 w 194402"/>
                    <a:gd name="connsiteY3" fmla="*/ 19974 h 26670"/>
                    <a:gd name="connsiteX4" fmla="*/ 97201 w 194402"/>
                    <a:gd name="connsiteY4" fmla="*/ 26670 h 26670"/>
                    <a:gd name="connsiteX5" fmla="*/ 14133 w 194402"/>
                    <a:gd name="connsiteY5" fmla="*/ 19974 h 26670"/>
                    <a:gd name="connsiteX6" fmla="*/ 0 w 194402"/>
                    <a:gd name="connsiteY6" fmla="*/ 13335 h 26670"/>
                    <a:gd name="connsiteX7" fmla="*/ 14133 w 194402"/>
                    <a:gd name="connsiteY7" fmla="*/ 6696 h 26670"/>
                    <a:gd name="connsiteX8" fmla="*/ 97201 w 194402"/>
                    <a:gd name="connsiteY8" fmla="*/ 0 h 26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402" h="26670">
                      <a:moveTo>
                        <a:pt x="97201" y="0"/>
                      </a:moveTo>
                      <a:cubicBezTo>
                        <a:pt x="129641" y="0"/>
                        <a:pt x="159010" y="2559"/>
                        <a:pt x="180269" y="6696"/>
                      </a:cubicBezTo>
                      <a:lnTo>
                        <a:pt x="194402" y="13335"/>
                      </a:lnTo>
                      <a:lnTo>
                        <a:pt x="180269" y="19974"/>
                      </a:lnTo>
                      <a:cubicBezTo>
                        <a:pt x="159010" y="24111"/>
                        <a:pt x="129641" y="26670"/>
                        <a:pt x="97201" y="26670"/>
                      </a:cubicBezTo>
                      <a:cubicBezTo>
                        <a:pt x="64761" y="26670"/>
                        <a:pt x="35392" y="24111"/>
                        <a:pt x="14133" y="19974"/>
                      </a:cubicBezTo>
                      <a:lnTo>
                        <a:pt x="0" y="13335"/>
                      </a:lnTo>
                      <a:lnTo>
                        <a:pt x="14133" y="6696"/>
                      </a:lnTo>
                      <a:cubicBezTo>
                        <a:pt x="35392" y="2559"/>
                        <a:pt x="64761" y="0"/>
                        <a:pt x="9720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955445D5-B569-4FAE-B960-66523D79988C}"/>
                    </a:ext>
                  </a:extLst>
                </p:cNvPr>
                <p:cNvSpPr/>
                <p:nvPr/>
              </p:nvSpPr>
              <p:spPr>
                <a:xfrm rot="5400000">
                  <a:off x="2987269" y="2277259"/>
                  <a:ext cx="28555" cy="109561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E612CB1E-1CEC-4168-AAAC-8BE74F16DB59}"/>
                    </a:ext>
                  </a:extLst>
                </p:cNvPr>
                <p:cNvGrpSpPr/>
                <p:nvPr/>
              </p:nvGrpSpPr>
              <p:grpSpPr>
                <a:xfrm>
                  <a:off x="2781955" y="1917985"/>
                  <a:ext cx="444149" cy="38162"/>
                  <a:chOff x="3040095" y="1000271"/>
                  <a:chExt cx="766762" cy="65882"/>
                </a:xfr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03AD4503-BF09-4A29-A8C9-DF5C9EE3934B}"/>
                      </a:ext>
                    </a:extLst>
                  </p:cNvPr>
                  <p:cNvSpPr/>
                  <p:nvPr/>
                </p:nvSpPr>
                <p:spPr>
                  <a:xfrm>
                    <a:off x="310994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E5A85875-055D-471A-B33F-E16FFBB18A53}"/>
                      </a:ext>
                    </a:extLst>
                  </p:cNvPr>
                  <p:cNvSpPr/>
                  <p:nvPr/>
                </p:nvSpPr>
                <p:spPr>
                  <a:xfrm>
                    <a:off x="318138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47B64F5C-EE5C-4034-B8BA-05981C0EDDFC}"/>
                      </a:ext>
                    </a:extLst>
                  </p:cNvPr>
                  <p:cNvSpPr/>
                  <p:nvPr/>
                </p:nvSpPr>
                <p:spPr>
                  <a:xfrm>
                    <a:off x="325043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0DD3A8AC-CF0F-4931-849D-D25901EF74F0}"/>
                      </a:ext>
                    </a:extLst>
                  </p:cNvPr>
                  <p:cNvSpPr/>
                  <p:nvPr/>
                </p:nvSpPr>
                <p:spPr>
                  <a:xfrm>
                    <a:off x="332187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8C366CB0-6B14-4686-B601-6D98CC4C8A40}"/>
                      </a:ext>
                    </a:extLst>
                  </p:cNvPr>
                  <p:cNvSpPr/>
                  <p:nvPr/>
                </p:nvSpPr>
                <p:spPr>
                  <a:xfrm>
                    <a:off x="339093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5B86CB7D-69A2-4EA0-906A-5AF9A9DBD144}"/>
                      </a:ext>
                    </a:extLst>
                  </p:cNvPr>
                  <p:cNvSpPr/>
                  <p:nvPr/>
                </p:nvSpPr>
                <p:spPr>
                  <a:xfrm>
                    <a:off x="346236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A6F766FF-0059-4F0F-B6EF-AE27ECF554A9}"/>
                      </a:ext>
                    </a:extLst>
                  </p:cNvPr>
                  <p:cNvSpPr/>
                  <p:nvPr/>
                </p:nvSpPr>
                <p:spPr>
                  <a:xfrm>
                    <a:off x="353142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4619BA86-5C1A-4B76-8D44-6BB6F6FF55CC}"/>
                      </a:ext>
                    </a:extLst>
                  </p:cNvPr>
                  <p:cNvSpPr/>
                  <p:nvPr/>
                </p:nvSpPr>
                <p:spPr>
                  <a:xfrm>
                    <a:off x="3602863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68D5E22-FA46-414E-9E55-A8BC8F02891E}"/>
                      </a:ext>
                    </a:extLst>
                  </p:cNvPr>
                  <p:cNvSpPr/>
                  <p:nvPr/>
                </p:nvSpPr>
                <p:spPr>
                  <a:xfrm>
                    <a:off x="3669538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C71DF49E-8254-4A12-A8EF-24F65C6BAA3F}"/>
                      </a:ext>
                    </a:extLst>
                  </p:cNvPr>
                  <p:cNvSpPr/>
                  <p:nvPr/>
                </p:nvSpPr>
                <p:spPr>
                  <a:xfrm>
                    <a:off x="374097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2DC4A772-DF24-406B-99BB-C6A7256DABE5}"/>
                      </a:ext>
                    </a:extLst>
                  </p:cNvPr>
                  <p:cNvSpPr/>
                  <p:nvPr/>
                </p:nvSpPr>
                <p:spPr>
                  <a:xfrm>
                    <a:off x="304009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C001D9B0-73F6-46C6-88BB-0E3947BF13BE}"/>
                    </a:ext>
                  </a:extLst>
                </p:cNvPr>
                <p:cNvGrpSpPr/>
                <p:nvPr/>
              </p:nvGrpSpPr>
              <p:grpSpPr>
                <a:xfrm>
                  <a:off x="2825086" y="1877828"/>
                  <a:ext cx="364147" cy="38162"/>
                  <a:chOff x="3040095" y="1000271"/>
                  <a:chExt cx="628650" cy="65882"/>
                </a:xfr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9B464349-9682-4771-AE9C-83BE676B21BD}"/>
                      </a:ext>
                    </a:extLst>
                  </p:cNvPr>
                  <p:cNvSpPr/>
                  <p:nvPr/>
                </p:nvSpPr>
                <p:spPr>
                  <a:xfrm>
                    <a:off x="310994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986BC657-F869-465C-884C-D0A046E81CCE}"/>
                      </a:ext>
                    </a:extLst>
                  </p:cNvPr>
                  <p:cNvSpPr/>
                  <p:nvPr/>
                </p:nvSpPr>
                <p:spPr>
                  <a:xfrm>
                    <a:off x="318138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AD1B04E2-ACF2-4F32-BCBA-819EEFA098BE}"/>
                      </a:ext>
                    </a:extLst>
                  </p:cNvPr>
                  <p:cNvSpPr/>
                  <p:nvPr/>
                </p:nvSpPr>
                <p:spPr>
                  <a:xfrm>
                    <a:off x="325043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6859399C-D989-458E-84CC-F808A9850D3D}"/>
                      </a:ext>
                    </a:extLst>
                  </p:cNvPr>
                  <p:cNvSpPr/>
                  <p:nvPr/>
                </p:nvSpPr>
                <p:spPr>
                  <a:xfrm>
                    <a:off x="332187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5636A2D7-40F7-4EDA-8798-CBE5CF873923}"/>
                      </a:ext>
                    </a:extLst>
                  </p:cNvPr>
                  <p:cNvSpPr/>
                  <p:nvPr/>
                </p:nvSpPr>
                <p:spPr>
                  <a:xfrm>
                    <a:off x="339093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CF10C54B-2AF4-4E45-A4F9-F94C2FAF5FBD}"/>
                      </a:ext>
                    </a:extLst>
                  </p:cNvPr>
                  <p:cNvSpPr/>
                  <p:nvPr/>
                </p:nvSpPr>
                <p:spPr>
                  <a:xfrm>
                    <a:off x="346236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F8CDDFF7-4D6F-42DF-9909-111CF3A77FBF}"/>
                      </a:ext>
                    </a:extLst>
                  </p:cNvPr>
                  <p:cNvSpPr/>
                  <p:nvPr/>
                </p:nvSpPr>
                <p:spPr>
                  <a:xfrm>
                    <a:off x="353142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B9D834C5-6935-42BB-BBE6-2DB1A57687DB}"/>
                      </a:ext>
                    </a:extLst>
                  </p:cNvPr>
                  <p:cNvSpPr/>
                  <p:nvPr/>
                </p:nvSpPr>
                <p:spPr>
                  <a:xfrm>
                    <a:off x="3602863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0C156B9B-3C67-41C2-B369-4BD055F6D5E9}"/>
                      </a:ext>
                    </a:extLst>
                  </p:cNvPr>
                  <p:cNvSpPr/>
                  <p:nvPr/>
                </p:nvSpPr>
                <p:spPr>
                  <a:xfrm>
                    <a:off x="304009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25244FCC-91A1-4656-97F9-C82716BCD387}"/>
                    </a:ext>
                  </a:extLst>
                </p:cNvPr>
                <p:cNvSpPr/>
                <p:nvPr/>
              </p:nvSpPr>
              <p:spPr>
                <a:xfrm>
                  <a:off x="3207022" y="1957075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6F8C1073-1193-4A32-B2B4-48E11104B054}"/>
                    </a:ext>
                  </a:extLst>
                </p:cNvPr>
                <p:cNvSpPr/>
                <p:nvPr/>
              </p:nvSpPr>
              <p:spPr>
                <a:xfrm>
                  <a:off x="3229321" y="199422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714EF42D-9C38-4783-BAE1-0300A78C07CA}"/>
                    </a:ext>
                  </a:extLst>
                </p:cNvPr>
                <p:cNvSpPr/>
                <p:nvPr/>
              </p:nvSpPr>
              <p:spPr>
                <a:xfrm>
                  <a:off x="2762330" y="1957077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2A180285-4846-43D2-BBC2-BA8AC2EC5EAD}"/>
                    </a:ext>
                  </a:extLst>
                </p:cNvPr>
                <p:cNvSpPr/>
                <p:nvPr/>
              </p:nvSpPr>
              <p:spPr>
                <a:xfrm>
                  <a:off x="3235270" y="203289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9489F78D-5486-47EE-967E-3E11B78F9909}"/>
                    </a:ext>
                  </a:extLst>
                </p:cNvPr>
                <p:cNvSpPr/>
                <p:nvPr/>
              </p:nvSpPr>
              <p:spPr>
                <a:xfrm>
                  <a:off x="3235270" y="207007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267CCF83-4213-493A-9F2F-112658A9E714}"/>
                    </a:ext>
                  </a:extLst>
                </p:cNvPr>
                <p:cNvSpPr/>
                <p:nvPr/>
              </p:nvSpPr>
              <p:spPr>
                <a:xfrm>
                  <a:off x="3235270" y="2107260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1BA22A59-7796-4E96-A021-9D56C62DEB12}"/>
                    </a:ext>
                  </a:extLst>
                </p:cNvPr>
                <p:cNvSpPr/>
                <p:nvPr/>
              </p:nvSpPr>
              <p:spPr>
                <a:xfrm>
                  <a:off x="2744486" y="199422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07FE60C0-A728-4A83-ACB0-102DB4CA7D98}"/>
                    </a:ext>
                  </a:extLst>
                </p:cNvPr>
                <p:cNvSpPr/>
                <p:nvPr/>
              </p:nvSpPr>
              <p:spPr>
                <a:xfrm>
                  <a:off x="2741519" y="203289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3545BB62-BE56-42AD-B25F-31E941C2C5F5}"/>
                    </a:ext>
                  </a:extLst>
                </p:cNvPr>
                <p:cNvSpPr/>
                <p:nvPr/>
              </p:nvSpPr>
              <p:spPr>
                <a:xfrm>
                  <a:off x="2741507" y="2070080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BAB4251-ABE3-4E47-B7BE-4D04C52B65C0}"/>
                    </a:ext>
                  </a:extLst>
                </p:cNvPr>
                <p:cNvSpPr/>
                <p:nvPr/>
              </p:nvSpPr>
              <p:spPr>
                <a:xfrm>
                  <a:off x="2741506" y="2104286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1DE29BD0-A6D8-4EDF-831E-BE233C818BBC}"/>
                  </a:ext>
                </a:extLst>
              </p:cNvPr>
              <p:cNvSpPr/>
              <p:nvPr/>
            </p:nvSpPr>
            <p:spPr>
              <a:xfrm rot="16200000">
                <a:off x="2974795" y="5429576"/>
                <a:ext cx="45719" cy="771408"/>
              </a:xfrm>
              <a:custGeom>
                <a:avLst/>
                <a:gdLst>
                  <a:gd name="connsiteX0" fmla="*/ 45719 w 45719"/>
                  <a:gd name="connsiteY0" fmla="*/ 419100 h 771408"/>
                  <a:gd name="connsiteX1" fmla="*/ 22859 w 45719"/>
                  <a:gd name="connsiteY1" fmla="*/ 595254 h 771408"/>
                  <a:gd name="connsiteX2" fmla="*/ 45719 w 45719"/>
                  <a:gd name="connsiteY2" fmla="*/ 771408 h 771408"/>
                  <a:gd name="connsiteX3" fmla="*/ 0 w 45719"/>
                  <a:gd name="connsiteY3" fmla="*/ 595254 h 771408"/>
                  <a:gd name="connsiteX4" fmla="*/ 45719 w 45719"/>
                  <a:gd name="connsiteY4" fmla="*/ 419100 h 771408"/>
                  <a:gd name="connsiteX5" fmla="*/ 45719 w 45719"/>
                  <a:gd name="connsiteY5" fmla="*/ 0 h 771408"/>
                  <a:gd name="connsiteX6" fmla="*/ 22859 w 45719"/>
                  <a:gd name="connsiteY6" fmla="*/ 176154 h 771408"/>
                  <a:gd name="connsiteX7" fmla="*/ 45719 w 45719"/>
                  <a:gd name="connsiteY7" fmla="*/ 352308 h 771408"/>
                  <a:gd name="connsiteX8" fmla="*/ 0 w 45719"/>
                  <a:gd name="connsiteY8" fmla="*/ 176154 h 771408"/>
                  <a:gd name="connsiteX9" fmla="*/ 45719 w 45719"/>
                  <a:gd name="connsiteY9" fmla="*/ 0 h 77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9" h="771408">
                    <a:moveTo>
                      <a:pt x="45719" y="419100"/>
                    </a:moveTo>
                    <a:cubicBezTo>
                      <a:pt x="31329" y="460684"/>
                      <a:pt x="22859" y="525947"/>
                      <a:pt x="22859" y="595254"/>
                    </a:cubicBezTo>
                    <a:cubicBezTo>
                      <a:pt x="22859" y="664561"/>
                      <a:pt x="31328" y="729824"/>
                      <a:pt x="45719" y="771408"/>
                    </a:cubicBezTo>
                    <a:cubicBezTo>
                      <a:pt x="20469" y="771408"/>
                      <a:pt x="0" y="692541"/>
                      <a:pt x="0" y="595254"/>
                    </a:cubicBezTo>
                    <a:cubicBezTo>
                      <a:pt x="0" y="497967"/>
                      <a:pt x="20469" y="419100"/>
                      <a:pt x="45719" y="419100"/>
                    </a:cubicBezTo>
                    <a:close/>
                    <a:moveTo>
                      <a:pt x="45719" y="0"/>
                    </a:moveTo>
                    <a:cubicBezTo>
                      <a:pt x="31329" y="41584"/>
                      <a:pt x="22859" y="106847"/>
                      <a:pt x="22859" y="176154"/>
                    </a:cubicBezTo>
                    <a:cubicBezTo>
                      <a:pt x="22859" y="245461"/>
                      <a:pt x="31328" y="310724"/>
                      <a:pt x="45719" y="352308"/>
                    </a:cubicBezTo>
                    <a:cubicBezTo>
                      <a:pt x="20469" y="352308"/>
                      <a:pt x="0" y="273441"/>
                      <a:pt x="0" y="176154"/>
                    </a:cubicBezTo>
                    <a:cubicBezTo>
                      <a:pt x="0" y="78867"/>
                      <a:pt x="20469" y="0"/>
                      <a:pt x="4571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338D00A-4481-4500-8F98-8A6717720408}"/>
                  </a:ext>
                </a:extLst>
              </p:cNvPr>
              <p:cNvSpPr/>
              <p:nvPr/>
            </p:nvSpPr>
            <p:spPr>
              <a:xfrm>
                <a:off x="2701013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FC0032F-9C52-449E-B5C8-AF9B384CABD4}"/>
                  </a:ext>
                </a:extLst>
              </p:cNvPr>
              <p:cNvSpPr/>
              <p:nvPr/>
            </p:nvSpPr>
            <p:spPr>
              <a:xfrm>
                <a:off x="2358780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2EE8BC9-F871-4908-B1D2-FF9704385A25}"/>
                  </a:ext>
                </a:extLst>
              </p:cNvPr>
              <p:cNvSpPr/>
              <p:nvPr/>
            </p:nvSpPr>
            <p:spPr>
              <a:xfrm>
                <a:off x="2016546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11EE840-BF1C-4A26-AC0C-0FA11B78A244}"/>
                  </a:ext>
                </a:extLst>
              </p:cNvPr>
              <p:cNvSpPr/>
              <p:nvPr/>
            </p:nvSpPr>
            <p:spPr>
              <a:xfrm>
                <a:off x="3729949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097D1F5-0164-4BBE-B401-6D6E077ABE44}"/>
                  </a:ext>
                </a:extLst>
              </p:cNvPr>
              <p:cNvSpPr/>
              <p:nvPr/>
            </p:nvSpPr>
            <p:spPr>
              <a:xfrm>
                <a:off x="3387715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C52E4E11-A382-44E5-B644-36FDE0898DF0}"/>
                  </a:ext>
                </a:extLst>
              </p:cNvPr>
              <p:cNvSpPr/>
              <p:nvPr/>
            </p:nvSpPr>
            <p:spPr>
              <a:xfrm>
                <a:off x="3043245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A424F1A-148C-4C00-9A24-C04112D5FF11}"/>
                  </a:ext>
                </a:extLst>
              </p:cNvPr>
              <p:cNvGrpSpPr/>
              <p:nvPr/>
            </p:nvGrpSpPr>
            <p:grpSpPr>
              <a:xfrm>
                <a:off x="1797844" y="6727789"/>
                <a:ext cx="2402681" cy="218391"/>
                <a:chOff x="1737951" y="3794808"/>
                <a:chExt cx="2557824" cy="218391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A0619644-139C-467C-8F75-09A0AE0AB12F}"/>
                    </a:ext>
                  </a:extLst>
                </p:cNvPr>
                <p:cNvSpPr/>
                <p:nvPr/>
              </p:nvSpPr>
              <p:spPr>
                <a:xfrm>
                  <a:off x="2833326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CAD5A34-DFEF-4218-8BCB-73E506809BFC}"/>
                    </a:ext>
                  </a:extLst>
                </p:cNvPr>
                <p:cNvSpPr/>
                <p:nvPr/>
              </p:nvSpPr>
              <p:spPr>
                <a:xfrm>
                  <a:off x="2468995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6D9B5A2-E33D-499B-AD85-8D9ECCC37B27}"/>
                    </a:ext>
                  </a:extLst>
                </p:cNvPr>
                <p:cNvSpPr/>
                <p:nvPr/>
              </p:nvSpPr>
              <p:spPr>
                <a:xfrm>
                  <a:off x="2104663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86C8427-CEBD-44AB-9DBD-565E6630425D}"/>
                    </a:ext>
                  </a:extLst>
                </p:cNvPr>
                <p:cNvSpPr/>
                <p:nvPr/>
              </p:nvSpPr>
              <p:spPr>
                <a:xfrm>
                  <a:off x="1737951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7E3C57D-2E2E-4A5A-A947-327B80EC7BC5}"/>
                    </a:ext>
                  </a:extLst>
                </p:cNvPr>
                <p:cNvSpPr/>
                <p:nvPr/>
              </p:nvSpPr>
              <p:spPr>
                <a:xfrm>
                  <a:off x="3928701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249B3D95-1DD5-44EE-B5D4-B90045855A8D}"/>
                    </a:ext>
                  </a:extLst>
                </p:cNvPr>
                <p:cNvSpPr/>
                <p:nvPr/>
              </p:nvSpPr>
              <p:spPr>
                <a:xfrm>
                  <a:off x="3564369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3224FB6-863E-4CD9-B054-438A02237733}"/>
                    </a:ext>
                  </a:extLst>
                </p:cNvPr>
                <p:cNvSpPr/>
                <p:nvPr/>
              </p:nvSpPr>
              <p:spPr>
                <a:xfrm>
                  <a:off x="3197657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A3B93D56-F4DA-4C6A-8A73-406E45156087}"/>
                  </a:ext>
                </a:extLst>
              </p:cNvPr>
              <p:cNvSpPr/>
              <p:nvPr/>
            </p:nvSpPr>
            <p:spPr>
              <a:xfrm rot="5400000">
                <a:off x="2967923" y="5747731"/>
                <a:ext cx="60041" cy="553489"/>
              </a:xfrm>
              <a:prstGeom prst="moon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楕円 3078">
                <a:extLst>
                  <a:ext uri="{FF2B5EF4-FFF2-40B4-BE49-F238E27FC236}">
                    <a16:creationId xmlns:a16="http://schemas.microsoft.com/office/drawing/2014/main" id="{B0BCB8FA-726F-4BFA-B69C-403FA4C7891B}"/>
                  </a:ext>
                </a:extLst>
              </p:cNvPr>
              <p:cNvSpPr/>
              <p:nvPr/>
            </p:nvSpPr>
            <p:spPr>
              <a:xfrm>
                <a:off x="2169671" y="5670236"/>
                <a:ext cx="462404" cy="732547"/>
              </a:xfrm>
              <a:custGeom>
                <a:avLst/>
                <a:gdLst>
                  <a:gd name="connsiteX0" fmla="*/ 0 w 391014"/>
                  <a:gd name="connsiteY0" fmla="*/ 349504 h 699008"/>
                  <a:gd name="connsiteX1" fmla="*/ 195507 w 391014"/>
                  <a:gd name="connsiteY1" fmla="*/ 0 h 699008"/>
                  <a:gd name="connsiteX2" fmla="*/ 391014 w 391014"/>
                  <a:gd name="connsiteY2" fmla="*/ 349504 h 699008"/>
                  <a:gd name="connsiteX3" fmla="*/ 195507 w 391014"/>
                  <a:gd name="connsiteY3" fmla="*/ 699008 h 699008"/>
                  <a:gd name="connsiteX4" fmla="*/ 0 w 391014"/>
                  <a:gd name="connsiteY4" fmla="*/ 349504 h 699008"/>
                  <a:gd name="connsiteX0" fmla="*/ 46030 w 437044"/>
                  <a:gd name="connsiteY0" fmla="*/ 349504 h 845058"/>
                  <a:gd name="connsiteX1" fmla="*/ 241537 w 437044"/>
                  <a:gd name="connsiteY1" fmla="*/ 0 h 845058"/>
                  <a:gd name="connsiteX2" fmla="*/ 437044 w 437044"/>
                  <a:gd name="connsiteY2" fmla="*/ 349504 h 845058"/>
                  <a:gd name="connsiteX3" fmla="*/ 60562 w 437044"/>
                  <a:gd name="connsiteY3" fmla="*/ 845058 h 845058"/>
                  <a:gd name="connsiteX4" fmla="*/ 46030 w 437044"/>
                  <a:gd name="connsiteY4" fmla="*/ 349504 h 845058"/>
                  <a:gd name="connsiteX0" fmla="*/ 83152 w 474166"/>
                  <a:gd name="connsiteY0" fmla="*/ 349504 h 845058"/>
                  <a:gd name="connsiteX1" fmla="*/ 278659 w 474166"/>
                  <a:gd name="connsiteY1" fmla="*/ 0 h 845058"/>
                  <a:gd name="connsiteX2" fmla="*/ 474166 w 474166"/>
                  <a:gd name="connsiteY2" fmla="*/ 349504 h 845058"/>
                  <a:gd name="connsiteX3" fmla="*/ 97684 w 474166"/>
                  <a:gd name="connsiteY3" fmla="*/ 845058 h 845058"/>
                  <a:gd name="connsiteX4" fmla="*/ 83152 w 474166"/>
                  <a:gd name="connsiteY4" fmla="*/ 349504 h 845058"/>
                  <a:gd name="connsiteX0" fmla="*/ 83152 w 474363"/>
                  <a:gd name="connsiteY0" fmla="*/ 349539 h 845093"/>
                  <a:gd name="connsiteX1" fmla="*/ 278659 w 474363"/>
                  <a:gd name="connsiteY1" fmla="*/ 35 h 845093"/>
                  <a:gd name="connsiteX2" fmla="*/ 474166 w 474363"/>
                  <a:gd name="connsiteY2" fmla="*/ 349539 h 845093"/>
                  <a:gd name="connsiteX3" fmla="*/ 97684 w 474363"/>
                  <a:gd name="connsiteY3" fmla="*/ 845093 h 845093"/>
                  <a:gd name="connsiteX4" fmla="*/ 83152 w 474363"/>
                  <a:gd name="connsiteY4" fmla="*/ 349539 h 845093"/>
                  <a:gd name="connsiteX0" fmla="*/ 40691 w 431902"/>
                  <a:gd name="connsiteY0" fmla="*/ 349539 h 845117"/>
                  <a:gd name="connsiteX1" fmla="*/ 236198 w 431902"/>
                  <a:gd name="connsiteY1" fmla="*/ 35 h 845117"/>
                  <a:gd name="connsiteX2" fmla="*/ 431705 w 431902"/>
                  <a:gd name="connsiteY2" fmla="*/ 349539 h 845117"/>
                  <a:gd name="connsiteX3" fmla="*/ 55223 w 431902"/>
                  <a:gd name="connsiteY3" fmla="*/ 845093 h 845117"/>
                  <a:gd name="connsiteX4" fmla="*/ 40691 w 431902"/>
                  <a:gd name="connsiteY4" fmla="*/ 349539 h 845117"/>
                  <a:gd name="connsiteX0" fmla="*/ 93333 w 484544"/>
                  <a:gd name="connsiteY0" fmla="*/ 349539 h 800671"/>
                  <a:gd name="connsiteX1" fmla="*/ 288840 w 484544"/>
                  <a:gd name="connsiteY1" fmla="*/ 35 h 800671"/>
                  <a:gd name="connsiteX2" fmla="*/ 484347 w 484544"/>
                  <a:gd name="connsiteY2" fmla="*/ 349539 h 800671"/>
                  <a:gd name="connsiteX3" fmla="*/ 38015 w 484544"/>
                  <a:gd name="connsiteY3" fmla="*/ 800643 h 800671"/>
                  <a:gd name="connsiteX4" fmla="*/ 93333 w 484544"/>
                  <a:gd name="connsiteY4" fmla="*/ 349539 h 800671"/>
                  <a:gd name="connsiteX0" fmla="*/ 89203 w 480414"/>
                  <a:gd name="connsiteY0" fmla="*/ 349547 h 800679"/>
                  <a:gd name="connsiteX1" fmla="*/ 284710 w 480414"/>
                  <a:gd name="connsiteY1" fmla="*/ 43 h 800679"/>
                  <a:gd name="connsiteX2" fmla="*/ 480217 w 480414"/>
                  <a:gd name="connsiteY2" fmla="*/ 349547 h 800679"/>
                  <a:gd name="connsiteX3" fmla="*/ 33885 w 480414"/>
                  <a:gd name="connsiteY3" fmla="*/ 800651 h 800679"/>
                  <a:gd name="connsiteX4" fmla="*/ 89203 w 480414"/>
                  <a:gd name="connsiteY4" fmla="*/ 349547 h 800679"/>
                  <a:gd name="connsiteX0" fmla="*/ 93617 w 485427"/>
                  <a:gd name="connsiteY0" fmla="*/ 371760 h 822892"/>
                  <a:gd name="connsiteX1" fmla="*/ 298649 w 485427"/>
                  <a:gd name="connsiteY1" fmla="*/ 31 h 822892"/>
                  <a:gd name="connsiteX2" fmla="*/ 484631 w 485427"/>
                  <a:gd name="connsiteY2" fmla="*/ 371760 h 822892"/>
                  <a:gd name="connsiteX3" fmla="*/ 38299 w 485427"/>
                  <a:gd name="connsiteY3" fmla="*/ 822864 h 822892"/>
                  <a:gd name="connsiteX4" fmla="*/ 93617 w 485427"/>
                  <a:gd name="connsiteY4" fmla="*/ 371760 h 822892"/>
                  <a:gd name="connsiteX0" fmla="*/ 93617 w 486830"/>
                  <a:gd name="connsiteY0" fmla="*/ 371760 h 822892"/>
                  <a:gd name="connsiteX1" fmla="*/ 298649 w 486830"/>
                  <a:gd name="connsiteY1" fmla="*/ 31 h 822892"/>
                  <a:gd name="connsiteX2" fmla="*/ 484631 w 486830"/>
                  <a:gd name="connsiteY2" fmla="*/ 371760 h 822892"/>
                  <a:gd name="connsiteX3" fmla="*/ 38299 w 486830"/>
                  <a:gd name="connsiteY3" fmla="*/ 822864 h 822892"/>
                  <a:gd name="connsiteX4" fmla="*/ 93617 w 486830"/>
                  <a:gd name="connsiteY4" fmla="*/ 371760 h 822892"/>
                  <a:gd name="connsiteX0" fmla="*/ 93617 w 486830"/>
                  <a:gd name="connsiteY0" fmla="*/ 371760 h 822907"/>
                  <a:gd name="connsiteX1" fmla="*/ 298649 w 486830"/>
                  <a:gd name="connsiteY1" fmla="*/ 31 h 822907"/>
                  <a:gd name="connsiteX2" fmla="*/ 484631 w 486830"/>
                  <a:gd name="connsiteY2" fmla="*/ 371760 h 822907"/>
                  <a:gd name="connsiteX3" fmla="*/ 38299 w 486830"/>
                  <a:gd name="connsiteY3" fmla="*/ 822864 h 822907"/>
                  <a:gd name="connsiteX4" fmla="*/ 93617 w 486830"/>
                  <a:gd name="connsiteY4" fmla="*/ 371760 h 8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830" h="822907">
                    <a:moveTo>
                      <a:pt x="93617" y="371760"/>
                    </a:moveTo>
                    <a:cubicBezTo>
                      <a:pt x="137009" y="234621"/>
                      <a:pt x="76373" y="-3144"/>
                      <a:pt x="298649" y="31"/>
                    </a:cubicBezTo>
                    <a:cubicBezTo>
                      <a:pt x="520925" y="3206"/>
                      <a:pt x="484631" y="178734"/>
                      <a:pt x="484631" y="371760"/>
                    </a:cubicBezTo>
                    <a:cubicBezTo>
                      <a:pt x="478281" y="656861"/>
                      <a:pt x="133575" y="826039"/>
                      <a:pt x="38299" y="822864"/>
                    </a:cubicBezTo>
                    <a:cubicBezTo>
                      <a:pt x="-56977" y="819689"/>
                      <a:pt x="50225" y="508899"/>
                      <a:pt x="93617" y="37176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楕円 3078">
                <a:extLst>
                  <a:ext uri="{FF2B5EF4-FFF2-40B4-BE49-F238E27FC236}">
                    <a16:creationId xmlns:a16="http://schemas.microsoft.com/office/drawing/2014/main" id="{65A4D133-6377-487E-9CBA-6924A0916DF3}"/>
                  </a:ext>
                </a:extLst>
              </p:cNvPr>
              <p:cNvSpPr/>
              <p:nvPr/>
            </p:nvSpPr>
            <p:spPr>
              <a:xfrm>
                <a:off x="2227278" y="5724210"/>
                <a:ext cx="334947" cy="632595"/>
              </a:xfrm>
              <a:custGeom>
                <a:avLst/>
                <a:gdLst>
                  <a:gd name="connsiteX0" fmla="*/ 0 w 391014"/>
                  <a:gd name="connsiteY0" fmla="*/ 349504 h 699008"/>
                  <a:gd name="connsiteX1" fmla="*/ 195507 w 391014"/>
                  <a:gd name="connsiteY1" fmla="*/ 0 h 699008"/>
                  <a:gd name="connsiteX2" fmla="*/ 391014 w 391014"/>
                  <a:gd name="connsiteY2" fmla="*/ 349504 h 699008"/>
                  <a:gd name="connsiteX3" fmla="*/ 195507 w 391014"/>
                  <a:gd name="connsiteY3" fmla="*/ 699008 h 699008"/>
                  <a:gd name="connsiteX4" fmla="*/ 0 w 391014"/>
                  <a:gd name="connsiteY4" fmla="*/ 349504 h 699008"/>
                  <a:gd name="connsiteX0" fmla="*/ 46030 w 437044"/>
                  <a:gd name="connsiteY0" fmla="*/ 349504 h 845058"/>
                  <a:gd name="connsiteX1" fmla="*/ 241537 w 437044"/>
                  <a:gd name="connsiteY1" fmla="*/ 0 h 845058"/>
                  <a:gd name="connsiteX2" fmla="*/ 437044 w 437044"/>
                  <a:gd name="connsiteY2" fmla="*/ 349504 h 845058"/>
                  <a:gd name="connsiteX3" fmla="*/ 60562 w 437044"/>
                  <a:gd name="connsiteY3" fmla="*/ 845058 h 845058"/>
                  <a:gd name="connsiteX4" fmla="*/ 46030 w 437044"/>
                  <a:gd name="connsiteY4" fmla="*/ 349504 h 845058"/>
                  <a:gd name="connsiteX0" fmla="*/ 83152 w 474166"/>
                  <a:gd name="connsiteY0" fmla="*/ 349504 h 845058"/>
                  <a:gd name="connsiteX1" fmla="*/ 278659 w 474166"/>
                  <a:gd name="connsiteY1" fmla="*/ 0 h 845058"/>
                  <a:gd name="connsiteX2" fmla="*/ 474166 w 474166"/>
                  <a:gd name="connsiteY2" fmla="*/ 349504 h 845058"/>
                  <a:gd name="connsiteX3" fmla="*/ 97684 w 474166"/>
                  <a:gd name="connsiteY3" fmla="*/ 845058 h 845058"/>
                  <a:gd name="connsiteX4" fmla="*/ 83152 w 474166"/>
                  <a:gd name="connsiteY4" fmla="*/ 349504 h 845058"/>
                  <a:gd name="connsiteX0" fmla="*/ 83152 w 474363"/>
                  <a:gd name="connsiteY0" fmla="*/ 349539 h 845093"/>
                  <a:gd name="connsiteX1" fmla="*/ 278659 w 474363"/>
                  <a:gd name="connsiteY1" fmla="*/ 35 h 845093"/>
                  <a:gd name="connsiteX2" fmla="*/ 474166 w 474363"/>
                  <a:gd name="connsiteY2" fmla="*/ 349539 h 845093"/>
                  <a:gd name="connsiteX3" fmla="*/ 97684 w 474363"/>
                  <a:gd name="connsiteY3" fmla="*/ 845093 h 845093"/>
                  <a:gd name="connsiteX4" fmla="*/ 83152 w 474363"/>
                  <a:gd name="connsiteY4" fmla="*/ 349539 h 845093"/>
                  <a:gd name="connsiteX0" fmla="*/ 40691 w 431902"/>
                  <a:gd name="connsiteY0" fmla="*/ 349539 h 845117"/>
                  <a:gd name="connsiteX1" fmla="*/ 236198 w 431902"/>
                  <a:gd name="connsiteY1" fmla="*/ 35 h 845117"/>
                  <a:gd name="connsiteX2" fmla="*/ 431705 w 431902"/>
                  <a:gd name="connsiteY2" fmla="*/ 349539 h 845117"/>
                  <a:gd name="connsiteX3" fmla="*/ 55223 w 431902"/>
                  <a:gd name="connsiteY3" fmla="*/ 845093 h 845117"/>
                  <a:gd name="connsiteX4" fmla="*/ 40691 w 431902"/>
                  <a:gd name="connsiteY4" fmla="*/ 349539 h 845117"/>
                  <a:gd name="connsiteX0" fmla="*/ 93333 w 484544"/>
                  <a:gd name="connsiteY0" fmla="*/ 349539 h 800671"/>
                  <a:gd name="connsiteX1" fmla="*/ 288840 w 484544"/>
                  <a:gd name="connsiteY1" fmla="*/ 35 h 800671"/>
                  <a:gd name="connsiteX2" fmla="*/ 484347 w 484544"/>
                  <a:gd name="connsiteY2" fmla="*/ 349539 h 800671"/>
                  <a:gd name="connsiteX3" fmla="*/ 38015 w 484544"/>
                  <a:gd name="connsiteY3" fmla="*/ 800643 h 800671"/>
                  <a:gd name="connsiteX4" fmla="*/ 93333 w 484544"/>
                  <a:gd name="connsiteY4" fmla="*/ 349539 h 800671"/>
                  <a:gd name="connsiteX0" fmla="*/ 89203 w 480414"/>
                  <a:gd name="connsiteY0" fmla="*/ 349547 h 800679"/>
                  <a:gd name="connsiteX1" fmla="*/ 284710 w 480414"/>
                  <a:gd name="connsiteY1" fmla="*/ 43 h 800679"/>
                  <a:gd name="connsiteX2" fmla="*/ 480217 w 480414"/>
                  <a:gd name="connsiteY2" fmla="*/ 349547 h 800679"/>
                  <a:gd name="connsiteX3" fmla="*/ 33885 w 480414"/>
                  <a:gd name="connsiteY3" fmla="*/ 800651 h 800679"/>
                  <a:gd name="connsiteX4" fmla="*/ 89203 w 480414"/>
                  <a:gd name="connsiteY4" fmla="*/ 349547 h 800679"/>
                  <a:gd name="connsiteX0" fmla="*/ 93617 w 485427"/>
                  <a:gd name="connsiteY0" fmla="*/ 371760 h 822892"/>
                  <a:gd name="connsiteX1" fmla="*/ 298649 w 485427"/>
                  <a:gd name="connsiteY1" fmla="*/ 31 h 822892"/>
                  <a:gd name="connsiteX2" fmla="*/ 484631 w 485427"/>
                  <a:gd name="connsiteY2" fmla="*/ 371760 h 822892"/>
                  <a:gd name="connsiteX3" fmla="*/ 38299 w 485427"/>
                  <a:gd name="connsiteY3" fmla="*/ 822864 h 822892"/>
                  <a:gd name="connsiteX4" fmla="*/ 93617 w 485427"/>
                  <a:gd name="connsiteY4" fmla="*/ 371760 h 822892"/>
                  <a:gd name="connsiteX0" fmla="*/ 93617 w 486830"/>
                  <a:gd name="connsiteY0" fmla="*/ 371760 h 822892"/>
                  <a:gd name="connsiteX1" fmla="*/ 298649 w 486830"/>
                  <a:gd name="connsiteY1" fmla="*/ 31 h 822892"/>
                  <a:gd name="connsiteX2" fmla="*/ 484631 w 486830"/>
                  <a:gd name="connsiteY2" fmla="*/ 371760 h 822892"/>
                  <a:gd name="connsiteX3" fmla="*/ 38299 w 486830"/>
                  <a:gd name="connsiteY3" fmla="*/ 822864 h 822892"/>
                  <a:gd name="connsiteX4" fmla="*/ 93617 w 486830"/>
                  <a:gd name="connsiteY4" fmla="*/ 371760 h 822892"/>
                  <a:gd name="connsiteX0" fmla="*/ 93617 w 486830"/>
                  <a:gd name="connsiteY0" fmla="*/ 371760 h 822907"/>
                  <a:gd name="connsiteX1" fmla="*/ 298649 w 486830"/>
                  <a:gd name="connsiteY1" fmla="*/ 31 h 822907"/>
                  <a:gd name="connsiteX2" fmla="*/ 484631 w 486830"/>
                  <a:gd name="connsiteY2" fmla="*/ 371760 h 822907"/>
                  <a:gd name="connsiteX3" fmla="*/ 38299 w 486830"/>
                  <a:gd name="connsiteY3" fmla="*/ 822864 h 822907"/>
                  <a:gd name="connsiteX4" fmla="*/ 93617 w 486830"/>
                  <a:gd name="connsiteY4" fmla="*/ 371760 h 822907"/>
                  <a:gd name="connsiteX0" fmla="*/ 131769 w 524982"/>
                  <a:gd name="connsiteY0" fmla="*/ 371761 h 851420"/>
                  <a:gd name="connsiteX1" fmla="*/ 336801 w 524982"/>
                  <a:gd name="connsiteY1" fmla="*/ 32 h 851420"/>
                  <a:gd name="connsiteX2" fmla="*/ 522783 w 524982"/>
                  <a:gd name="connsiteY2" fmla="*/ 371761 h 851420"/>
                  <a:gd name="connsiteX3" fmla="*/ 31788 w 524982"/>
                  <a:gd name="connsiteY3" fmla="*/ 851382 h 851420"/>
                  <a:gd name="connsiteX4" fmla="*/ 131769 w 524982"/>
                  <a:gd name="connsiteY4" fmla="*/ 371761 h 851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982" h="851420">
                    <a:moveTo>
                      <a:pt x="131769" y="371761"/>
                    </a:moveTo>
                    <a:cubicBezTo>
                      <a:pt x="182605" y="229869"/>
                      <a:pt x="114525" y="-3143"/>
                      <a:pt x="336801" y="32"/>
                    </a:cubicBezTo>
                    <a:cubicBezTo>
                      <a:pt x="559077" y="3207"/>
                      <a:pt x="522783" y="178735"/>
                      <a:pt x="522783" y="371761"/>
                    </a:cubicBezTo>
                    <a:cubicBezTo>
                      <a:pt x="516433" y="656862"/>
                      <a:pt x="127064" y="854557"/>
                      <a:pt x="31788" y="851382"/>
                    </a:cubicBezTo>
                    <a:cubicBezTo>
                      <a:pt x="-63488" y="848207"/>
                      <a:pt x="80934" y="513653"/>
                      <a:pt x="131769" y="37176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>
                      <a:lumMod val="75000"/>
                      <a:lumOff val="2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F05E1183-ED9D-436E-93E0-7380F9125F18}"/>
                  </a:ext>
                </a:extLst>
              </p:cNvPr>
              <p:cNvSpPr/>
              <p:nvPr/>
            </p:nvSpPr>
            <p:spPr>
              <a:xfrm>
                <a:off x="2049577" y="6270295"/>
                <a:ext cx="1912824" cy="457495"/>
              </a:xfrm>
              <a:prstGeom prst="round2SameRect">
                <a:avLst>
                  <a:gd name="adj1" fmla="val 46103"/>
                  <a:gd name="adj2" fmla="val 50000"/>
                </a:avLst>
              </a:pr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377D9BA4-53D2-48FF-8977-3CAEF590FCE4}"/>
                  </a:ext>
                </a:extLst>
              </p:cNvPr>
              <p:cNvSpPr/>
              <p:nvPr/>
            </p:nvSpPr>
            <p:spPr>
              <a:xfrm>
                <a:off x="3396442" y="6270295"/>
                <a:ext cx="535108" cy="150511"/>
              </a:xfrm>
              <a:custGeom>
                <a:avLst/>
                <a:gdLst>
                  <a:gd name="connsiteX0" fmla="*/ 0 w 535108"/>
                  <a:gd name="connsiteY0" fmla="*/ 0 h 150511"/>
                  <a:gd name="connsiteX1" fmla="*/ 358674 w 535108"/>
                  <a:gd name="connsiteY1" fmla="*/ 0 h 150511"/>
                  <a:gd name="connsiteX2" fmla="*/ 507816 w 535108"/>
                  <a:gd name="connsiteY2" fmla="*/ 61777 h 150511"/>
                  <a:gd name="connsiteX3" fmla="*/ 535108 w 535108"/>
                  <a:gd name="connsiteY3" fmla="*/ 102256 h 150511"/>
                  <a:gd name="connsiteX4" fmla="*/ 502491 w 535108"/>
                  <a:gd name="connsiteY4" fmla="*/ 119823 h 150511"/>
                  <a:gd name="connsiteX5" fmla="*/ 219868 w 535108"/>
                  <a:gd name="connsiteY5" fmla="*/ 133922 h 150511"/>
                  <a:gd name="connsiteX6" fmla="*/ 27249 w 535108"/>
                  <a:gd name="connsiteY6" fmla="*/ 29932 h 15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5108" h="150511">
                    <a:moveTo>
                      <a:pt x="0" y="0"/>
                    </a:moveTo>
                    <a:lnTo>
                      <a:pt x="358674" y="0"/>
                    </a:lnTo>
                    <a:cubicBezTo>
                      <a:pt x="416918" y="0"/>
                      <a:pt x="469648" y="23608"/>
                      <a:pt x="507816" y="61777"/>
                    </a:cubicBezTo>
                    <a:lnTo>
                      <a:pt x="535108" y="102256"/>
                    </a:lnTo>
                    <a:lnTo>
                      <a:pt x="502491" y="119823"/>
                    </a:lnTo>
                    <a:cubicBezTo>
                      <a:pt x="422034" y="153765"/>
                      <a:pt x="321469" y="161146"/>
                      <a:pt x="219868" y="133922"/>
                    </a:cubicBezTo>
                    <a:cubicBezTo>
                      <a:pt x="143667" y="113504"/>
                      <a:pt x="77704" y="76520"/>
                      <a:pt x="27249" y="2993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2894E8AF-039A-4C56-AAD5-982117CC7D24}"/>
                  </a:ext>
                </a:extLst>
              </p:cNvPr>
              <p:cNvSpPr/>
              <p:nvPr/>
            </p:nvSpPr>
            <p:spPr>
              <a:xfrm>
                <a:off x="3296498" y="5986582"/>
                <a:ext cx="433450" cy="342042"/>
              </a:xfrm>
              <a:prstGeom prst="round2SameRect">
                <a:avLst>
                  <a:gd name="adj1" fmla="val 50000"/>
                  <a:gd name="adj2" fmla="val 40619"/>
                </a:avLst>
              </a:pr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C9FCF82F-A898-4DE7-8B16-FF3E459919E1}"/>
                  </a:ext>
                </a:extLst>
              </p:cNvPr>
              <p:cNvSpPr/>
              <p:nvPr/>
            </p:nvSpPr>
            <p:spPr>
              <a:xfrm>
                <a:off x="3324796" y="6044713"/>
                <a:ext cx="361380" cy="258862"/>
              </a:xfrm>
              <a:prstGeom prst="round2SameRect">
                <a:avLst>
                  <a:gd name="adj1" fmla="val 50000"/>
                  <a:gd name="adj2" fmla="val 40619"/>
                </a:avLst>
              </a:prstGeom>
              <a:gradFill>
                <a:gsLst>
                  <a:gs pos="100000">
                    <a:sysClr val="windowText" lastClr="000000">
                      <a:lumMod val="75000"/>
                      <a:lumOff val="2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07E9B9C-5526-417E-9EB2-39D2E443E685}"/>
                  </a:ext>
                </a:extLst>
              </p:cNvPr>
              <p:cNvSpPr/>
              <p:nvPr/>
            </p:nvSpPr>
            <p:spPr>
              <a:xfrm>
                <a:off x="2454875" y="6451069"/>
                <a:ext cx="579700" cy="271152"/>
              </a:xfrm>
              <a:custGeom>
                <a:avLst/>
                <a:gdLst>
                  <a:gd name="connsiteX0" fmla="*/ 578678 w 579700"/>
                  <a:gd name="connsiteY0" fmla="*/ 0 h 271152"/>
                  <a:gd name="connsiteX1" fmla="*/ 399633 w 579700"/>
                  <a:gd name="connsiteY1" fmla="*/ 251913 h 271152"/>
                  <a:gd name="connsiteX2" fmla="*/ 362513 w 579700"/>
                  <a:gd name="connsiteY2" fmla="*/ 271152 h 271152"/>
                  <a:gd name="connsiteX3" fmla="*/ 0 w 579700"/>
                  <a:gd name="connsiteY3" fmla="*/ 271152 h 271152"/>
                  <a:gd name="connsiteX4" fmla="*/ 118862 w 579700"/>
                  <a:gd name="connsiteY4" fmla="*/ 249196 h 271152"/>
                  <a:gd name="connsiteX5" fmla="*/ 578678 w 579700"/>
                  <a:gd name="connsiteY5" fmla="*/ 0 h 271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700" h="271152">
                    <a:moveTo>
                      <a:pt x="578678" y="0"/>
                    </a:moveTo>
                    <a:cubicBezTo>
                      <a:pt x="589052" y="89020"/>
                      <a:pt x="519871" y="178770"/>
                      <a:pt x="399633" y="251913"/>
                    </a:cubicBezTo>
                    <a:lnTo>
                      <a:pt x="362513" y="271152"/>
                    </a:lnTo>
                    <a:lnTo>
                      <a:pt x="0" y="271152"/>
                    </a:lnTo>
                    <a:lnTo>
                      <a:pt x="118862" y="249196"/>
                    </a:lnTo>
                    <a:cubicBezTo>
                      <a:pt x="326164" y="195882"/>
                      <a:pt x="495935" y="105770"/>
                      <a:pt x="578678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65A4E3C6-CF5C-4537-80F5-4C9EDDCE6D21}"/>
                  </a:ext>
                </a:extLst>
              </p:cNvPr>
              <p:cNvSpPr/>
              <p:nvPr/>
            </p:nvSpPr>
            <p:spPr>
              <a:xfrm>
                <a:off x="2050691" y="6315115"/>
                <a:ext cx="950936" cy="324554"/>
              </a:xfrm>
              <a:custGeom>
                <a:avLst/>
                <a:gdLst>
                  <a:gd name="connsiteX0" fmla="*/ 950936 w 950936"/>
                  <a:gd name="connsiteY0" fmla="*/ 0 h 324554"/>
                  <a:gd name="connsiteX1" fmla="*/ 244191 w 950936"/>
                  <a:gd name="connsiteY1" fmla="*/ 324554 h 324554"/>
                  <a:gd name="connsiteX2" fmla="*/ 101757 w 950936"/>
                  <a:gd name="connsiteY2" fmla="*/ 317960 h 324554"/>
                  <a:gd name="connsiteX3" fmla="*/ 41398 w 950936"/>
                  <a:gd name="connsiteY3" fmla="*/ 309356 h 324554"/>
                  <a:gd name="connsiteX4" fmla="*/ 16863 w 950936"/>
                  <a:gd name="connsiteY4" fmla="*/ 272966 h 324554"/>
                  <a:gd name="connsiteX5" fmla="*/ 0 w 950936"/>
                  <a:gd name="connsiteY5" fmla="*/ 189439 h 324554"/>
                  <a:gd name="connsiteX6" fmla="*/ 23015 w 950936"/>
                  <a:gd name="connsiteY6" fmla="*/ 194295 h 324554"/>
                  <a:gd name="connsiteX7" fmla="*/ 244191 w 950936"/>
                  <a:gd name="connsiteY7" fmla="*/ 209058 h 324554"/>
                  <a:gd name="connsiteX8" fmla="*/ 950936 w 950936"/>
                  <a:gd name="connsiteY8" fmla="*/ 0 h 32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0936" h="324554">
                    <a:moveTo>
                      <a:pt x="950936" y="0"/>
                    </a:moveTo>
                    <a:cubicBezTo>
                      <a:pt x="950936" y="179246"/>
                      <a:pt x="634515" y="324554"/>
                      <a:pt x="244191" y="324554"/>
                    </a:cubicBezTo>
                    <a:cubicBezTo>
                      <a:pt x="195400" y="324554"/>
                      <a:pt x="147764" y="322283"/>
                      <a:pt x="101757" y="317960"/>
                    </a:cubicBezTo>
                    <a:lnTo>
                      <a:pt x="41398" y="309356"/>
                    </a:lnTo>
                    <a:lnTo>
                      <a:pt x="16863" y="272966"/>
                    </a:lnTo>
                    <a:lnTo>
                      <a:pt x="0" y="189439"/>
                    </a:lnTo>
                    <a:lnTo>
                      <a:pt x="23015" y="194295"/>
                    </a:lnTo>
                    <a:cubicBezTo>
                      <a:pt x="93709" y="203948"/>
                      <a:pt x="168071" y="209058"/>
                      <a:pt x="244191" y="209058"/>
                    </a:cubicBezTo>
                    <a:cubicBezTo>
                      <a:pt x="548669" y="209058"/>
                      <a:pt x="825030" y="127309"/>
                      <a:pt x="95093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FEE841C-A23E-422C-BB3D-033284611CBF}"/>
                  </a:ext>
                </a:extLst>
              </p:cNvPr>
              <p:cNvSpPr/>
              <p:nvPr/>
            </p:nvSpPr>
            <p:spPr>
              <a:xfrm>
                <a:off x="2070707" y="6272782"/>
                <a:ext cx="916442" cy="177411"/>
              </a:xfrm>
              <a:custGeom>
                <a:avLst/>
                <a:gdLst>
                  <a:gd name="connsiteX0" fmla="*/ 811193 w 916442"/>
                  <a:gd name="connsiteY0" fmla="*/ 0 h 177411"/>
                  <a:gd name="connsiteX1" fmla="*/ 916442 w 916442"/>
                  <a:gd name="connsiteY1" fmla="*/ 0 h 177411"/>
                  <a:gd name="connsiteX2" fmla="*/ 909179 w 916442"/>
                  <a:gd name="connsiteY2" fmla="*/ 15975 h 177411"/>
                  <a:gd name="connsiteX3" fmla="*/ 360678 w 916442"/>
                  <a:gd name="connsiteY3" fmla="*/ 177411 h 177411"/>
                  <a:gd name="connsiteX4" fmla="*/ 27850 w 916442"/>
                  <a:gd name="connsiteY4" fmla="*/ 132269 h 177411"/>
                  <a:gd name="connsiteX5" fmla="*/ 0 w 916442"/>
                  <a:gd name="connsiteY5" fmla="*/ 122066 h 177411"/>
                  <a:gd name="connsiteX6" fmla="*/ 40648 w 916442"/>
                  <a:gd name="connsiteY6" fmla="*/ 61777 h 177411"/>
                  <a:gd name="connsiteX7" fmla="*/ 60844 w 916442"/>
                  <a:gd name="connsiteY7" fmla="*/ 48161 h 177411"/>
                  <a:gd name="connsiteX8" fmla="*/ 174385 w 916442"/>
                  <a:gd name="connsiteY8" fmla="*/ 71327 h 177411"/>
                  <a:gd name="connsiteX9" fmla="*/ 360678 w 916442"/>
                  <a:gd name="connsiteY9" fmla="*/ 83350 h 177411"/>
                  <a:gd name="connsiteX10" fmla="*/ 714722 w 916442"/>
                  <a:gd name="connsiteY10" fmla="*/ 37100 h 177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6442" h="177411">
                    <a:moveTo>
                      <a:pt x="811193" y="0"/>
                    </a:moveTo>
                    <a:lnTo>
                      <a:pt x="916442" y="0"/>
                    </a:lnTo>
                    <a:lnTo>
                      <a:pt x="909179" y="15975"/>
                    </a:lnTo>
                    <a:cubicBezTo>
                      <a:pt x="818810" y="110844"/>
                      <a:pt x="607251" y="177411"/>
                      <a:pt x="360678" y="177411"/>
                    </a:cubicBezTo>
                    <a:cubicBezTo>
                      <a:pt x="237391" y="177411"/>
                      <a:pt x="122858" y="160769"/>
                      <a:pt x="27850" y="132269"/>
                    </a:cubicBezTo>
                    <a:lnTo>
                      <a:pt x="0" y="122066"/>
                    </a:lnTo>
                    <a:lnTo>
                      <a:pt x="40648" y="61777"/>
                    </a:lnTo>
                    <a:lnTo>
                      <a:pt x="60844" y="48161"/>
                    </a:lnTo>
                    <a:lnTo>
                      <a:pt x="174385" y="71327"/>
                    </a:lnTo>
                    <a:cubicBezTo>
                      <a:pt x="233929" y="79189"/>
                      <a:pt x="296563" y="83350"/>
                      <a:pt x="360678" y="83350"/>
                    </a:cubicBezTo>
                    <a:cubicBezTo>
                      <a:pt x="488907" y="83350"/>
                      <a:pt x="611215" y="66705"/>
                      <a:pt x="714722" y="3710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172D2F8-1A48-429B-9D95-572C21CDFC71}"/>
                  </a:ext>
                </a:extLst>
              </p:cNvPr>
              <p:cNvSpPr/>
              <p:nvPr/>
            </p:nvSpPr>
            <p:spPr>
              <a:xfrm>
                <a:off x="2905224" y="6270294"/>
                <a:ext cx="280829" cy="457496"/>
              </a:xfrm>
              <a:custGeom>
                <a:avLst/>
                <a:gdLst>
                  <a:gd name="connsiteX0" fmla="*/ 22232 w 280829"/>
                  <a:gd name="connsiteY0" fmla="*/ 0 h 457496"/>
                  <a:gd name="connsiteX1" fmla="*/ 124015 w 280829"/>
                  <a:gd name="connsiteY1" fmla="*/ 0 h 457496"/>
                  <a:gd name="connsiteX2" fmla="*/ 121119 w 280829"/>
                  <a:gd name="connsiteY2" fmla="*/ 15309 h 457496"/>
                  <a:gd name="connsiteX3" fmla="*/ 138623 w 280829"/>
                  <a:gd name="connsiteY3" fmla="*/ 210305 h 457496"/>
                  <a:gd name="connsiteX4" fmla="*/ 220962 w 280829"/>
                  <a:gd name="connsiteY4" fmla="*/ 387930 h 457496"/>
                  <a:gd name="connsiteX5" fmla="*/ 280829 w 280829"/>
                  <a:gd name="connsiteY5" fmla="*/ 457496 h 457496"/>
                  <a:gd name="connsiteX6" fmla="*/ 148690 w 280829"/>
                  <a:gd name="connsiteY6" fmla="*/ 457496 h 457496"/>
                  <a:gd name="connsiteX7" fmla="*/ 107683 w 280829"/>
                  <a:gd name="connsiteY7" fmla="*/ 418316 h 457496"/>
                  <a:gd name="connsiteX8" fmla="*/ 15801 w 280829"/>
                  <a:gd name="connsiteY8" fmla="*/ 243215 h 457496"/>
                  <a:gd name="connsiteX9" fmla="*/ 344 w 280829"/>
                  <a:gd name="connsiteY9" fmla="*/ 108314 h 45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29" h="457496">
                    <a:moveTo>
                      <a:pt x="22232" y="0"/>
                    </a:moveTo>
                    <a:lnTo>
                      <a:pt x="124015" y="0"/>
                    </a:lnTo>
                    <a:lnTo>
                      <a:pt x="121119" y="15309"/>
                    </a:lnTo>
                    <a:cubicBezTo>
                      <a:pt x="115376" y="78042"/>
                      <a:pt x="121055" y="144741"/>
                      <a:pt x="138623" y="210305"/>
                    </a:cubicBezTo>
                    <a:cubicBezTo>
                      <a:pt x="156191" y="275870"/>
                      <a:pt x="184623" y="336473"/>
                      <a:pt x="220962" y="387930"/>
                    </a:cubicBezTo>
                    <a:lnTo>
                      <a:pt x="280829" y="457496"/>
                    </a:lnTo>
                    <a:lnTo>
                      <a:pt x="148690" y="457496"/>
                    </a:lnTo>
                    <a:lnTo>
                      <a:pt x="107683" y="418316"/>
                    </a:lnTo>
                    <a:cubicBezTo>
                      <a:pt x="66944" y="372220"/>
                      <a:pt x="34296" y="312240"/>
                      <a:pt x="15801" y="243215"/>
                    </a:cubicBezTo>
                    <a:cubicBezTo>
                      <a:pt x="3471" y="197199"/>
                      <a:pt x="-1402" y="151518"/>
                      <a:pt x="344" y="10831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CF502FF-EF47-4E94-8695-4BF8A12ACBD8}"/>
                  </a:ext>
                </a:extLst>
              </p:cNvPr>
              <p:cNvSpPr/>
              <p:nvPr/>
            </p:nvSpPr>
            <p:spPr>
              <a:xfrm>
                <a:off x="3006824" y="6270294"/>
                <a:ext cx="280829" cy="457496"/>
              </a:xfrm>
              <a:custGeom>
                <a:avLst/>
                <a:gdLst>
                  <a:gd name="connsiteX0" fmla="*/ 22232 w 280829"/>
                  <a:gd name="connsiteY0" fmla="*/ 0 h 457496"/>
                  <a:gd name="connsiteX1" fmla="*/ 124015 w 280829"/>
                  <a:gd name="connsiteY1" fmla="*/ 0 h 457496"/>
                  <a:gd name="connsiteX2" fmla="*/ 121119 w 280829"/>
                  <a:gd name="connsiteY2" fmla="*/ 15309 h 457496"/>
                  <a:gd name="connsiteX3" fmla="*/ 138623 w 280829"/>
                  <a:gd name="connsiteY3" fmla="*/ 210305 h 457496"/>
                  <a:gd name="connsiteX4" fmla="*/ 220962 w 280829"/>
                  <a:gd name="connsiteY4" fmla="*/ 387930 h 457496"/>
                  <a:gd name="connsiteX5" fmla="*/ 280829 w 280829"/>
                  <a:gd name="connsiteY5" fmla="*/ 457496 h 457496"/>
                  <a:gd name="connsiteX6" fmla="*/ 148690 w 280829"/>
                  <a:gd name="connsiteY6" fmla="*/ 457496 h 457496"/>
                  <a:gd name="connsiteX7" fmla="*/ 107683 w 280829"/>
                  <a:gd name="connsiteY7" fmla="*/ 418316 h 457496"/>
                  <a:gd name="connsiteX8" fmla="*/ 15801 w 280829"/>
                  <a:gd name="connsiteY8" fmla="*/ 243215 h 457496"/>
                  <a:gd name="connsiteX9" fmla="*/ 344 w 280829"/>
                  <a:gd name="connsiteY9" fmla="*/ 108314 h 45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29" h="457496">
                    <a:moveTo>
                      <a:pt x="22232" y="0"/>
                    </a:moveTo>
                    <a:lnTo>
                      <a:pt x="124015" y="0"/>
                    </a:lnTo>
                    <a:lnTo>
                      <a:pt x="121119" y="15309"/>
                    </a:lnTo>
                    <a:cubicBezTo>
                      <a:pt x="115376" y="78042"/>
                      <a:pt x="121055" y="144741"/>
                      <a:pt x="138623" y="210305"/>
                    </a:cubicBezTo>
                    <a:cubicBezTo>
                      <a:pt x="156191" y="275870"/>
                      <a:pt x="184623" y="336473"/>
                      <a:pt x="220962" y="387930"/>
                    </a:cubicBezTo>
                    <a:lnTo>
                      <a:pt x="280829" y="457496"/>
                    </a:lnTo>
                    <a:lnTo>
                      <a:pt x="148690" y="457496"/>
                    </a:lnTo>
                    <a:lnTo>
                      <a:pt x="107683" y="418316"/>
                    </a:lnTo>
                    <a:cubicBezTo>
                      <a:pt x="66944" y="372220"/>
                      <a:pt x="34296" y="312240"/>
                      <a:pt x="15801" y="243215"/>
                    </a:cubicBezTo>
                    <a:cubicBezTo>
                      <a:pt x="3471" y="197199"/>
                      <a:pt x="-1402" y="151518"/>
                      <a:pt x="344" y="10831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C87E5F5-1179-4F97-BB80-75B7F003D25C}"/>
                  </a:ext>
                </a:extLst>
              </p:cNvPr>
              <p:cNvSpPr/>
              <p:nvPr/>
            </p:nvSpPr>
            <p:spPr>
              <a:xfrm>
                <a:off x="3177858" y="6270294"/>
                <a:ext cx="543968" cy="457496"/>
              </a:xfrm>
              <a:custGeom>
                <a:avLst/>
                <a:gdLst>
                  <a:gd name="connsiteX0" fmla="*/ 0 w 543968"/>
                  <a:gd name="connsiteY0" fmla="*/ 0 h 457496"/>
                  <a:gd name="connsiteX1" fmla="*/ 153784 w 543968"/>
                  <a:gd name="connsiteY1" fmla="*/ 0 h 457496"/>
                  <a:gd name="connsiteX2" fmla="*/ 194862 w 543968"/>
                  <a:gd name="connsiteY2" fmla="*/ 77046 h 457496"/>
                  <a:gd name="connsiteX3" fmla="*/ 294566 w 543968"/>
                  <a:gd name="connsiteY3" fmla="*/ 217902 h 457496"/>
                  <a:gd name="connsiteX4" fmla="*/ 535190 w 543968"/>
                  <a:gd name="connsiteY4" fmla="*/ 451922 h 457496"/>
                  <a:gd name="connsiteX5" fmla="*/ 543968 w 543968"/>
                  <a:gd name="connsiteY5" fmla="*/ 457496 h 457496"/>
                  <a:gd name="connsiteX6" fmla="*/ 312149 w 543968"/>
                  <a:gd name="connsiteY6" fmla="*/ 457496 h 457496"/>
                  <a:gd name="connsiteX7" fmla="*/ 253703 w 543968"/>
                  <a:gd name="connsiteY7" fmla="*/ 404820 h 457496"/>
                  <a:gd name="connsiteX8" fmla="*/ 173552 w 543968"/>
                  <a:gd name="connsiteY8" fmla="*/ 315151 h 457496"/>
                  <a:gd name="connsiteX9" fmla="*/ 6167 w 543968"/>
                  <a:gd name="connsiteY9" fmla="*/ 22204 h 45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3968" h="457496">
                    <a:moveTo>
                      <a:pt x="0" y="0"/>
                    </a:moveTo>
                    <a:lnTo>
                      <a:pt x="153784" y="0"/>
                    </a:lnTo>
                    <a:lnTo>
                      <a:pt x="194862" y="77046"/>
                    </a:lnTo>
                    <a:cubicBezTo>
                      <a:pt x="224466" y="124931"/>
                      <a:pt x="257847" y="172209"/>
                      <a:pt x="294566" y="217902"/>
                    </a:cubicBezTo>
                    <a:cubicBezTo>
                      <a:pt x="368004" y="309288"/>
                      <a:pt x="450507" y="389000"/>
                      <a:pt x="535190" y="451922"/>
                    </a:cubicBezTo>
                    <a:lnTo>
                      <a:pt x="543968" y="457496"/>
                    </a:lnTo>
                    <a:lnTo>
                      <a:pt x="312149" y="457496"/>
                    </a:lnTo>
                    <a:lnTo>
                      <a:pt x="253703" y="404820"/>
                    </a:lnTo>
                    <a:cubicBezTo>
                      <a:pt x="226178" y="377171"/>
                      <a:pt x="199324" y="347220"/>
                      <a:pt x="173552" y="315151"/>
                    </a:cubicBezTo>
                    <a:cubicBezTo>
                      <a:pt x="96238" y="218941"/>
                      <a:pt x="39651" y="117317"/>
                      <a:pt x="6167" y="2220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6B38E3E-A72E-474D-8F68-CB129ED31DAC}"/>
                  </a:ext>
                </a:extLst>
              </p:cNvPr>
              <p:cNvSpPr/>
              <p:nvPr/>
            </p:nvSpPr>
            <p:spPr>
              <a:xfrm>
                <a:off x="2243242" y="5404570"/>
                <a:ext cx="404130" cy="647796"/>
              </a:xfrm>
              <a:custGeom>
                <a:avLst/>
                <a:gdLst>
                  <a:gd name="connsiteX0" fmla="*/ 306388 w 647701"/>
                  <a:gd name="connsiteY0" fmla="*/ 0 h 1038226"/>
                  <a:gd name="connsiteX1" fmla="*/ 358776 w 647701"/>
                  <a:gd name="connsiteY1" fmla="*/ 52388 h 1038226"/>
                  <a:gd name="connsiteX2" fmla="*/ 358775 w 647701"/>
                  <a:gd name="connsiteY2" fmla="*/ 530226 h 1038226"/>
                  <a:gd name="connsiteX3" fmla="*/ 387350 w 647701"/>
                  <a:gd name="connsiteY3" fmla="*/ 530226 h 1038226"/>
                  <a:gd name="connsiteX4" fmla="*/ 387350 w 647701"/>
                  <a:gd name="connsiteY4" fmla="*/ 100013 h 1038226"/>
                  <a:gd name="connsiteX5" fmla="*/ 439738 w 647701"/>
                  <a:gd name="connsiteY5" fmla="*/ 47625 h 1038226"/>
                  <a:gd name="connsiteX6" fmla="*/ 492126 w 647701"/>
                  <a:gd name="connsiteY6" fmla="*/ 100013 h 1038226"/>
                  <a:gd name="connsiteX7" fmla="*/ 492125 w 647701"/>
                  <a:gd name="connsiteY7" fmla="*/ 530226 h 1038226"/>
                  <a:gd name="connsiteX8" fmla="*/ 520701 w 647701"/>
                  <a:gd name="connsiteY8" fmla="*/ 530226 h 1038226"/>
                  <a:gd name="connsiteX9" fmla="*/ 520701 w 647701"/>
                  <a:gd name="connsiteY9" fmla="*/ 368301 h 1038226"/>
                  <a:gd name="connsiteX10" fmla="*/ 584201 w 647701"/>
                  <a:gd name="connsiteY10" fmla="*/ 304801 h 1038226"/>
                  <a:gd name="connsiteX11" fmla="*/ 647701 w 647701"/>
                  <a:gd name="connsiteY11" fmla="*/ 368301 h 1038226"/>
                  <a:gd name="connsiteX12" fmla="*/ 647701 w 647701"/>
                  <a:gd name="connsiteY12" fmla="*/ 627831 h 1038226"/>
                  <a:gd name="connsiteX13" fmla="*/ 647700 w 647701"/>
                  <a:gd name="connsiteY13" fmla="*/ 627836 h 1038226"/>
                  <a:gd name="connsiteX14" fmla="*/ 647700 w 647701"/>
                  <a:gd name="connsiteY14" fmla="*/ 784226 h 1038226"/>
                  <a:gd name="connsiteX15" fmla="*/ 393700 w 647701"/>
                  <a:gd name="connsiteY15" fmla="*/ 1038226 h 1038226"/>
                  <a:gd name="connsiteX16" fmla="*/ 254000 w 647701"/>
                  <a:gd name="connsiteY16" fmla="*/ 1038226 h 1038226"/>
                  <a:gd name="connsiteX17" fmla="*/ 0 w 647701"/>
                  <a:gd name="connsiteY17" fmla="*/ 784226 h 1038226"/>
                  <a:gd name="connsiteX18" fmla="*/ 0 w 647701"/>
                  <a:gd name="connsiteY18" fmla="*/ 645485 h 1038226"/>
                  <a:gd name="connsiteX19" fmla="*/ 0 w 647701"/>
                  <a:gd name="connsiteY19" fmla="*/ 530226 h 1038226"/>
                  <a:gd name="connsiteX20" fmla="*/ 0 w 647701"/>
                  <a:gd name="connsiteY20" fmla="*/ 230189 h 1038226"/>
                  <a:gd name="connsiteX21" fmla="*/ 52388 w 647701"/>
                  <a:gd name="connsiteY21" fmla="*/ 177801 h 1038226"/>
                  <a:gd name="connsiteX22" fmla="*/ 104776 w 647701"/>
                  <a:gd name="connsiteY22" fmla="*/ 230189 h 1038226"/>
                  <a:gd name="connsiteX23" fmla="*/ 104775 w 647701"/>
                  <a:gd name="connsiteY23" fmla="*/ 530226 h 1038226"/>
                  <a:gd name="connsiteX24" fmla="*/ 127000 w 647701"/>
                  <a:gd name="connsiteY24" fmla="*/ 530226 h 1038226"/>
                  <a:gd name="connsiteX25" fmla="*/ 127000 w 647701"/>
                  <a:gd name="connsiteY25" fmla="*/ 80963 h 1038226"/>
                  <a:gd name="connsiteX26" fmla="*/ 179388 w 647701"/>
                  <a:gd name="connsiteY26" fmla="*/ 28575 h 1038226"/>
                  <a:gd name="connsiteX27" fmla="*/ 231776 w 647701"/>
                  <a:gd name="connsiteY27" fmla="*/ 80963 h 1038226"/>
                  <a:gd name="connsiteX28" fmla="*/ 231775 w 647701"/>
                  <a:gd name="connsiteY28" fmla="*/ 530226 h 1038226"/>
                  <a:gd name="connsiteX29" fmla="*/ 254000 w 647701"/>
                  <a:gd name="connsiteY29" fmla="*/ 530226 h 1038226"/>
                  <a:gd name="connsiteX30" fmla="*/ 254000 w 647701"/>
                  <a:gd name="connsiteY30" fmla="*/ 52388 h 1038226"/>
                  <a:gd name="connsiteX31" fmla="*/ 306388 w 647701"/>
                  <a:gd name="connsiteY31" fmla="*/ 0 h 103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47701" h="1038226">
                    <a:moveTo>
                      <a:pt x="306388" y="0"/>
                    </a:moveTo>
                    <a:cubicBezTo>
                      <a:pt x="335321" y="0"/>
                      <a:pt x="358776" y="23455"/>
                      <a:pt x="358776" y="52388"/>
                    </a:cubicBezTo>
                    <a:lnTo>
                      <a:pt x="358775" y="530226"/>
                    </a:lnTo>
                    <a:lnTo>
                      <a:pt x="387350" y="530226"/>
                    </a:lnTo>
                    <a:lnTo>
                      <a:pt x="387350" y="100013"/>
                    </a:lnTo>
                    <a:cubicBezTo>
                      <a:pt x="387350" y="71080"/>
                      <a:pt x="410805" y="47625"/>
                      <a:pt x="439738" y="47625"/>
                    </a:cubicBezTo>
                    <a:cubicBezTo>
                      <a:pt x="468671" y="47625"/>
                      <a:pt x="492126" y="71080"/>
                      <a:pt x="492126" y="100013"/>
                    </a:cubicBezTo>
                    <a:lnTo>
                      <a:pt x="492125" y="530226"/>
                    </a:lnTo>
                    <a:lnTo>
                      <a:pt x="520701" y="530226"/>
                    </a:lnTo>
                    <a:lnTo>
                      <a:pt x="520701" y="368301"/>
                    </a:lnTo>
                    <a:cubicBezTo>
                      <a:pt x="520701" y="333231"/>
                      <a:pt x="549131" y="304801"/>
                      <a:pt x="584201" y="304801"/>
                    </a:cubicBezTo>
                    <a:cubicBezTo>
                      <a:pt x="619271" y="304801"/>
                      <a:pt x="647701" y="333231"/>
                      <a:pt x="647701" y="368301"/>
                    </a:cubicBezTo>
                    <a:lnTo>
                      <a:pt x="647701" y="627831"/>
                    </a:lnTo>
                    <a:lnTo>
                      <a:pt x="647700" y="627836"/>
                    </a:lnTo>
                    <a:lnTo>
                      <a:pt x="647700" y="784226"/>
                    </a:lnTo>
                    <a:cubicBezTo>
                      <a:pt x="647700" y="924506"/>
                      <a:pt x="533980" y="1038226"/>
                      <a:pt x="393700" y="1038226"/>
                    </a:cubicBezTo>
                    <a:lnTo>
                      <a:pt x="254000" y="1038226"/>
                    </a:lnTo>
                    <a:cubicBezTo>
                      <a:pt x="113720" y="1038226"/>
                      <a:pt x="0" y="924506"/>
                      <a:pt x="0" y="784226"/>
                    </a:cubicBezTo>
                    <a:lnTo>
                      <a:pt x="0" y="645485"/>
                    </a:lnTo>
                    <a:lnTo>
                      <a:pt x="0" y="530226"/>
                    </a:lnTo>
                    <a:lnTo>
                      <a:pt x="0" y="230189"/>
                    </a:lnTo>
                    <a:cubicBezTo>
                      <a:pt x="0" y="201256"/>
                      <a:pt x="23455" y="177801"/>
                      <a:pt x="52388" y="177801"/>
                    </a:cubicBezTo>
                    <a:cubicBezTo>
                      <a:pt x="81321" y="177801"/>
                      <a:pt x="104776" y="201256"/>
                      <a:pt x="104776" y="230189"/>
                    </a:cubicBezTo>
                    <a:lnTo>
                      <a:pt x="104775" y="530226"/>
                    </a:lnTo>
                    <a:lnTo>
                      <a:pt x="127000" y="530226"/>
                    </a:lnTo>
                    <a:lnTo>
                      <a:pt x="127000" y="80963"/>
                    </a:lnTo>
                    <a:cubicBezTo>
                      <a:pt x="127000" y="52030"/>
                      <a:pt x="150455" y="28575"/>
                      <a:pt x="179388" y="28575"/>
                    </a:cubicBezTo>
                    <a:cubicBezTo>
                      <a:pt x="208321" y="28575"/>
                      <a:pt x="231776" y="52030"/>
                      <a:pt x="231776" y="80963"/>
                    </a:cubicBezTo>
                    <a:lnTo>
                      <a:pt x="231775" y="530226"/>
                    </a:lnTo>
                    <a:lnTo>
                      <a:pt x="254000" y="530226"/>
                    </a:lnTo>
                    <a:lnTo>
                      <a:pt x="254000" y="52388"/>
                    </a:lnTo>
                    <a:cubicBezTo>
                      <a:pt x="254000" y="23455"/>
                      <a:pt x="277455" y="0"/>
                      <a:pt x="30638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C9FE439-6FB0-4DD8-B486-5E5AD0CE2E99}"/>
                  </a:ext>
                </a:extLst>
              </p:cNvPr>
              <p:cNvSpPr/>
              <p:nvPr/>
            </p:nvSpPr>
            <p:spPr>
              <a:xfrm>
                <a:off x="3303551" y="5936062"/>
                <a:ext cx="404129" cy="342042"/>
              </a:xfrm>
              <a:custGeom>
                <a:avLst/>
                <a:gdLst>
                  <a:gd name="connsiteX0" fmla="*/ 460374 w 647699"/>
                  <a:gd name="connsiteY0" fmla="*/ 0 h 553743"/>
                  <a:gd name="connsiteX1" fmla="*/ 511174 w 647699"/>
                  <a:gd name="connsiteY1" fmla="*/ 50800 h 553743"/>
                  <a:gd name="connsiteX2" fmla="*/ 511174 w 647699"/>
                  <a:gd name="connsiteY2" fmla="*/ 356893 h 553743"/>
                  <a:gd name="connsiteX3" fmla="*/ 527049 w 647699"/>
                  <a:gd name="connsiteY3" fmla="*/ 356893 h 553743"/>
                  <a:gd name="connsiteX4" fmla="*/ 527049 w 647699"/>
                  <a:gd name="connsiteY4" fmla="*/ 225425 h 553743"/>
                  <a:gd name="connsiteX5" fmla="*/ 587374 w 647699"/>
                  <a:gd name="connsiteY5" fmla="*/ 165100 h 553743"/>
                  <a:gd name="connsiteX6" fmla="*/ 647699 w 647699"/>
                  <a:gd name="connsiteY6" fmla="*/ 225425 h 553743"/>
                  <a:gd name="connsiteX7" fmla="*/ 647699 w 647699"/>
                  <a:gd name="connsiteY7" fmla="*/ 377808 h 553743"/>
                  <a:gd name="connsiteX8" fmla="*/ 647699 w 647699"/>
                  <a:gd name="connsiteY8" fmla="*/ 399230 h 553743"/>
                  <a:gd name="connsiteX9" fmla="*/ 647699 w 647699"/>
                  <a:gd name="connsiteY9" fmla="*/ 455318 h 553743"/>
                  <a:gd name="connsiteX10" fmla="*/ 549274 w 647699"/>
                  <a:gd name="connsiteY10" fmla="*/ 553743 h 553743"/>
                  <a:gd name="connsiteX11" fmla="*/ 130174 w 647699"/>
                  <a:gd name="connsiteY11" fmla="*/ 553743 h 553743"/>
                  <a:gd name="connsiteX12" fmla="*/ 39484 w 647699"/>
                  <a:gd name="connsiteY12" fmla="*/ 493630 h 553743"/>
                  <a:gd name="connsiteX13" fmla="*/ 36363 w 647699"/>
                  <a:gd name="connsiteY13" fmla="*/ 478171 h 553743"/>
                  <a:gd name="connsiteX14" fmla="*/ 21853 w 647699"/>
                  <a:gd name="connsiteY14" fmla="*/ 468389 h 553743"/>
                  <a:gd name="connsiteX15" fmla="*/ 0 w 647699"/>
                  <a:gd name="connsiteY15" fmla="*/ 415630 h 553743"/>
                  <a:gd name="connsiteX16" fmla="*/ 0 w 647699"/>
                  <a:gd name="connsiteY16" fmla="*/ 386939 h 553743"/>
                  <a:gd name="connsiteX17" fmla="*/ 74612 w 647699"/>
                  <a:gd name="connsiteY17" fmla="*/ 312327 h 553743"/>
                  <a:gd name="connsiteX18" fmla="*/ 127371 w 647699"/>
                  <a:gd name="connsiteY18" fmla="*/ 334181 h 553743"/>
                  <a:gd name="connsiteX19" fmla="*/ 142684 w 647699"/>
                  <a:gd name="connsiteY19" fmla="*/ 356893 h 553743"/>
                  <a:gd name="connsiteX20" fmla="*/ 161924 w 647699"/>
                  <a:gd name="connsiteY20" fmla="*/ 356893 h 553743"/>
                  <a:gd name="connsiteX21" fmla="*/ 161924 w 647699"/>
                  <a:gd name="connsiteY21" fmla="*/ 219075 h 553743"/>
                  <a:gd name="connsiteX22" fmla="*/ 215899 w 647699"/>
                  <a:gd name="connsiteY22" fmla="*/ 165100 h 553743"/>
                  <a:gd name="connsiteX23" fmla="*/ 269874 w 647699"/>
                  <a:gd name="connsiteY23" fmla="*/ 219075 h 553743"/>
                  <a:gd name="connsiteX24" fmla="*/ 269874 w 647699"/>
                  <a:gd name="connsiteY24" fmla="*/ 356893 h 553743"/>
                  <a:gd name="connsiteX25" fmla="*/ 288924 w 647699"/>
                  <a:gd name="connsiteY25" fmla="*/ 356893 h 553743"/>
                  <a:gd name="connsiteX26" fmla="*/ 288924 w 647699"/>
                  <a:gd name="connsiteY26" fmla="*/ 96542 h 553743"/>
                  <a:gd name="connsiteX27" fmla="*/ 339724 w 647699"/>
                  <a:gd name="connsiteY27" fmla="*/ 45742 h 553743"/>
                  <a:gd name="connsiteX28" fmla="*/ 390524 w 647699"/>
                  <a:gd name="connsiteY28" fmla="*/ 96542 h 553743"/>
                  <a:gd name="connsiteX29" fmla="*/ 390524 w 647699"/>
                  <a:gd name="connsiteY29" fmla="*/ 356893 h 553743"/>
                  <a:gd name="connsiteX30" fmla="*/ 409574 w 647699"/>
                  <a:gd name="connsiteY30" fmla="*/ 356893 h 553743"/>
                  <a:gd name="connsiteX31" fmla="*/ 409574 w 647699"/>
                  <a:gd name="connsiteY31" fmla="*/ 50800 h 553743"/>
                  <a:gd name="connsiteX32" fmla="*/ 460374 w 647699"/>
                  <a:gd name="connsiteY32" fmla="*/ 0 h 553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47699" h="553743">
                    <a:moveTo>
                      <a:pt x="460374" y="0"/>
                    </a:moveTo>
                    <a:cubicBezTo>
                      <a:pt x="488430" y="0"/>
                      <a:pt x="511174" y="22744"/>
                      <a:pt x="511174" y="50800"/>
                    </a:cubicBezTo>
                    <a:lnTo>
                      <a:pt x="511174" y="356893"/>
                    </a:lnTo>
                    <a:lnTo>
                      <a:pt x="527049" y="356893"/>
                    </a:lnTo>
                    <a:lnTo>
                      <a:pt x="527049" y="225425"/>
                    </a:lnTo>
                    <a:cubicBezTo>
                      <a:pt x="527049" y="192108"/>
                      <a:pt x="554057" y="165100"/>
                      <a:pt x="587374" y="165100"/>
                    </a:cubicBezTo>
                    <a:cubicBezTo>
                      <a:pt x="620691" y="165100"/>
                      <a:pt x="647699" y="192108"/>
                      <a:pt x="647699" y="225425"/>
                    </a:cubicBezTo>
                    <a:lnTo>
                      <a:pt x="647699" y="377808"/>
                    </a:lnTo>
                    <a:lnTo>
                      <a:pt x="647699" y="399230"/>
                    </a:lnTo>
                    <a:lnTo>
                      <a:pt x="647699" y="455318"/>
                    </a:lnTo>
                    <a:cubicBezTo>
                      <a:pt x="647699" y="509677"/>
                      <a:pt x="603633" y="553743"/>
                      <a:pt x="549274" y="553743"/>
                    </a:cubicBezTo>
                    <a:lnTo>
                      <a:pt x="130174" y="553743"/>
                    </a:lnTo>
                    <a:cubicBezTo>
                      <a:pt x="89405" y="553743"/>
                      <a:pt x="54425" y="528956"/>
                      <a:pt x="39484" y="493630"/>
                    </a:cubicBezTo>
                    <a:lnTo>
                      <a:pt x="36363" y="478171"/>
                    </a:lnTo>
                    <a:lnTo>
                      <a:pt x="21853" y="468389"/>
                    </a:lnTo>
                    <a:cubicBezTo>
                      <a:pt x="8351" y="454887"/>
                      <a:pt x="0" y="436234"/>
                      <a:pt x="0" y="415630"/>
                    </a:cubicBezTo>
                    <a:lnTo>
                      <a:pt x="0" y="386939"/>
                    </a:lnTo>
                    <a:cubicBezTo>
                      <a:pt x="0" y="345732"/>
                      <a:pt x="33405" y="312327"/>
                      <a:pt x="74612" y="312327"/>
                    </a:cubicBezTo>
                    <a:cubicBezTo>
                      <a:pt x="95216" y="312327"/>
                      <a:pt x="113869" y="320678"/>
                      <a:pt x="127371" y="334181"/>
                    </a:cubicBezTo>
                    <a:lnTo>
                      <a:pt x="142684" y="356893"/>
                    </a:lnTo>
                    <a:lnTo>
                      <a:pt x="161924" y="356893"/>
                    </a:lnTo>
                    <a:lnTo>
                      <a:pt x="161924" y="219075"/>
                    </a:lnTo>
                    <a:cubicBezTo>
                      <a:pt x="161924" y="189265"/>
                      <a:pt x="186089" y="165100"/>
                      <a:pt x="215899" y="165100"/>
                    </a:cubicBezTo>
                    <a:cubicBezTo>
                      <a:pt x="245709" y="165100"/>
                      <a:pt x="269874" y="189265"/>
                      <a:pt x="269874" y="219075"/>
                    </a:cubicBezTo>
                    <a:lnTo>
                      <a:pt x="269874" y="356893"/>
                    </a:lnTo>
                    <a:lnTo>
                      <a:pt x="288924" y="356893"/>
                    </a:lnTo>
                    <a:lnTo>
                      <a:pt x="288924" y="96542"/>
                    </a:lnTo>
                    <a:cubicBezTo>
                      <a:pt x="288924" y="68486"/>
                      <a:pt x="311668" y="45742"/>
                      <a:pt x="339724" y="45742"/>
                    </a:cubicBezTo>
                    <a:cubicBezTo>
                      <a:pt x="367780" y="45742"/>
                      <a:pt x="390524" y="68486"/>
                      <a:pt x="390524" y="96542"/>
                    </a:cubicBezTo>
                    <a:lnTo>
                      <a:pt x="390524" y="356893"/>
                    </a:lnTo>
                    <a:lnTo>
                      <a:pt x="409574" y="356893"/>
                    </a:lnTo>
                    <a:lnTo>
                      <a:pt x="409574" y="50800"/>
                    </a:lnTo>
                    <a:cubicBezTo>
                      <a:pt x="409574" y="22744"/>
                      <a:pt x="432318" y="0"/>
                      <a:pt x="4603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F2E56F6A-06BD-4C81-A7D5-1D7241FA6C8F}"/>
                  </a:ext>
                </a:extLst>
              </p:cNvPr>
              <p:cNvSpPr/>
              <p:nvPr/>
            </p:nvSpPr>
            <p:spPr>
              <a:xfrm rot="3133026">
                <a:off x="2451239" y="5731530"/>
                <a:ext cx="63212" cy="222678"/>
              </a:xfrm>
              <a:prstGeom prst="moon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84" name="吹き出し: 円形 183">
            <a:extLst>
              <a:ext uri="{FF2B5EF4-FFF2-40B4-BE49-F238E27FC236}">
                <a16:creationId xmlns:a16="http://schemas.microsoft.com/office/drawing/2014/main" id="{1526DB21-7090-482B-89E4-68984F2441A9}"/>
              </a:ext>
            </a:extLst>
          </p:cNvPr>
          <p:cNvSpPr/>
          <p:nvPr/>
        </p:nvSpPr>
        <p:spPr>
          <a:xfrm>
            <a:off x="890506" y="5627266"/>
            <a:ext cx="2143039" cy="902435"/>
          </a:xfrm>
          <a:prstGeom prst="wedgeEllipseCallout">
            <a:avLst>
              <a:gd name="adj1" fmla="val 67166"/>
              <a:gd name="adj2" fmla="val -2710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1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下半分は</a:t>
            </a:r>
            <a:endParaRPr lang="en-US" altLang="ja-JP" sz="11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何があるのか</a:t>
            </a:r>
            <a:endParaRPr lang="en-US" altLang="ja-JP" sz="11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よくわからない</a:t>
            </a:r>
            <a:endParaRPr lang="en-US" altLang="ja-JP" sz="11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イメージ</a:t>
            </a:r>
            <a:endParaRPr lang="en-US" altLang="ja-JP" sz="11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D81E4390-04BB-4C39-BD49-F6B33FBD0D8B}"/>
              </a:ext>
            </a:extLst>
          </p:cNvPr>
          <p:cNvSpPr/>
          <p:nvPr/>
        </p:nvSpPr>
        <p:spPr>
          <a:xfrm>
            <a:off x="4045109" y="5633682"/>
            <a:ext cx="729687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十津川温泉</a:t>
            </a:r>
          </a:p>
        </p:txBody>
      </p:sp>
      <p:sp>
        <p:nvSpPr>
          <p:cNvPr id="186" name="吹き出し: 円形 185">
            <a:extLst>
              <a:ext uri="{FF2B5EF4-FFF2-40B4-BE49-F238E27FC236}">
                <a16:creationId xmlns:a16="http://schemas.microsoft.com/office/drawing/2014/main" id="{C66CB490-DDAD-41DC-BDFD-8715AA1DC077}"/>
              </a:ext>
            </a:extLst>
          </p:cNvPr>
          <p:cNvSpPr/>
          <p:nvPr/>
        </p:nvSpPr>
        <p:spPr>
          <a:xfrm>
            <a:off x="7355503" y="461225"/>
            <a:ext cx="2042404" cy="1229276"/>
          </a:xfrm>
          <a:prstGeom prst="wedgeEllipseCallout">
            <a:avLst>
              <a:gd name="adj1" fmla="val -38949"/>
              <a:gd name="adj2" fmla="val 571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国宝級の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文化財がたくさん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8D167F2D-3B01-48E1-9290-389F4047340E}"/>
              </a:ext>
            </a:extLst>
          </p:cNvPr>
          <p:cNvGrpSpPr/>
          <p:nvPr/>
        </p:nvGrpSpPr>
        <p:grpSpPr>
          <a:xfrm>
            <a:off x="7850835" y="1875206"/>
            <a:ext cx="1734981" cy="884020"/>
            <a:chOff x="1921030" y="2758606"/>
            <a:chExt cx="5203670" cy="2651413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FFFB17E2-ECA3-4FBB-8E29-33153D13F2AF}"/>
                </a:ext>
              </a:extLst>
            </p:cNvPr>
            <p:cNvGrpSpPr/>
            <p:nvPr/>
          </p:nvGrpSpPr>
          <p:grpSpPr>
            <a:xfrm>
              <a:off x="4085930" y="2758606"/>
              <a:ext cx="175094" cy="198323"/>
              <a:chOff x="3799974" y="2785043"/>
              <a:chExt cx="188795" cy="213842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23B41188-5290-4889-8532-1A906B7E0E0E}"/>
                  </a:ext>
                </a:extLst>
              </p:cNvPr>
              <p:cNvSpPr/>
              <p:nvPr/>
            </p:nvSpPr>
            <p:spPr>
              <a:xfrm rot="16200000">
                <a:off x="3789177" y="2795840"/>
                <a:ext cx="175464" cy="153869"/>
              </a:xfrm>
              <a:custGeom>
                <a:avLst/>
                <a:gdLst>
                  <a:gd name="connsiteX0" fmla="*/ 126866 w 126866"/>
                  <a:gd name="connsiteY0" fmla="*/ 46883 h 167038"/>
                  <a:gd name="connsiteX1" fmla="*/ 126866 w 126866"/>
                  <a:gd name="connsiteY1" fmla="*/ 167038 h 167038"/>
                  <a:gd name="connsiteX2" fmla="*/ 80744 w 126866"/>
                  <a:gd name="connsiteY2" fmla="*/ 167038 h 167038"/>
                  <a:gd name="connsiteX3" fmla="*/ 74571 w 126866"/>
                  <a:gd name="connsiteY3" fmla="*/ 84537 h 167038"/>
                  <a:gd name="connsiteX4" fmla="*/ 46366 w 126866"/>
                  <a:gd name="connsiteY4" fmla="*/ 60259 h 167038"/>
                  <a:gd name="connsiteX5" fmla="*/ 5351 w 126866"/>
                  <a:gd name="connsiteY5" fmla="*/ 63328 h 167038"/>
                  <a:gd name="connsiteX6" fmla="*/ 0 w 126866"/>
                  <a:gd name="connsiteY6" fmla="*/ 66029 h 167038"/>
                  <a:gd name="connsiteX7" fmla="*/ 0 w 126866"/>
                  <a:gd name="connsiteY7" fmla="*/ 0 h 167038"/>
                  <a:gd name="connsiteX8" fmla="*/ 79983 w 126866"/>
                  <a:gd name="connsiteY8" fmla="*/ 0 h 167038"/>
                  <a:gd name="connsiteX9" fmla="*/ 126866 w 126866"/>
                  <a:gd name="connsiteY9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866" h="167038">
                    <a:moveTo>
                      <a:pt x="126866" y="46883"/>
                    </a:moveTo>
                    <a:lnTo>
                      <a:pt x="126866" y="167038"/>
                    </a:lnTo>
                    <a:lnTo>
                      <a:pt x="80744" y="167038"/>
                    </a:lnTo>
                    <a:lnTo>
                      <a:pt x="74571" y="84537"/>
                    </a:lnTo>
                    <a:cubicBezTo>
                      <a:pt x="73486" y="70044"/>
                      <a:pt x="60858" y="59174"/>
                      <a:pt x="46366" y="60259"/>
                    </a:cubicBezTo>
                    <a:lnTo>
                      <a:pt x="5351" y="63328"/>
                    </a:lnTo>
                    <a:lnTo>
                      <a:pt x="0" y="66029"/>
                    </a:lnTo>
                    <a:lnTo>
                      <a:pt x="0" y="0"/>
                    </a:lnTo>
                    <a:lnTo>
                      <a:pt x="79983" y="0"/>
                    </a:lnTo>
                    <a:cubicBezTo>
                      <a:pt x="105876" y="0"/>
                      <a:pt x="126866" y="20990"/>
                      <a:pt x="126866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CD12C3D9-C1DF-4B29-AD3F-24A9EB95A95C}"/>
                  </a:ext>
                </a:extLst>
              </p:cNvPr>
              <p:cNvSpPr/>
              <p:nvPr/>
            </p:nvSpPr>
            <p:spPr>
              <a:xfrm rot="16200000">
                <a:off x="3807854" y="2817970"/>
                <a:ext cx="194792" cy="167038"/>
              </a:xfrm>
              <a:custGeom>
                <a:avLst/>
                <a:gdLst>
                  <a:gd name="connsiteX0" fmla="*/ 194792 w 194792"/>
                  <a:gd name="connsiteY0" fmla="*/ 46883 h 167038"/>
                  <a:gd name="connsiteX1" fmla="*/ 194792 w 194792"/>
                  <a:gd name="connsiteY1" fmla="*/ 167038 h 167038"/>
                  <a:gd name="connsiteX2" fmla="*/ 148670 w 194792"/>
                  <a:gd name="connsiteY2" fmla="*/ 167038 h 167038"/>
                  <a:gd name="connsiteX3" fmla="*/ 142497 w 194792"/>
                  <a:gd name="connsiteY3" fmla="*/ 84537 h 167038"/>
                  <a:gd name="connsiteX4" fmla="*/ 114292 w 194792"/>
                  <a:gd name="connsiteY4" fmla="*/ 60259 h 167038"/>
                  <a:gd name="connsiteX5" fmla="*/ 73277 w 194792"/>
                  <a:gd name="connsiteY5" fmla="*/ 63328 h 167038"/>
                  <a:gd name="connsiteX6" fmla="*/ 48999 w 194792"/>
                  <a:gd name="connsiteY6" fmla="*/ 91533 h 167038"/>
                  <a:gd name="connsiteX7" fmla="*/ 54649 w 194792"/>
                  <a:gd name="connsiteY7" fmla="*/ 167038 h 167038"/>
                  <a:gd name="connsiteX8" fmla="*/ 0 w 194792"/>
                  <a:gd name="connsiteY8" fmla="*/ 167038 h 167038"/>
                  <a:gd name="connsiteX9" fmla="*/ 0 w 194792"/>
                  <a:gd name="connsiteY9" fmla="*/ 46883 h 167038"/>
                  <a:gd name="connsiteX10" fmla="*/ 46883 w 194792"/>
                  <a:gd name="connsiteY10" fmla="*/ 0 h 167038"/>
                  <a:gd name="connsiteX11" fmla="*/ 147909 w 194792"/>
                  <a:gd name="connsiteY11" fmla="*/ 0 h 167038"/>
                  <a:gd name="connsiteX12" fmla="*/ 194792 w 194792"/>
                  <a:gd name="connsiteY12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792" h="167038">
                    <a:moveTo>
                      <a:pt x="194792" y="46883"/>
                    </a:moveTo>
                    <a:lnTo>
                      <a:pt x="194792" y="167038"/>
                    </a:lnTo>
                    <a:lnTo>
                      <a:pt x="148670" y="167038"/>
                    </a:lnTo>
                    <a:lnTo>
                      <a:pt x="142497" y="84537"/>
                    </a:lnTo>
                    <a:cubicBezTo>
                      <a:pt x="141412" y="70044"/>
                      <a:pt x="128784" y="59174"/>
                      <a:pt x="114292" y="60259"/>
                    </a:cubicBezTo>
                    <a:lnTo>
                      <a:pt x="73277" y="63328"/>
                    </a:lnTo>
                    <a:cubicBezTo>
                      <a:pt x="58785" y="64412"/>
                      <a:pt x="47915" y="77040"/>
                      <a:pt x="48999" y="91533"/>
                    </a:cubicBezTo>
                    <a:lnTo>
                      <a:pt x="54649" y="167038"/>
                    </a:lnTo>
                    <a:lnTo>
                      <a:pt x="0" y="167038"/>
                    </a:lnTo>
                    <a:lnTo>
                      <a:pt x="0" y="46883"/>
                    </a:lnTo>
                    <a:cubicBezTo>
                      <a:pt x="0" y="20990"/>
                      <a:pt x="20990" y="0"/>
                      <a:pt x="46883" y="0"/>
                    </a:cubicBezTo>
                    <a:lnTo>
                      <a:pt x="147909" y="0"/>
                    </a:lnTo>
                    <a:cubicBezTo>
                      <a:pt x="173802" y="0"/>
                      <a:pt x="194792" y="20990"/>
                      <a:pt x="194792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8F7041AE-14D1-4242-A619-8A9DE6BA64D6}"/>
                </a:ext>
              </a:extLst>
            </p:cNvPr>
            <p:cNvGrpSpPr/>
            <p:nvPr/>
          </p:nvGrpSpPr>
          <p:grpSpPr>
            <a:xfrm flipH="1">
              <a:off x="4789885" y="2758606"/>
              <a:ext cx="175094" cy="198323"/>
              <a:chOff x="3799974" y="2785043"/>
              <a:chExt cx="188795" cy="213842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6C28198C-BDE6-4869-BA47-B6E680657A28}"/>
                  </a:ext>
                </a:extLst>
              </p:cNvPr>
              <p:cNvSpPr/>
              <p:nvPr/>
            </p:nvSpPr>
            <p:spPr>
              <a:xfrm rot="16200000">
                <a:off x="3789177" y="2795840"/>
                <a:ext cx="175464" cy="153869"/>
              </a:xfrm>
              <a:custGeom>
                <a:avLst/>
                <a:gdLst>
                  <a:gd name="connsiteX0" fmla="*/ 126866 w 126866"/>
                  <a:gd name="connsiteY0" fmla="*/ 46883 h 167038"/>
                  <a:gd name="connsiteX1" fmla="*/ 126866 w 126866"/>
                  <a:gd name="connsiteY1" fmla="*/ 167038 h 167038"/>
                  <a:gd name="connsiteX2" fmla="*/ 80744 w 126866"/>
                  <a:gd name="connsiteY2" fmla="*/ 167038 h 167038"/>
                  <a:gd name="connsiteX3" fmla="*/ 74571 w 126866"/>
                  <a:gd name="connsiteY3" fmla="*/ 84537 h 167038"/>
                  <a:gd name="connsiteX4" fmla="*/ 46366 w 126866"/>
                  <a:gd name="connsiteY4" fmla="*/ 60259 h 167038"/>
                  <a:gd name="connsiteX5" fmla="*/ 5351 w 126866"/>
                  <a:gd name="connsiteY5" fmla="*/ 63328 h 167038"/>
                  <a:gd name="connsiteX6" fmla="*/ 0 w 126866"/>
                  <a:gd name="connsiteY6" fmla="*/ 66029 h 167038"/>
                  <a:gd name="connsiteX7" fmla="*/ 0 w 126866"/>
                  <a:gd name="connsiteY7" fmla="*/ 0 h 167038"/>
                  <a:gd name="connsiteX8" fmla="*/ 79983 w 126866"/>
                  <a:gd name="connsiteY8" fmla="*/ 0 h 167038"/>
                  <a:gd name="connsiteX9" fmla="*/ 126866 w 126866"/>
                  <a:gd name="connsiteY9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866" h="167038">
                    <a:moveTo>
                      <a:pt x="126866" y="46883"/>
                    </a:moveTo>
                    <a:lnTo>
                      <a:pt x="126866" y="167038"/>
                    </a:lnTo>
                    <a:lnTo>
                      <a:pt x="80744" y="167038"/>
                    </a:lnTo>
                    <a:lnTo>
                      <a:pt x="74571" y="84537"/>
                    </a:lnTo>
                    <a:cubicBezTo>
                      <a:pt x="73486" y="70044"/>
                      <a:pt x="60858" y="59174"/>
                      <a:pt x="46366" y="60259"/>
                    </a:cubicBezTo>
                    <a:lnTo>
                      <a:pt x="5351" y="63328"/>
                    </a:lnTo>
                    <a:lnTo>
                      <a:pt x="0" y="66029"/>
                    </a:lnTo>
                    <a:lnTo>
                      <a:pt x="0" y="0"/>
                    </a:lnTo>
                    <a:lnTo>
                      <a:pt x="79983" y="0"/>
                    </a:lnTo>
                    <a:cubicBezTo>
                      <a:pt x="105876" y="0"/>
                      <a:pt x="126866" y="20990"/>
                      <a:pt x="126866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4A903C1-1B13-47D6-86CE-43358FF8AF56}"/>
                  </a:ext>
                </a:extLst>
              </p:cNvPr>
              <p:cNvSpPr/>
              <p:nvPr/>
            </p:nvSpPr>
            <p:spPr>
              <a:xfrm rot="16200000">
                <a:off x="3807854" y="2817970"/>
                <a:ext cx="194792" cy="167038"/>
              </a:xfrm>
              <a:custGeom>
                <a:avLst/>
                <a:gdLst>
                  <a:gd name="connsiteX0" fmla="*/ 194792 w 194792"/>
                  <a:gd name="connsiteY0" fmla="*/ 46883 h 167038"/>
                  <a:gd name="connsiteX1" fmla="*/ 194792 w 194792"/>
                  <a:gd name="connsiteY1" fmla="*/ 167038 h 167038"/>
                  <a:gd name="connsiteX2" fmla="*/ 148670 w 194792"/>
                  <a:gd name="connsiteY2" fmla="*/ 167038 h 167038"/>
                  <a:gd name="connsiteX3" fmla="*/ 142497 w 194792"/>
                  <a:gd name="connsiteY3" fmla="*/ 84537 h 167038"/>
                  <a:gd name="connsiteX4" fmla="*/ 114292 w 194792"/>
                  <a:gd name="connsiteY4" fmla="*/ 60259 h 167038"/>
                  <a:gd name="connsiteX5" fmla="*/ 73277 w 194792"/>
                  <a:gd name="connsiteY5" fmla="*/ 63328 h 167038"/>
                  <a:gd name="connsiteX6" fmla="*/ 48999 w 194792"/>
                  <a:gd name="connsiteY6" fmla="*/ 91533 h 167038"/>
                  <a:gd name="connsiteX7" fmla="*/ 54649 w 194792"/>
                  <a:gd name="connsiteY7" fmla="*/ 167038 h 167038"/>
                  <a:gd name="connsiteX8" fmla="*/ 0 w 194792"/>
                  <a:gd name="connsiteY8" fmla="*/ 167038 h 167038"/>
                  <a:gd name="connsiteX9" fmla="*/ 0 w 194792"/>
                  <a:gd name="connsiteY9" fmla="*/ 46883 h 167038"/>
                  <a:gd name="connsiteX10" fmla="*/ 46883 w 194792"/>
                  <a:gd name="connsiteY10" fmla="*/ 0 h 167038"/>
                  <a:gd name="connsiteX11" fmla="*/ 147909 w 194792"/>
                  <a:gd name="connsiteY11" fmla="*/ 0 h 167038"/>
                  <a:gd name="connsiteX12" fmla="*/ 194792 w 194792"/>
                  <a:gd name="connsiteY12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792" h="167038">
                    <a:moveTo>
                      <a:pt x="194792" y="46883"/>
                    </a:moveTo>
                    <a:lnTo>
                      <a:pt x="194792" y="167038"/>
                    </a:lnTo>
                    <a:lnTo>
                      <a:pt x="148670" y="167038"/>
                    </a:lnTo>
                    <a:lnTo>
                      <a:pt x="142497" y="84537"/>
                    </a:lnTo>
                    <a:cubicBezTo>
                      <a:pt x="141412" y="70044"/>
                      <a:pt x="128784" y="59174"/>
                      <a:pt x="114292" y="60259"/>
                    </a:cubicBezTo>
                    <a:lnTo>
                      <a:pt x="73277" y="63328"/>
                    </a:lnTo>
                    <a:cubicBezTo>
                      <a:pt x="58785" y="64412"/>
                      <a:pt x="47915" y="77040"/>
                      <a:pt x="48999" y="91533"/>
                    </a:cubicBezTo>
                    <a:lnTo>
                      <a:pt x="54649" y="167038"/>
                    </a:lnTo>
                    <a:lnTo>
                      <a:pt x="0" y="167038"/>
                    </a:lnTo>
                    <a:lnTo>
                      <a:pt x="0" y="46883"/>
                    </a:lnTo>
                    <a:cubicBezTo>
                      <a:pt x="0" y="20990"/>
                      <a:pt x="20990" y="0"/>
                      <a:pt x="46883" y="0"/>
                    </a:cubicBezTo>
                    <a:lnTo>
                      <a:pt x="147909" y="0"/>
                    </a:lnTo>
                    <a:cubicBezTo>
                      <a:pt x="173802" y="0"/>
                      <a:pt x="194792" y="20990"/>
                      <a:pt x="194792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3EBBC878-1460-4D86-A219-55B952A3F926}"/>
                </a:ext>
              </a:extLst>
            </p:cNvPr>
            <p:cNvSpPr/>
            <p:nvPr/>
          </p:nvSpPr>
          <p:spPr>
            <a:xfrm>
              <a:off x="1921030" y="5187842"/>
              <a:ext cx="5203670" cy="222177"/>
            </a:xfrm>
            <a:prstGeom prst="trapezoid">
              <a:avLst>
                <a:gd name="adj" fmla="val 256504"/>
              </a:avLst>
            </a:prstGeom>
            <a:solidFill>
              <a:srgbClr val="008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E21A09C8-EB06-4554-A645-CBEC6E25F760}"/>
                </a:ext>
              </a:extLst>
            </p:cNvPr>
            <p:cNvSpPr/>
            <p:nvPr/>
          </p:nvSpPr>
          <p:spPr>
            <a:xfrm>
              <a:off x="3295845" y="5187842"/>
              <a:ext cx="2495356" cy="222177"/>
            </a:xfrm>
            <a:prstGeom prst="trapezoid">
              <a:avLst>
                <a:gd name="adj" fmla="val 25650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DB047B31-AD7F-4821-866C-7CB9C70D0EF0}"/>
                </a:ext>
              </a:extLst>
            </p:cNvPr>
            <p:cNvSpPr/>
            <p:nvPr/>
          </p:nvSpPr>
          <p:spPr>
            <a:xfrm flipV="1">
              <a:off x="2263156" y="4125289"/>
              <a:ext cx="4590082" cy="412727"/>
            </a:xfrm>
            <a:prstGeom prst="trapezoid">
              <a:avLst>
                <a:gd name="adj" fmla="val 15973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3DE76F9E-4D07-4DC6-A779-4A3EB4326029}"/>
                </a:ext>
              </a:extLst>
            </p:cNvPr>
            <p:cNvSpPr/>
            <p:nvPr/>
          </p:nvSpPr>
          <p:spPr>
            <a:xfrm>
              <a:off x="2924659" y="4218940"/>
              <a:ext cx="3261829" cy="93027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47BCB618-F1A2-47DF-8761-F9ECE1AFD1CF}"/>
                </a:ext>
              </a:extLst>
            </p:cNvPr>
            <p:cNvSpPr/>
            <p:nvPr/>
          </p:nvSpPr>
          <p:spPr>
            <a:xfrm>
              <a:off x="5818360" y="4657076"/>
              <a:ext cx="360983" cy="22067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AE98AC60-F7C0-420F-BC57-96413EEF6613}"/>
                </a:ext>
              </a:extLst>
            </p:cNvPr>
            <p:cNvSpPr/>
            <p:nvPr/>
          </p:nvSpPr>
          <p:spPr>
            <a:xfrm>
              <a:off x="2939429" y="4657076"/>
              <a:ext cx="360983" cy="22067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" name="台形 195">
              <a:extLst>
                <a:ext uri="{FF2B5EF4-FFF2-40B4-BE49-F238E27FC236}">
                  <a16:creationId xmlns:a16="http://schemas.microsoft.com/office/drawing/2014/main" id="{7B1E6085-EC66-48BA-89B5-F20407FC68AE}"/>
                </a:ext>
              </a:extLst>
            </p:cNvPr>
            <p:cNvSpPr/>
            <p:nvPr/>
          </p:nvSpPr>
          <p:spPr>
            <a:xfrm flipV="1">
              <a:off x="2815606" y="3453776"/>
              <a:ext cx="3485182" cy="552450"/>
            </a:xfrm>
            <a:prstGeom prst="trapezoid">
              <a:avLst>
                <a:gd name="adj" fmla="val 939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" name="台形 196">
              <a:extLst>
                <a:ext uri="{FF2B5EF4-FFF2-40B4-BE49-F238E27FC236}">
                  <a16:creationId xmlns:a16="http://schemas.microsoft.com/office/drawing/2014/main" id="{D5C04F63-DC2C-46B8-B2C2-76DCF90CDECF}"/>
                </a:ext>
              </a:extLst>
            </p:cNvPr>
            <p:cNvSpPr/>
            <p:nvPr/>
          </p:nvSpPr>
          <p:spPr>
            <a:xfrm flipV="1">
              <a:off x="2825750" y="3425187"/>
              <a:ext cx="3448050" cy="45720"/>
            </a:xfrm>
            <a:prstGeom prst="trapezoid">
              <a:avLst>
                <a:gd name="adj" fmla="val 22553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A9EBABA4-AF54-4908-BBAC-A4878B0B958A}"/>
                </a:ext>
              </a:extLst>
            </p:cNvPr>
            <p:cNvSpPr/>
            <p:nvPr/>
          </p:nvSpPr>
          <p:spPr>
            <a:xfrm>
              <a:off x="2702023" y="2956174"/>
              <a:ext cx="3683000" cy="498475"/>
            </a:xfrm>
            <a:custGeom>
              <a:avLst/>
              <a:gdLst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549696 w 3683000"/>
                <a:gd name="connsiteY3" fmla="*/ 457200 h 498475"/>
                <a:gd name="connsiteX4" fmla="*/ 3683000 w 3683000"/>
                <a:gd name="connsiteY4" fmla="*/ 498475 h 498475"/>
                <a:gd name="connsiteX5" fmla="*/ 0 w 3683000"/>
                <a:gd name="connsiteY5" fmla="*/ 498475 h 498475"/>
                <a:gd name="connsiteX6" fmla="*/ 133304 w 3683000"/>
                <a:gd name="connsiteY6" fmla="*/ 457200 h 498475"/>
                <a:gd name="connsiteX7" fmla="*/ 0 w 3683000"/>
                <a:gd name="connsiteY7" fmla="*/ 457200 h 498475"/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549696 w 3683000"/>
                <a:gd name="connsiteY3" fmla="*/ 457200 h 498475"/>
                <a:gd name="connsiteX4" fmla="*/ 3683000 w 3683000"/>
                <a:gd name="connsiteY4" fmla="*/ 498475 h 498475"/>
                <a:gd name="connsiteX5" fmla="*/ 0 w 3683000"/>
                <a:gd name="connsiteY5" fmla="*/ 498475 h 498475"/>
                <a:gd name="connsiteX6" fmla="*/ 0 w 3683000"/>
                <a:gd name="connsiteY6" fmla="*/ 457200 h 498475"/>
                <a:gd name="connsiteX7" fmla="*/ 1476601 w 3683000"/>
                <a:gd name="connsiteY7" fmla="*/ 0 h 498475"/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683000 w 3683000"/>
                <a:gd name="connsiteY3" fmla="*/ 498475 h 498475"/>
                <a:gd name="connsiteX4" fmla="*/ 0 w 3683000"/>
                <a:gd name="connsiteY4" fmla="*/ 498475 h 498475"/>
                <a:gd name="connsiteX5" fmla="*/ 0 w 3683000"/>
                <a:gd name="connsiteY5" fmla="*/ 457200 h 498475"/>
                <a:gd name="connsiteX6" fmla="*/ 1476601 w 3683000"/>
                <a:gd name="connsiteY6" fmla="*/ 0 h 4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3000" h="498475">
                  <a:moveTo>
                    <a:pt x="1476601" y="0"/>
                  </a:moveTo>
                  <a:lnTo>
                    <a:pt x="2206399" y="0"/>
                  </a:lnTo>
                  <a:lnTo>
                    <a:pt x="3683000" y="457200"/>
                  </a:lnTo>
                  <a:lnTo>
                    <a:pt x="3683000" y="498475"/>
                  </a:lnTo>
                  <a:lnTo>
                    <a:pt x="0" y="498475"/>
                  </a:lnTo>
                  <a:lnTo>
                    <a:pt x="0" y="457200"/>
                  </a:lnTo>
                  <a:lnTo>
                    <a:pt x="1476601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" name="台形 198">
              <a:extLst>
                <a:ext uri="{FF2B5EF4-FFF2-40B4-BE49-F238E27FC236}">
                  <a16:creationId xmlns:a16="http://schemas.microsoft.com/office/drawing/2014/main" id="{2BD4A7E7-149C-4C7A-9097-2CEA297EE23E}"/>
                </a:ext>
              </a:extLst>
            </p:cNvPr>
            <p:cNvSpPr/>
            <p:nvPr/>
          </p:nvSpPr>
          <p:spPr>
            <a:xfrm flipV="1">
              <a:off x="2375422" y="4115749"/>
              <a:ext cx="4348706" cy="45719"/>
            </a:xfrm>
            <a:prstGeom prst="trapezoid">
              <a:avLst>
                <a:gd name="adj" fmla="val 22553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518ABAA-0061-4D3B-A870-1CD83EE5A934}"/>
                </a:ext>
              </a:extLst>
            </p:cNvPr>
            <p:cNvSpPr/>
            <p:nvPr/>
          </p:nvSpPr>
          <p:spPr>
            <a:xfrm>
              <a:off x="2227262" y="3890327"/>
              <a:ext cx="4645026" cy="247650"/>
            </a:xfrm>
            <a:custGeom>
              <a:avLst/>
              <a:gdLst>
                <a:gd name="connsiteX0" fmla="*/ 1140748 w 4645026"/>
                <a:gd name="connsiteY0" fmla="*/ 0 h 247650"/>
                <a:gd name="connsiteX1" fmla="*/ 3504278 w 4645026"/>
                <a:gd name="connsiteY1" fmla="*/ 0 h 247650"/>
                <a:gd name="connsiteX2" fmla="*/ 4645026 w 4645026"/>
                <a:gd name="connsiteY2" fmla="*/ 215840 h 247650"/>
                <a:gd name="connsiteX3" fmla="*/ 4645026 w 4645026"/>
                <a:gd name="connsiteY3" fmla="*/ 247650 h 247650"/>
                <a:gd name="connsiteX4" fmla="*/ 0 w 4645026"/>
                <a:gd name="connsiteY4" fmla="*/ 247650 h 247650"/>
                <a:gd name="connsiteX5" fmla="*/ 0 w 4645026"/>
                <a:gd name="connsiteY5" fmla="*/ 21584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45026" h="247650">
                  <a:moveTo>
                    <a:pt x="1140748" y="0"/>
                  </a:moveTo>
                  <a:lnTo>
                    <a:pt x="3504278" y="0"/>
                  </a:lnTo>
                  <a:lnTo>
                    <a:pt x="4645026" y="215840"/>
                  </a:lnTo>
                  <a:lnTo>
                    <a:pt x="4645026" y="247650"/>
                  </a:lnTo>
                  <a:lnTo>
                    <a:pt x="0" y="247650"/>
                  </a:lnTo>
                  <a:lnTo>
                    <a:pt x="0" y="21584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C105DFB-16A4-4B2D-B299-CA352B637407}"/>
                </a:ext>
              </a:extLst>
            </p:cNvPr>
            <p:cNvSpPr/>
            <p:nvPr/>
          </p:nvSpPr>
          <p:spPr>
            <a:xfrm>
              <a:off x="2728785" y="2999925"/>
              <a:ext cx="3641983" cy="450850"/>
            </a:xfrm>
            <a:custGeom>
              <a:avLst/>
              <a:gdLst>
                <a:gd name="connsiteX0" fmla="*/ 1456092 w 3641983"/>
                <a:gd name="connsiteY0" fmla="*/ 0 h 450850"/>
                <a:gd name="connsiteX1" fmla="*/ 2185890 w 3641983"/>
                <a:gd name="connsiteY1" fmla="*/ 0 h 450850"/>
                <a:gd name="connsiteX2" fmla="*/ 3641983 w 3641983"/>
                <a:gd name="connsiteY2" fmla="*/ 450850 h 450850"/>
                <a:gd name="connsiteX3" fmla="*/ 0 w 3641983"/>
                <a:gd name="connsiteY3" fmla="*/ 45085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1983" h="450850">
                  <a:moveTo>
                    <a:pt x="1456092" y="0"/>
                  </a:moveTo>
                  <a:lnTo>
                    <a:pt x="2185890" y="0"/>
                  </a:lnTo>
                  <a:lnTo>
                    <a:pt x="3641983" y="450850"/>
                  </a:lnTo>
                  <a:lnTo>
                    <a:pt x="0" y="45085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2D1057A8-2562-4D9D-AEA7-47A0277654E9}"/>
                </a:ext>
              </a:extLst>
            </p:cNvPr>
            <p:cNvSpPr/>
            <p:nvPr/>
          </p:nvSpPr>
          <p:spPr>
            <a:xfrm>
              <a:off x="2310847" y="3937952"/>
              <a:ext cx="4477856" cy="200025"/>
            </a:xfrm>
            <a:custGeom>
              <a:avLst/>
              <a:gdLst>
                <a:gd name="connsiteX0" fmla="*/ 1057163 w 4477856"/>
                <a:gd name="connsiteY0" fmla="*/ 0 h 200025"/>
                <a:gd name="connsiteX1" fmla="*/ 3420693 w 4477856"/>
                <a:gd name="connsiteY1" fmla="*/ 0 h 200025"/>
                <a:gd name="connsiteX2" fmla="*/ 4477856 w 4477856"/>
                <a:gd name="connsiteY2" fmla="*/ 200025 h 200025"/>
                <a:gd name="connsiteX3" fmla="*/ 0 w 4477856"/>
                <a:gd name="connsiteY3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856" h="200025">
                  <a:moveTo>
                    <a:pt x="1057163" y="0"/>
                  </a:moveTo>
                  <a:lnTo>
                    <a:pt x="3420693" y="0"/>
                  </a:lnTo>
                  <a:lnTo>
                    <a:pt x="4477856" y="200025"/>
                  </a:lnTo>
                  <a:lnTo>
                    <a:pt x="0" y="20002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5A311C35-C201-4A11-9DD2-3524997CE53C}"/>
                </a:ext>
              </a:extLst>
            </p:cNvPr>
            <p:cNvSpPr/>
            <p:nvPr/>
          </p:nvSpPr>
          <p:spPr>
            <a:xfrm>
              <a:off x="3377581" y="3590290"/>
              <a:ext cx="2327894" cy="30339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30F65E9E-B548-462F-80A7-EF28C5EEA417}"/>
                </a:ext>
              </a:extLst>
            </p:cNvPr>
            <p:cNvGrpSpPr/>
            <p:nvPr/>
          </p:nvGrpSpPr>
          <p:grpSpPr>
            <a:xfrm>
              <a:off x="2506044" y="5077778"/>
              <a:ext cx="4104306" cy="133350"/>
              <a:chOff x="2506044" y="3690938"/>
              <a:chExt cx="4104306" cy="133350"/>
            </a:xfrm>
          </p:grpSpPr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EA505146-6AB4-4BE5-8BA3-490A27A457A1}"/>
                  </a:ext>
                </a:extLst>
              </p:cNvPr>
              <p:cNvSpPr/>
              <p:nvPr/>
            </p:nvSpPr>
            <p:spPr>
              <a:xfrm>
                <a:off x="2506044" y="3690938"/>
                <a:ext cx="4104306" cy="1333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0171747C-5D3E-4E57-BAAB-1D8E7F5EA953}"/>
                  </a:ext>
                </a:extLst>
              </p:cNvPr>
              <p:cNvSpPr/>
              <p:nvPr/>
            </p:nvSpPr>
            <p:spPr>
              <a:xfrm>
                <a:off x="3752166" y="3690938"/>
                <a:ext cx="1615172" cy="133350"/>
              </a:xfrm>
              <a:prstGeom prst="rect">
                <a:avLst/>
              </a:pr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5CBAB8A5-8252-4FD5-BD73-183A234C9045}"/>
                </a:ext>
              </a:extLst>
            </p:cNvPr>
            <p:cNvSpPr/>
            <p:nvPr/>
          </p:nvSpPr>
          <p:spPr>
            <a:xfrm>
              <a:off x="2887044" y="4182436"/>
              <a:ext cx="3299444" cy="430947"/>
            </a:xfrm>
            <a:custGeom>
              <a:avLst/>
              <a:gdLst>
                <a:gd name="connsiteX0" fmla="*/ 0 w 3299444"/>
                <a:gd name="connsiteY0" fmla="*/ 396360 h 430947"/>
                <a:gd name="connsiteX1" fmla="*/ 3299444 w 3299444"/>
                <a:gd name="connsiteY1" fmla="*/ 396360 h 430947"/>
                <a:gd name="connsiteX2" fmla="*/ 3299444 w 3299444"/>
                <a:gd name="connsiteY2" fmla="*/ 430947 h 430947"/>
                <a:gd name="connsiteX3" fmla="*/ 0 w 3299444"/>
                <a:gd name="connsiteY3" fmla="*/ 430947 h 430947"/>
                <a:gd name="connsiteX4" fmla="*/ 0 w 3299444"/>
                <a:gd name="connsiteY4" fmla="*/ 311864 h 430947"/>
                <a:gd name="connsiteX5" fmla="*/ 3299444 w 3299444"/>
                <a:gd name="connsiteY5" fmla="*/ 311864 h 430947"/>
                <a:gd name="connsiteX6" fmla="*/ 3299444 w 3299444"/>
                <a:gd name="connsiteY6" fmla="*/ 346450 h 430947"/>
                <a:gd name="connsiteX7" fmla="*/ 3151805 w 3299444"/>
                <a:gd name="connsiteY7" fmla="*/ 346450 h 430947"/>
                <a:gd name="connsiteX8" fmla="*/ 3151805 w 3299444"/>
                <a:gd name="connsiteY8" fmla="*/ 368999 h 430947"/>
                <a:gd name="connsiteX9" fmla="*/ 3144185 w 3299444"/>
                <a:gd name="connsiteY9" fmla="*/ 376619 h 430947"/>
                <a:gd name="connsiteX10" fmla="*/ 3059413 w 3299444"/>
                <a:gd name="connsiteY10" fmla="*/ 376619 h 430947"/>
                <a:gd name="connsiteX11" fmla="*/ 3051793 w 3299444"/>
                <a:gd name="connsiteY11" fmla="*/ 368999 h 430947"/>
                <a:gd name="connsiteX12" fmla="*/ 3051793 w 3299444"/>
                <a:gd name="connsiteY12" fmla="*/ 346450 h 430947"/>
                <a:gd name="connsiteX13" fmla="*/ 2716036 w 3299444"/>
                <a:gd name="connsiteY13" fmla="*/ 346450 h 430947"/>
                <a:gd name="connsiteX14" fmla="*/ 2716036 w 3299444"/>
                <a:gd name="connsiteY14" fmla="*/ 368999 h 430947"/>
                <a:gd name="connsiteX15" fmla="*/ 2708416 w 3299444"/>
                <a:gd name="connsiteY15" fmla="*/ 376619 h 430947"/>
                <a:gd name="connsiteX16" fmla="*/ 2623644 w 3299444"/>
                <a:gd name="connsiteY16" fmla="*/ 376619 h 430947"/>
                <a:gd name="connsiteX17" fmla="*/ 2616024 w 3299444"/>
                <a:gd name="connsiteY17" fmla="*/ 368999 h 430947"/>
                <a:gd name="connsiteX18" fmla="*/ 2616024 w 3299444"/>
                <a:gd name="connsiteY18" fmla="*/ 346450 h 430947"/>
                <a:gd name="connsiteX19" fmla="*/ 2230261 w 3299444"/>
                <a:gd name="connsiteY19" fmla="*/ 346450 h 430947"/>
                <a:gd name="connsiteX20" fmla="*/ 2230261 w 3299444"/>
                <a:gd name="connsiteY20" fmla="*/ 368999 h 430947"/>
                <a:gd name="connsiteX21" fmla="*/ 2222641 w 3299444"/>
                <a:gd name="connsiteY21" fmla="*/ 376619 h 430947"/>
                <a:gd name="connsiteX22" fmla="*/ 2137869 w 3299444"/>
                <a:gd name="connsiteY22" fmla="*/ 376619 h 430947"/>
                <a:gd name="connsiteX23" fmla="*/ 2130249 w 3299444"/>
                <a:gd name="connsiteY23" fmla="*/ 368999 h 430947"/>
                <a:gd name="connsiteX24" fmla="*/ 2130249 w 3299444"/>
                <a:gd name="connsiteY24" fmla="*/ 346450 h 430947"/>
                <a:gd name="connsiteX25" fmla="*/ 1213467 w 3299444"/>
                <a:gd name="connsiteY25" fmla="*/ 346450 h 430947"/>
                <a:gd name="connsiteX26" fmla="*/ 1213467 w 3299444"/>
                <a:gd name="connsiteY26" fmla="*/ 368999 h 430947"/>
                <a:gd name="connsiteX27" fmla="*/ 1205847 w 3299444"/>
                <a:gd name="connsiteY27" fmla="*/ 376619 h 430947"/>
                <a:gd name="connsiteX28" fmla="*/ 1121075 w 3299444"/>
                <a:gd name="connsiteY28" fmla="*/ 376619 h 430947"/>
                <a:gd name="connsiteX29" fmla="*/ 1113455 w 3299444"/>
                <a:gd name="connsiteY29" fmla="*/ 368999 h 430947"/>
                <a:gd name="connsiteX30" fmla="*/ 1113455 w 3299444"/>
                <a:gd name="connsiteY30" fmla="*/ 346450 h 430947"/>
                <a:gd name="connsiteX31" fmla="*/ 725311 w 3299444"/>
                <a:gd name="connsiteY31" fmla="*/ 346450 h 430947"/>
                <a:gd name="connsiteX32" fmla="*/ 725311 w 3299444"/>
                <a:gd name="connsiteY32" fmla="*/ 368999 h 430947"/>
                <a:gd name="connsiteX33" fmla="*/ 717691 w 3299444"/>
                <a:gd name="connsiteY33" fmla="*/ 376619 h 430947"/>
                <a:gd name="connsiteX34" fmla="*/ 632919 w 3299444"/>
                <a:gd name="connsiteY34" fmla="*/ 376619 h 430947"/>
                <a:gd name="connsiteX35" fmla="*/ 625299 w 3299444"/>
                <a:gd name="connsiteY35" fmla="*/ 368999 h 430947"/>
                <a:gd name="connsiteX36" fmla="*/ 625299 w 3299444"/>
                <a:gd name="connsiteY36" fmla="*/ 346450 h 430947"/>
                <a:gd name="connsiteX37" fmla="*/ 270492 w 3299444"/>
                <a:gd name="connsiteY37" fmla="*/ 346450 h 430947"/>
                <a:gd name="connsiteX38" fmla="*/ 270492 w 3299444"/>
                <a:gd name="connsiteY38" fmla="*/ 368999 h 430947"/>
                <a:gd name="connsiteX39" fmla="*/ 262872 w 3299444"/>
                <a:gd name="connsiteY39" fmla="*/ 376619 h 430947"/>
                <a:gd name="connsiteX40" fmla="*/ 178100 w 3299444"/>
                <a:gd name="connsiteY40" fmla="*/ 376619 h 430947"/>
                <a:gd name="connsiteX41" fmla="*/ 170480 w 3299444"/>
                <a:gd name="connsiteY41" fmla="*/ 368999 h 430947"/>
                <a:gd name="connsiteX42" fmla="*/ 170480 w 3299444"/>
                <a:gd name="connsiteY42" fmla="*/ 346450 h 430947"/>
                <a:gd name="connsiteX43" fmla="*/ 0 w 3299444"/>
                <a:gd name="connsiteY43" fmla="*/ 346450 h 430947"/>
                <a:gd name="connsiteX44" fmla="*/ 0 w 3299444"/>
                <a:gd name="connsiteY44" fmla="*/ 227368 h 430947"/>
                <a:gd name="connsiteX45" fmla="*/ 3299444 w 3299444"/>
                <a:gd name="connsiteY45" fmla="*/ 227368 h 430947"/>
                <a:gd name="connsiteX46" fmla="*/ 3299444 w 3299444"/>
                <a:gd name="connsiteY46" fmla="*/ 261954 h 430947"/>
                <a:gd name="connsiteX47" fmla="*/ 3151805 w 3299444"/>
                <a:gd name="connsiteY47" fmla="*/ 261954 h 430947"/>
                <a:gd name="connsiteX48" fmla="*/ 3151805 w 3299444"/>
                <a:gd name="connsiteY48" fmla="*/ 280893 h 430947"/>
                <a:gd name="connsiteX49" fmla="*/ 3144185 w 3299444"/>
                <a:gd name="connsiteY49" fmla="*/ 288513 h 430947"/>
                <a:gd name="connsiteX50" fmla="*/ 3059413 w 3299444"/>
                <a:gd name="connsiteY50" fmla="*/ 288513 h 430947"/>
                <a:gd name="connsiteX51" fmla="*/ 3051793 w 3299444"/>
                <a:gd name="connsiteY51" fmla="*/ 280893 h 430947"/>
                <a:gd name="connsiteX52" fmla="*/ 3051793 w 3299444"/>
                <a:gd name="connsiteY52" fmla="*/ 261954 h 430947"/>
                <a:gd name="connsiteX53" fmla="*/ 2716036 w 3299444"/>
                <a:gd name="connsiteY53" fmla="*/ 261954 h 430947"/>
                <a:gd name="connsiteX54" fmla="*/ 2716036 w 3299444"/>
                <a:gd name="connsiteY54" fmla="*/ 280893 h 430947"/>
                <a:gd name="connsiteX55" fmla="*/ 2708416 w 3299444"/>
                <a:gd name="connsiteY55" fmla="*/ 288513 h 430947"/>
                <a:gd name="connsiteX56" fmla="*/ 2623644 w 3299444"/>
                <a:gd name="connsiteY56" fmla="*/ 288513 h 430947"/>
                <a:gd name="connsiteX57" fmla="*/ 2616024 w 3299444"/>
                <a:gd name="connsiteY57" fmla="*/ 280893 h 430947"/>
                <a:gd name="connsiteX58" fmla="*/ 2616024 w 3299444"/>
                <a:gd name="connsiteY58" fmla="*/ 261954 h 430947"/>
                <a:gd name="connsiteX59" fmla="*/ 2230261 w 3299444"/>
                <a:gd name="connsiteY59" fmla="*/ 261954 h 430947"/>
                <a:gd name="connsiteX60" fmla="*/ 2230261 w 3299444"/>
                <a:gd name="connsiteY60" fmla="*/ 280893 h 430947"/>
                <a:gd name="connsiteX61" fmla="*/ 2222641 w 3299444"/>
                <a:gd name="connsiteY61" fmla="*/ 288513 h 430947"/>
                <a:gd name="connsiteX62" fmla="*/ 2137869 w 3299444"/>
                <a:gd name="connsiteY62" fmla="*/ 288513 h 430947"/>
                <a:gd name="connsiteX63" fmla="*/ 2130249 w 3299444"/>
                <a:gd name="connsiteY63" fmla="*/ 280893 h 430947"/>
                <a:gd name="connsiteX64" fmla="*/ 2130249 w 3299444"/>
                <a:gd name="connsiteY64" fmla="*/ 261954 h 430947"/>
                <a:gd name="connsiteX65" fmla="*/ 1213467 w 3299444"/>
                <a:gd name="connsiteY65" fmla="*/ 261954 h 430947"/>
                <a:gd name="connsiteX66" fmla="*/ 1213467 w 3299444"/>
                <a:gd name="connsiteY66" fmla="*/ 280893 h 430947"/>
                <a:gd name="connsiteX67" fmla="*/ 1205847 w 3299444"/>
                <a:gd name="connsiteY67" fmla="*/ 288513 h 430947"/>
                <a:gd name="connsiteX68" fmla="*/ 1121075 w 3299444"/>
                <a:gd name="connsiteY68" fmla="*/ 288513 h 430947"/>
                <a:gd name="connsiteX69" fmla="*/ 1113455 w 3299444"/>
                <a:gd name="connsiteY69" fmla="*/ 280893 h 430947"/>
                <a:gd name="connsiteX70" fmla="*/ 1113455 w 3299444"/>
                <a:gd name="connsiteY70" fmla="*/ 261954 h 430947"/>
                <a:gd name="connsiteX71" fmla="*/ 725311 w 3299444"/>
                <a:gd name="connsiteY71" fmla="*/ 261954 h 430947"/>
                <a:gd name="connsiteX72" fmla="*/ 725311 w 3299444"/>
                <a:gd name="connsiteY72" fmla="*/ 280893 h 430947"/>
                <a:gd name="connsiteX73" fmla="*/ 717691 w 3299444"/>
                <a:gd name="connsiteY73" fmla="*/ 288513 h 430947"/>
                <a:gd name="connsiteX74" fmla="*/ 632919 w 3299444"/>
                <a:gd name="connsiteY74" fmla="*/ 288513 h 430947"/>
                <a:gd name="connsiteX75" fmla="*/ 625299 w 3299444"/>
                <a:gd name="connsiteY75" fmla="*/ 280893 h 430947"/>
                <a:gd name="connsiteX76" fmla="*/ 625299 w 3299444"/>
                <a:gd name="connsiteY76" fmla="*/ 261954 h 430947"/>
                <a:gd name="connsiteX77" fmla="*/ 270492 w 3299444"/>
                <a:gd name="connsiteY77" fmla="*/ 261954 h 430947"/>
                <a:gd name="connsiteX78" fmla="*/ 270492 w 3299444"/>
                <a:gd name="connsiteY78" fmla="*/ 280893 h 430947"/>
                <a:gd name="connsiteX79" fmla="*/ 262872 w 3299444"/>
                <a:gd name="connsiteY79" fmla="*/ 288513 h 430947"/>
                <a:gd name="connsiteX80" fmla="*/ 178100 w 3299444"/>
                <a:gd name="connsiteY80" fmla="*/ 288513 h 430947"/>
                <a:gd name="connsiteX81" fmla="*/ 170480 w 3299444"/>
                <a:gd name="connsiteY81" fmla="*/ 280893 h 430947"/>
                <a:gd name="connsiteX82" fmla="*/ 170480 w 3299444"/>
                <a:gd name="connsiteY82" fmla="*/ 261954 h 430947"/>
                <a:gd name="connsiteX83" fmla="*/ 0 w 3299444"/>
                <a:gd name="connsiteY83" fmla="*/ 261954 h 430947"/>
                <a:gd name="connsiteX84" fmla="*/ 0 w 3299444"/>
                <a:gd name="connsiteY84" fmla="*/ 142872 h 430947"/>
                <a:gd name="connsiteX85" fmla="*/ 3299444 w 3299444"/>
                <a:gd name="connsiteY85" fmla="*/ 142872 h 430947"/>
                <a:gd name="connsiteX86" fmla="*/ 3299444 w 3299444"/>
                <a:gd name="connsiteY86" fmla="*/ 177458 h 430947"/>
                <a:gd name="connsiteX87" fmla="*/ 3151805 w 3299444"/>
                <a:gd name="connsiteY87" fmla="*/ 177458 h 430947"/>
                <a:gd name="connsiteX88" fmla="*/ 3151805 w 3299444"/>
                <a:gd name="connsiteY88" fmla="*/ 195167 h 430947"/>
                <a:gd name="connsiteX89" fmla="*/ 3144185 w 3299444"/>
                <a:gd name="connsiteY89" fmla="*/ 202787 h 430947"/>
                <a:gd name="connsiteX90" fmla="*/ 3059413 w 3299444"/>
                <a:gd name="connsiteY90" fmla="*/ 202787 h 430947"/>
                <a:gd name="connsiteX91" fmla="*/ 3051793 w 3299444"/>
                <a:gd name="connsiteY91" fmla="*/ 195167 h 430947"/>
                <a:gd name="connsiteX92" fmla="*/ 3051793 w 3299444"/>
                <a:gd name="connsiteY92" fmla="*/ 177458 h 430947"/>
                <a:gd name="connsiteX93" fmla="*/ 2716036 w 3299444"/>
                <a:gd name="connsiteY93" fmla="*/ 177458 h 430947"/>
                <a:gd name="connsiteX94" fmla="*/ 2716036 w 3299444"/>
                <a:gd name="connsiteY94" fmla="*/ 195167 h 430947"/>
                <a:gd name="connsiteX95" fmla="*/ 2708416 w 3299444"/>
                <a:gd name="connsiteY95" fmla="*/ 202787 h 430947"/>
                <a:gd name="connsiteX96" fmla="*/ 2623644 w 3299444"/>
                <a:gd name="connsiteY96" fmla="*/ 202787 h 430947"/>
                <a:gd name="connsiteX97" fmla="*/ 2616024 w 3299444"/>
                <a:gd name="connsiteY97" fmla="*/ 195167 h 430947"/>
                <a:gd name="connsiteX98" fmla="*/ 2616024 w 3299444"/>
                <a:gd name="connsiteY98" fmla="*/ 177458 h 430947"/>
                <a:gd name="connsiteX99" fmla="*/ 2230261 w 3299444"/>
                <a:gd name="connsiteY99" fmla="*/ 177458 h 430947"/>
                <a:gd name="connsiteX100" fmla="*/ 2230261 w 3299444"/>
                <a:gd name="connsiteY100" fmla="*/ 195167 h 430947"/>
                <a:gd name="connsiteX101" fmla="*/ 2222641 w 3299444"/>
                <a:gd name="connsiteY101" fmla="*/ 202787 h 430947"/>
                <a:gd name="connsiteX102" fmla="*/ 2137869 w 3299444"/>
                <a:gd name="connsiteY102" fmla="*/ 202787 h 430947"/>
                <a:gd name="connsiteX103" fmla="*/ 2130249 w 3299444"/>
                <a:gd name="connsiteY103" fmla="*/ 195167 h 430947"/>
                <a:gd name="connsiteX104" fmla="*/ 2130249 w 3299444"/>
                <a:gd name="connsiteY104" fmla="*/ 177458 h 430947"/>
                <a:gd name="connsiteX105" fmla="*/ 1213467 w 3299444"/>
                <a:gd name="connsiteY105" fmla="*/ 177458 h 430947"/>
                <a:gd name="connsiteX106" fmla="*/ 1213467 w 3299444"/>
                <a:gd name="connsiteY106" fmla="*/ 195167 h 430947"/>
                <a:gd name="connsiteX107" fmla="*/ 1205847 w 3299444"/>
                <a:gd name="connsiteY107" fmla="*/ 202787 h 430947"/>
                <a:gd name="connsiteX108" fmla="*/ 1121075 w 3299444"/>
                <a:gd name="connsiteY108" fmla="*/ 202787 h 430947"/>
                <a:gd name="connsiteX109" fmla="*/ 1113455 w 3299444"/>
                <a:gd name="connsiteY109" fmla="*/ 195167 h 430947"/>
                <a:gd name="connsiteX110" fmla="*/ 1113455 w 3299444"/>
                <a:gd name="connsiteY110" fmla="*/ 177458 h 430947"/>
                <a:gd name="connsiteX111" fmla="*/ 725311 w 3299444"/>
                <a:gd name="connsiteY111" fmla="*/ 177458 h 430947"/>
                <a:gd name="connsiteX112" fmla="*/ 725311 w 3299444"/>
                <a:gd name="connsiteY112" fmla="*/ 195167 h 430947"/>
                <a:gd name="connsiteX113" fmla="*/ 717691 w 3299444"/>
                <a:gd name="connsiteY113" fmla="*/ 202787 h 430947"/>
                <a:gd name="connsiteX114" fmla="*/ 632919 w 3299444"/>
                <a:gd name="connsiteY114" fmla="*/ 202787 h 430947"/>
                <a:gd name="connsiteX115" fmla="*/ 625299 w 3299444"/>
                <a:gd name="connsiteY115" fmla="*/ 195167 h 430947"/>
                <a:gd name="connsiteX116" fmla="*/ 625299 w 3299444"/>
                <a:gd name="connsiteY116" fmla="*/ 177458 h 430947"/>
                <a:gd name="connsiteX117" fmla="*/ 270492 w 3299444"/>
                <a:gd name="connsiteY117" fmla="*/ 177458 h 430947"/>
                <a:gd name="connsiteX118" fmla="*/ 270492 w 3299444"/>
                <a:gd name="connsiteY118" fmla="*/ 195167 h 430947"/>
                <a:gd name="connsiteX119" fmla="*/ 262872 w 3299444"/>
                <a:gd name="connsiteY119" fmla="*/ 202787 h 430947"/>
                <a:gd name="connsiteX120" fmla="*/ 178100 w 3299444"/>
                <a:gd name="connsiteY120" fmla="*/ 202787 h 430947"/>
                <a:gd name="connsiteX121" fmla="*/ 170480 w 3299444"/>
                <a:gd name="connsiteY121" fmla="*/ 195167 h 430947"/>
                <a:gd name="connsiteX122" fmla="*/ 170480 w 3299444"/>
                <a:gd name="connsiteY122" fmla="*/ 177458 h 430947"/>
                <a:gd name="connsiteX123" fmla="*/ 0 w 3299444"/>
                <a:gd name="connsiteY123" fmla="*/ 177458 h 430947"/>
                <a:gd name="connsiteX124" fmla="*/ 0 w 3299444"/>
                <a:gd name="connsiteY124" fmla="*/ 0 h 430947"/>
                <a:gd name="connsiteX125" fmla="*/ 3299444 w 3299444"/>
                <a:gd name="connsiteY125" fmla="*/ 0 h 430947"/>
                <a:gd name="connsiteX126" fmla="*/ 3299444 w 3299444"/>
                <a:gd name="connsiteY126" fmla="*/ 81748 h 430947"/>
                <a:gd name="connsiteX127" fmla="*/ 3151805 w 3299444"/>
                <a:gd name="connsiteY127" fmla="*/ 81748 h 430947"/>
                <a:gd name="connsiteX128" fmla="*/ 3151805 w 3299444"/>
                <a:gd name="connsiteY128" fmla="*/ 104680 h 430947"/>
                <a:gd name="connsiteX129" fmla="*/ 3144185 w 3299444"/>
                <a:gd name="connsiteY129" fmla="*/ 112300 h 430947"/>
                <a:gd name="connsiteX130" fmla="*/ 3059413 w 3299444"/>
                <a:gd name="connsiteY130" fmla="*/ 112300 h 430947"/>
                <a:gd name="connsiteX131" fmla="*/ 3051793 w 3299444"/>
                <a:gd name="connsiteY131" fmla="*/ 104680 h 430947"/>
                <a:gd name="connsiteX132" fmla="*/ 3051793 w 3299444"/>
                <a:gd name="connsiteY132" fmla="*/ 81748 h 430947"/>
                <a:gd name="connsiteX133" fmla="*/ 2716036 w 3299444"/>
                <a:gd name="connsiteY133" fmla="*/ 81748 h 430947"/>
                <a:gd name="connsiteX134" fmla="*/ 2716036 w 3299444"/>
                <a:gd name="connsiteY134" fmla="*/ 104680 h 430947"/>
                <a:gd name="connsiteX135" fmla="*/ 2708416 w 3299444"/>
                <a:gd name="connsiteY135" fmla="*/ 112300 h 430947"/>
                <a:gd name="connsiteX136" fmla="*/ 2623644 w 3299444"/>
                <a:gd name="connsiteY136" fmla="*/ 112300 h 430947"/>
                <a:gd name="connsiteX137" fmla="*/ 2616024 w 3299444"/>
                <a:gd name="connsiteY137" fmla="*/ 104680 h 430947"/>
                <a:gd name="connsiteX138" fmla="*/ 2616024 w 3299444"/>
                <a:gd name="connsiteY138" fmla="*/ 81748 h 430947"/>
                <a:gd name="connsiteX139" fmla="*/ 2230261 w 3299444"/>
                <a:gd name="connsiteY139" fmla="*/ 81748 h 430947"/>
                <a:gd name="connsiteX140" fmla="*/ 2230261 w 3299444"/>
                <a:gd name="connsiteY140" fmla="*/ 104680 h 430947"/>
                <a:gd name="connsiteX141" fmla="*/ 2222641 w 3299444"/>
                <a:gd name="connsiteY141" fmla="*/ 112300 h 430947"/>
                <a:gd name="connsiteX142" fmla="*/ 2137869 w 3299444"/>
                <a:gd name="connsiteY142" fmla="*/ 112300 h 430947"/>
                <a:gd name="connsiteX143" fmla="*/ 2130249 w 3299444"/>
                <a:gd name="connsiteY143" fmla="*/ 104680 h 430947"/>
                <a:gd name="connsiteX144" fmla="*/ 2130249 w 3299444"/>
                <a:gd name="connsiteY144" fmla="*/ 81748 h 430947"/>
                <a:gd name="connsiteX145" fmla="*/ 1213467 w 3299444"/>
                <a:gd name="connsiteY145" fmla="*/ 81748 h 430947"/>
                <a:gd name="connsiteX146" fmla="*/ 1213467 w 3299444"/>
                <a:gd name="connsiteY146" fmla="*/ 104680 h 430947"/>
                <a:gd name="connsiteX147" fmla="*/ 1205847 w 3299444"/>
                <a:gd name="connsiteY147" fmla="*/ 112300 h 430947"/>
                <a:gd name="connsiteX148" fmla="*/ 1121075 w 3299444"/>
                <a:gd name="connsiteY148" fmla="*/ 112300 h 430947"/>
                <a:gd name="connsiteX149" fmla="*/ 1113455 w 3299444"/>
                <a:gd name="connsiteY149" fmla="*/ 104680 h 430947"/>
                <a:gd name="connsiteX150" fmla="*/ 1113455 w 3299444"/>
                <a:gd name="connsiteY150" fmla="*/ 81748 h 430947"/>
                <a:gd name="connsiteX151" fmla="*/ 725311 w 3299444"/>
                <a:gd name="connsiteY151" fmla="*/ 81748 h 430947"/>
                <a:gd name="connsiteX152" fmla="*/ 725311 w 3299444"/>
                <a:gd name="connsiteY152" fmla="*/ 104680 h 430947"/>
                <a:gd name="connsiteX153" fmla="*/ 717691 w 3299444"/>
                <a:gd name="connsiteY153" fmla="*/ 112300 h 430947"/>
                <a:gd name="connsiteX154" fmla="*/ 632919 w 3299444"/>
                <a:gd name="connsiteY154" fmla="*/ 112300 h 430947"/>
                <a:gd name="connsiteX155" fmla="*/ 625299 w 3299444"/>
                <a:gd name="connsiteY155" fmla="*/ 104680 h 430947"/>
                <a:gd name="connsiteX156" fmla="*/ 625299 w 3299444"/>
                <a:gd name="connsiteY156" fmla="*/ 81748 h 430947"/>
                <a:gd name="connsiteX157" fmla="*/ 270492 w 3299444"/>
                <a:gd name="connsiteY157" fmla="*/ 81748 h 430947"/>
                <a:gd name="connsiteX158" fmla="*/ 270492 w 3299444"/>
                <a:gd name="connsiteY158" fmla="*/ 104680 h 430947"/>
                <a:gd name="connsiteX159" fmla="*/ 262872 w 3299444"/>
                <a:gd name="connsiteY159" fmla="*/ 112300 h 430947"/>
                <a:gd name="connsiteX160" fmla="*/ 178100 w 3299444"/>
                <a:gd name="connsiteY160" fmla="*/ 112300 h 430947"/>
                <a:gd name="connsiteX161" fmla="*/ 170480 w 3299444"/>
                <a:gd name="connsiteY161" fmla="*/ 104680 h 430947"/>
                <a:gd name="connsiteX162" fmla="*/ 170480 w 3299444"/>
                <a:gd name="connsiteY162" fmla="*/ 81748 h 430947"/>
                <a:gd name="connsiteX163" fmla="*/ 0 w 3299444"/>
                <a:gd name="connsiteY163" fmla="*/ 81748 h 430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99444" h="430947">
                  <a:moveTo>
                    <a:pt x="0" y="396360"/>
                  </a:moveTo>
                  <a:lnTo>
                    <a:pt x="3299444" y="396360"/>
                  </a:lnTo>
                  <a:lnTo>
                    <a:pt x="3299444" y="430947"/>
                  </a:lnTo>
                  <a:lnTo>
                    <a:pt x="0" y="430947"/>
                  </a:lnTo>
                  <a:close/>
                  <a:moveTo>
                    <a:pt x="0" y="311864"/>
                  </a:moveTo>
                  <a:lnTo>
                    <a:pt x="3299444" y="311864"/>
                  </a:lnTo>
                  <a:lnTo>
                    <a:pt x="3299444" y="346450"/>
                  </a:lnTo>
                  <a:lnTo>
                    <a:pt x="3151805" y="346450"/>
                  </a:lnTo>
                  <a:lnTo>
                    <a:pt x="3151805" y="368999"/>
                  </a:lnTo>
                  <a:cubicBezTo>
                    <a:pt x="3151805" y="373207"/>
                    <a:pt x="3148393" y="376619"/>
                    <a:pt x="3144185" y="376619"/>
                  </a:cubicBezTo>
                  <a:lnTo>
                    <a:pt x="3059413" y="376619"/>
                  </a:lnTo>
                  <a:cubicBezTo>
                    <a:pt x="3055205" y="376619"/>
                    <a:pt x="3051793" y="373207"/>
                    <a:pt x="3051793" y="368999"/>
                  </a:cubicBezTo>
                  <a:lnTo>
                    <a:pt x="3051793" y="346450"/>
                  </a:lnTo>
                  <a:lnTo>
                    <a:pt x="2716036" y="346450"/>
                  </a:lnTo>
                  <a:lnTo>
                    <a:pt x="2716036" y="368999"/>
                  </a:lnTo>
                  <a:cubicBezTo>
                    <a:pt x="2716036" y="373207"/>
                    <a:pt x="2712624" y="376619"/>
                    <a:pt x="2708416" y="376619"/>
                  </a:cubicBezTo>
                  <a:lnTo>
                    <a:pt x="2623644" y="376619"/>
                  </a:lnTo>
                  <a:cubicBezTo>
                    <a:pt x="2619436" y="376619"/>
                    <a:pt x="2616024" y="373207"/>
                    <a:pt x="2616024" y="368999"/>
                  </a:cubicBezTo>
                  <a:lnTo>
                    <a:pt x="2616024" y="346450"/>
                  </a:lnTo>
                  <a:lnTo>
                    <a:pt x="2230261" y="346450"/>
                  </a:lnTo>
                  <a:lnTo>
                    <a:pt x="2230261" y="368999"/>
                  </a:lnTo>
                  <a:cubicBezTo>
                    <a:pt x="2230261" y="373207"/>
                    <a:pt x="2226849" y="376619"/>
                    <a:pt x="2222641" y="376619"/>
                  </a:cubicBezTo>
                  <a:lnTo>
                    <a:pt x="2137869" y="376619"/>
                  </a:lnTo>
                  <a:cubicBezTo>
                    <a:pt x="2133661" y="376619"/>
                    <a:pt x="2130249" y="373207"/>
                    <a:pt x="2130249" y="368999"/>
                  </a:cubicBezTo>
                  <a:lnTo>
                    <a:pt x="2130249" y="346450"/>
                  </a:lnTo>
                  <a:lnTo>
                    <a:pt x="1213467" y="346450"/>
                  </a:lnTo>
                  <a:lnTo>
                    <a:pt x="1213467" y="368999"/>
                  </a:lnTo>
                  <a:cubicBezTo>
                    <a:pt x="1213467" y="373207"/>
                    <a:pt x="1210055" y="376619"/>
                    <a:pt x="1205847" y="376619"/>
                  </a:cubicBezTo>
                  <a:lnTo>
                    <a:pt x="1121075" y="376619"/>
                  </a:lnTo>
                  <a:cubicBezTo>
                    <a:pt x="1116867" y="376619"/>
                    <a:pt x="1113455" y="373207"/>
                    <a:pt x="1113455" y="368999"/>
                  </a:cubicBezTo>
                  <a:lnTo>
                    <a:pt x="1113455" y="346450"/>
                  </a:lnTo>
                  <a:lnTo>
                    <a:pt x="725311" y="346450"/>
                  </a:lnTo>
                  <a:lnTo>
                    <a:pt x="725311" y="368999"/>
                  </a:lnTo>
                  <a:cubicBezTo>
                    <a:pt x="725311" y="373207"/>
                    <a:pt x="721899" y="376619"/>
                    <a:pt x="717691" y="376619"/>
                  </a:cubicBezTo>
                  <a:lnTo>
                    <a:pt x="632919" y="376619"/>
                  </a:lnTo>
                  <a:cubicBezTo>
                    <a:pt x="628711" y="376619"/>
                    <a:pt x="625299" y="373207"/>
                    <a:pt x="625299" y="368999"/>
                  </a:cubicBezTo>
                  <a:lnTo>
                    <a:pt x="625299" y="346450"/>
                  </a:lnTo>
                  <a:lnTo>
                    <a:pt x="270492" y="346450"/>
                  </a:lnTo>
                  <a:lnTo>
                    <a:pt x="270492" y="368999"/>
                  </a:lnTo>
                  <a:cubicBezTo>
                    <a:pt x="270492" y="373207"/>
                    <a:pt x="267080" y="376619"/>
                    <a:pt x="262872" y="376619"/>
                  </a:cubicBezTo>
                  <a:lnTo>
                    <a:pt x="178100" y="376619"/>
                  </a:lnTo>
                  <a:cubicBezTo>
                    <a:pt x="173892" y="376619"/>
                    <a:pt x="170480" y="373207"/>
                    <a:pt x="170480" y="368999"/>
                  </a:cubicBezTo>
                  <a:lnTo>
                    <a:pt x="170480" y="346450"/>
                  </a:lnTo>
                  <a:lnTo>
                    <a:pt x="0" y="346450"/>
                  </a:lnTo>
                  <a:close/>
                  <a:moveTo>
                    <a:pt x="0" y="227368"/>
                  </a:moveTo>
                  <a:lnTo>
                    <a:pt x="3299444" y="227368"/>
                  </a:lnTo>
                  <a:lnTo>
                    <a:pt x="3299444" y="261954"/>
                  </a:lnTo>
                  <a:lnTo>
                    <a:pt x="3151805" y="261954"/>
                  </a:lnTo>
                  <a:lnTo>
                    <a:pt x="3151805" y="280893"/>
                  </a:lnTo>
                  <a:cubicBezTo>
                    <a:pt x="3151805" y="285101"/>
                    <a:pt x="3148393" y="288513"/>
                    <a:pt x="3144185" y="288513"/>
                  </a:cubicBezTo>
                  <a:lnTo>
                    <a:pt x="3059413" y="288513"/>
                  </a:lnTo>
                  <a:cubicBezTo>
                    <a:pt x="3055205" y="288513"/>
                    <a:pt x="3051793" y="285101"/>
                    <a:pt x="3051793" y="280893"/>
                  </a:cubicBezTo>
                  <a:lnTo>
                    <a:pt x="3051793" y="261954"/>
                  </a:lnTo>
                  <a:lnTo>
                    <a:pt x="2716036" y="261954"/>
                  </a:lnTo>
                  <a:lnTo>
                    <a:pt x="2716036" y="280893"/>
                  </a:lnTo>
                  <a:cubicBezTo>
                    <a:pt x="2716036" y="285101"/>
                    <a:pt x="2712624" y="288513"/>
                    <a:pt x="2708416" y="288513"/>
                  </a:cubicBezTo>
                  <a:lnTo>
                    <a:pt x="2623644" y="288513"/>
                  </a:lnTo>
                  <a:cubicBezTo>
                    <a:pt x="2619436" y="288513"/>
                    <a:pt x="2616024" y="285101"/>
                    <a:pt x="2616024" y="280893"/>
                  </a:cubicBezTo>
                  <a:lnTo>
                    <a:pt x="2616024" y="261954"/>
                  </a:lnTo>
                  <a:lnTo>
                    <a:pt x="2230261" y="261954"/>
                  </a:lnTo>
                  <a:lnTo>
                    <a:pt x="2230261" y="280893"/>
                  </a:lnTo>
                  <a:cubicBezTo>
                    <a:pt x="2230261" y="285101"/>
                    <a:pt x="2226849" y="288513"/>
                    <a:pt x="2222641" y="288513"/>
                  </a:cubicBezTo>
                  <a:lnTo>
                    <a:pt x="2137869" y="288513"/>
                  </a:lnTo>
                  <a:cubicBezTo>
                    <a:pt x="2133661" y="288513"/>
                    <a:pt x="2130249" y="285101"/>
                    <a:pt x="2130249" y="280893"/>
                  </a:cubicBezTo>
                  <a:lnTo>
                    <a:pt x="2130249" y="261954"/>
                  </a:lnTo>
                  <a:lnTo>
                    <a:pt x="1213467" y="261954"/>
                  </a:lnTo>
                  <a:lnTo>
                    <a:pt x="1213467" y="280893"/>
                  </a:lnTo>
                  <a:cubicBezTo>
                    <a:pt x="1213467" y="285101"/>
                    <a:pt x="1210055" y="288513"/>
                    <a:pt x="1205847" y="288513"/>
                  </a:cubicBezTo>
                  <a:lnTo>
                    <a:pt x="1121075" y="288513"/>
                  </a:lnTo>
                  <a:cubicBezTo>
                    <a:pt x="1116867" y="288513"/>
                    <a:pt x="1113455" y="285101"/>
                    <a:pt x="1113455" y="280893"/>
                  </a:cubicBezTo>
                  <a:lnTo>
                    <a:pt x="1113455" y="261954"/>
                  </a:lnTo>
                  <a:lnTo>
                    <a:pt x="725311" y="261954"/>
                  </a:lnTo>
                  <a:lnTo>
                    <a:pt x="725311" y="280893"/>
                  </a:lnTo>
                  <a:cubicBezTo>
                    <a:pt x="725311" y="285101"/>
                    <a:pt x="721899" y="288513"/>
                    <a:pt x="717691" y="288513"/>
                  </a:cubicBezTo>
                  <a:lnTo>
                    <a:pt x="632919" y="288513"/>
                  </a:lnTo>
                  <a:cubicBezTo>
                    <a:pt x="628711" y="288513"/>
                    <a:pt x="625299" y="285101"/>
                    <a:pt x="625299" y="280893"/>
                  </a:cubicBezTo>
                  <a:lnTo>
                    <a:pt x="625299" y="261954"/>
                  </a:lnTo>
                  <a:lnTo>
                    <a:pt x="270492" y="261954"/>
                  </a:lnTo>
                  <a:lnTo>
                    <a:pt x="270492" y="280893"/>
                  </a:lnTo>
                  <a:cubicBezTo>
                    <a:pt x="270492" y="285101"/>
                    <a:pt x="267080" y="288513"/>
                    <a:pt x="262872" y="288513"/>
                  </a:cubicBezTo>
                  <a:lnTo>
                    <a:pt x="178100" y="288513"/>
                  </a:lnTo>
                  <a:cubicBezTo>
                    <a:pt x="173892" y="288513"/>
                    <a:pt x="170480" y="285101"/>
                    <a:pt x="170480" y="280893"/>
                  </a:cubicBezTo>
                  <a:lnTo>
                    <a:pt x="170480" y="261954"/>
                  </a:lnTo>
                  <a:lnTo>
                    <a:pt x="0" y="261954"/>
                  </a:lnTo>
                  <a:close/>
                  <a:moveTo>
                    <a:pt x="0" y="142872"/>
                  </a:moveTo>
                  <a:lnTo>
                    <a:pt x="3299444" y="142872"/>
                  </a:lnTo>
                  <a:lnTo>
                    <a:pt x="3299444" y="177458"/>
                  </a:lnTo>
                  <a:lnTo>
                    <a:pt x="3151805" y="177458"/>
                  </a:lnTo>
                  <a:lnTo>
                    <a:pt x="3151805" y="195167"/>
                  </a:lnTo>
                  <a:cubicBezTo>
                    <a:pt x="3151805" y="199375"/>
                    <a:pt x="3148393" y="202787"/>
                    <a:pt x="3144185" y="202787"/>
                  </a:cubicBezTo>
                  <a:lnTo>
                    <a:pt x="3059413" y="202787"/>
                  </a:lnTo>
                  <a:cubicBezTo>
                    <a:pt x="3055205" y="202787"/>
                    <a:pt x="3051793" y="199375"/>
                    <a:pt x="3051793" y="195167"/>
                  </a:cubicBezTo>
                  <a:lnTo>
                    <a:pt x="3051793" y="177458"/>
                  </a:lnTo>
                  <a:lnTo>
                    <a:pt x="2716036" y="177458"/>
                  </a:lnTo>
                  <a:lnTo>
                    <a:pt x="2716036" y="195167"/>
                  </a:lnTo>
                  <a:cubicBezTo>
                    <a:pt x="2716036" y="199375"/>
                    <a:pt x="2712624" y="202787"/>
                    <a:pt x="2708416" y="202787"/>
                  </a:cubicBezTo>
                  <a:lnTo>
                    <a:pt x="2623644" y="202787"/>
                  </a:lnTo>
                  <a:cubicBezTo>
                    <a:pt x="2619436" y="202787"/>
                    <a:pt x="2616024" y="199375"/>
                    <a:pt x="2616024" y="195167"/>
                  </a:cubicBezTo>
                  <a:lnTo>
                    <a:pt x="2616024" y="177458"/>
                  </a:lnTo>
                  <a:lnTo>
                    <a:pt x="2230261" y="177458"/>
                  </a:lnTo>
                  <a:lnTo>
                    <a:pt x="2230261" y="195167"/>
                  </a:lnTo>
                  <a:cubicBezTo>
                    <a:pt x="2230261" y="199375"/>
                    <a:pt x="2226849" y="202787"/>
                    <a:pt x="2222641" y="202787"/>
                  </a:cubicBezTo>
                  <a:lnTo>
                    <a:pt x="2137869" y="202787"/>
                  </a:lnTo>
                  <a:cubicBezTo>
                    <a:pt x="2133661" y="202787"/>
                    <a:pt x="2130249" y="199375"/>
                    <a:pt x="2130249" y="195167"/>
                  </a:cubicBezTo>
                  <a:lnTo>
                    <a:pt x="2130249" y="177458"/>
                  </a:lnTo>
                  <a:lnTo>
                    <a:pt x="1213467" y="177458"/>
                  </a:lnTo>
                  <a:lnTo>
                    <a:pt x="1213467" y="195167"/>
                  </a:lnTo>
                  <a:cubicBezTo>
                    <a:pt x="1213467" y="199375"/>
                    <a:pt x="1210055" y="202787"/>
                    <a:pt x="1205847" y="202787"/>
                  </a:cubicBezTo>
                  <a:lnTo>
                    <a:pt x="1121075" y="202787"/>
                  </a:lnTo>
                  <a:cubicBezTo>
                    <a:pt x="1116867" y="202787"/>
                    <a:pt x="1113455" y="199375"/>
                    <a:pt x="1113455" y="195167"/>
                  </a:cubicBezTo>
                  <a:lnTo>
                    <a:pt x="1113455" y="177458"/>
                  </a:lnTo>
                  <a:lnTo>
                    <a:pt x="725311" y="177458"/>
                  </a:lnTo>
                  <a:lnTo>
                    <a:pt x="725311" y="195167"/>
                  </a:lnTo>
                  <a:cubicBezTo>
                    <a:pt x="725311" y="199375"/>
                    <a:pt x="721899" y="202787"/>
                    <a:pt x="717691" y="202787"/>
                  </a:cubicBezTo>
                  <a:lnTo>
                    <a:pt x="632919" y="202787"/>
                  </a:lnTo>
                  <a:cubicBezTo>
                    <a:pt x="628711" y="202787"/>
                    <a:pt x="625299" y="199375"/>
                    <a:pt x="625299" y="195167"/>
                  </a:cubicBezTo>
                  <a:lnTo>
                    <a:pt x="625299" y="177458"/>
                  </a:lnTo>
                  <a:lnTo>
                    <a:pt x="270492" y="177458"/>
                  </a:lnTo>
                  <a:lnTo>
                    <a:pt x="270492" y="195167"/>
                  </a:lnTo>
                  <a:cubicBezTo>
                    <a:pt x="270492" y="199375"/>
                    <a:pt x="267080" y="202787"/>
                    <a:pt x="262872" y="202787"/>
                  </a:cubicBezTo>
                  <a:lnTo>
                    <a:pt x="178100" y="202787"/>
                  </a:lnTo>
                  <a:cubicBezTo>
                    <a:pt x="173892" y="202787"/>
                    <a:pt x="170480" y="199375"/>
                    <a:pt x="170480" y="195167"/>
                  </a:cubicBezTo>
                  <a:lnTo>
                    <a:pt x="170480" y="177458"/>
                  </a:lnTo>
                  <a:lnTo>
                    <a:pt x="0" y="177458"/>
                  </a:lnTo>
                  <a:close/>
                  <a:moveTo>
                    <a:pt x="0" y="0"/>
                  </a:moveTo>
                  <a:lnTo>
                    <a:pt x="3299444" y="0"/>
                  </a:lnTo>
                  <a:lnTo>
                    <a:pt x="3299444" y="81748"/>
                  </a:lnTo>
                  <a:lnTo>
                    <a:pt x="3151805" y="81748"/>
                  </a:lnTo>
                  <a:lnTo>
                    <a:pt x="3151805" y="104680"/>
                  </a:lnTo>
                  <a:cubicBezTo>
                    <a:pt x="3151805" y="108888"/>
                    <a:pt x="3148393" y="112300"/>
                    <a:pt x="3144185" y="112300"/>
                  </a:cubicBezTo>
                  <a:lnTo>
                    <a:pt x="3059413" y="112300"/>
                  </a:lnTo>
                  <a:cubicBezTo>
                    <a:pt x="3055205" y="112300"/>
                    <a:pt x="3051793" y="108888"/>
                    <a:pt x="3051793" y="104680"/>
                  </a:cubicBezTo>
                  <a:lnTo>
                    <a:pt x="3051793" y="81748"/>
                  </a:lnTo>
                  <a:lnTo>
                    <a:pt x="2716036" y="81748"/>
                  </a:lnTo>
                  <a:lnTo>
                    <a:pt x="2716036" y="104680"/>
                  </a:lnTo>
                  <a:cubicBezTo>
                    <a:pt x="2716036" y="108888"/>
                    <a:pt x="2712624" y="112300"/>
                    <a:pt x="2708416" y="112300"/>
                  </a:cubicBezTo>
                  <a:lnTo>
                    <a:pt x="2623644" y="112300"/>
                  </a:lnTo>
                  <a:cubicBezTo>
                    <a:pt x="2619436" y="112300"/>
                    <a:pt x="2616024" y="108888"/>
                    <a:pt x="2616024" y="104680"/>
                  </a:cubicBezTo>
                  <a:lnTo>
                    <a:pt x="2616024" y="81748"/>
                  </a:lnTo>
                  <a:lnTo>
                    <a:pt x="2230261" y="81748"/>
                  </a:lnTo>
                  <a:lnTo>
                    <a:pt x="2230261" y="104680"/>
                  </a:lnTo>
                  <a:cubicBezTo>
                    <a:pt x="2230261" y="108888"/>
                    <a:pt x="2226849" y="112300"/>
                    <a:pt x="2222641" y="112300"/>
                  </a:cubicBezTo>
                  <a:lnTo>
                    <a:pt x="2137869" y="112300"/>
                  </a:lnTo>
                  <a:cubicBezTo>
                    <a:pt x="2133661" y="112300"/>
                    <a:pt x="2130249" y="108888"/>
                    <a:pt x="2130249" y="104680"/>
                  </a:cubicBezTo>
                  <a:lnTo>
                    <a:pt x="2130249" y="81748"/>
                  </a:lnTo>
                  <a:lnTo>
                    <a:pt x="1213467" y="81748"/>
                  </a:lnTo>
                  <a:lnTo>
                    <a:pt x="1213467" y="104680"/>
                  </a:lnTo>
                  <a:cubicBezTo>
                    <a:pt x="1213467" y="108888"/>
                    <a:pt x="1210055" y="112300"/>
                    <a:pt x="1205847" y="112300"/>
                  </a:cubicBezTo>
                  <a:lnTo>
                    <a:pt x="1121075" y="112300"/>
                  </a:lnTo>
                  <a:cubicBezTo>
                    <a:pt x="1116867" y="112300"/>
                    <a:pt x="1113455" y="108888"/>
                    <a:pt x="1113455" y="104680"/>
                  </a:cubicBezTo>
                  <a:lnTo>
                    <a:pt x="1113455" y="81748"/>
                  </a:lnTo>
                  <a:lnTo>
                    <a:pt x="725311" y="81748"/>
                  </a:lnTo>
                  <a:lnTo>
                    <a:pt x="725311" y="104680"/>
                  </a:lnTo>
                  <a:cubicBezTo>
                    <a:pt x="725311" y="108888"/>
                    <a:pt x="721899" y="112300"/>
                    <a:pt x="717691" y="112300"/>
                  </a:cubicBezTo>
                  <a:lnTo>
                    <a:pt x="632919" y="112300"/>
                  </a:lnTo>
                  <a:cubicBezTo>
                    <a:pt x="628711" y="112300"/>
                    <a:pt x="625299" y="108888"/>
                    <a:pt x="625299" y="104680"/>
                  </a:cubicBezTo>
                  <a:lnTo>
                    <a:pt x="625299" y="81748"/>
                  </a:lnTo>
                  <a:lnTo>
                    <a:pt x="270492" y="81748"/>
                  </a:lnTo>
                  <a:lnTo>
                    <a:pt x="270492" y="104680"/>
                  </a:lnTo>
                  <a:cubicBezTo>
                    <a:pt x="270492" y="108888"/>
                    <a:pt x="267080" y="112300"/>
                    <a:pt x="262872" y="112300"/>
                  </a:cubicBezTo>
                  <a:lnTo>
                    <a:pt x="178100" y="112300"/>
                  </a:lnTo>
                  <a:cubicBezTo>
                    <a:pt x="173892" y="112300"/>
                    <a:pt x="170480" y="108888"/>
                    <a:pt x="170480" y="104680"/>
                  </a:cubicBezTo>
                  <a:lnTo>
                    <a:pt x="170480" y="81748"/>
                  </a:lnTo>
                  <a:lnTo>
                    <a:pt x="0" y="81748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8DA2861E-B331-4B4B-986E-29C7AB27A065}"/>
                </a:ext>
              </a:extLst>
            </p:cNvPr>
            <p:cNvGrpSpPr/>
            <p:nvPr/>
          </p:nvGrpSpPr>
          <p:grpSpPr>
            <a:xfrm>
              <a:off x="2928938" y="4643313"/>
              <a:ext cx="3257550" cy="435490"/>
              <a:chOff x="2928938" y="3256475"/>
              <a:chExt cx="3257550" cy="706093"/>
            </a:xfrm>
          </p:grpSpPr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B2A978F2-CE9A-40E4-9D2B-C82759C65E92}"/>
                  </a:ext>
                </a:extLst>
              </p:cNvPr>
              <p:cNvSpPr/>
              <p:nvPr/>
            </p:nvSpPr>
            <p:spPr>
              <a:xfrm>
                <a:off x="2928938" y="3256475"/>
                <a:ext cx="3257550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BBA64FC2-C753-4F88-8096-9F9F8F6B51AC}"/>
                  </a:ext>
                </a:extLst>
              </p:cNvPr>
              <p:cNvSpPr/>
              <p:nvPr/>
            </p:nvSpPr>
            <p:spPr>
              <a:xfrm>
                <a:off x="2928938" y="3619559"/>
                <a:ext cx="3257550" cy="45720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7C0D16F6-5D13-491C-B27C-967D8D4DD805}"/>
                  </a:ext>
                </a:extLst>
              </p:cNvPr>
              <p:cNvSpPr/>
              <p:nvPr/>
            </p:nvSpPr>
            <p:spPr>
              <a:xfrm>
                <a:off x="2928938" y="3916848"/>
                <a:ext cx="3257550" cy="45720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EF8F1B6C-272A-48AE-A068-785BC2D1F2C5}"/>
                </a:ext>
              </a:extLst>
            </p:cNvPr>
            <p:cNvGrpSpPr/>
            <p:nvPr/>
          </p:nvGrpSpPr>
          <p:grpSpPr>
            <a:xfrm>
              <a:off x="2887044" y="4180515"/>
              <a:ext cx="3342306" cy="897264"/>
              <a:chOff x="2887044" y="2793675"/>
              <a:chExt cx="3342306" cy="897264"/>
            </a:xfrm>
          </p:grpSpPr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F7430FFA-E38B-4E93-AD99-AFBC07E90357}"/>
                  </a:ext>
                </a:extLst>
              </p:cNvPr>
              <p:cNvSpPr/>
              <p:nvPr/>
            </p:nvSpPr>
            <p:spPr>
              <a:xfrm>
                <a:off x="2887044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F83A2773-807B-4A68-9DCE-438C0F1EE923}"/>
                  </a:ext>
                </a:extLst>
              </p:cNvPr>
              <p:cNvSpPr/>
              <p:nvPr/>
            </p:nvSpPr>
            <p:spPr>
              <a:xfrm>
                <a:off x="3275187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8AA71928-EC6C-444B-A0B4-6D659392F0D8}"/>
                  </a:ext>
                </a:extLst>
              </p:cNvPr>
              <p:cNvSpPr/>
              <p:nvPr/>
            </p:nvSpPr>
            <p:spPr>
              <a:xfrm>
                <a:off x="3768105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9DC13530-A650-4FD9-A88C-415D79029558}"/>
                  </a:ext>
                </a:extLst>
              </p:cNvPr>
              <p:cNvSpPr/>
              <p:nvPr/>
            </p:nvSpPr>
            <p:spPr>
              <a:xfrm>
                <a:off x="5765976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42A73FB4-DCFE-4592-A610-4CE67DDC4934}"/>
                  </a:ext>
                </a:extLst>
              </p:cNvPr>
              <p:cNvSpPr/>
              <p:nvPr/>
            </p:nvSpPr>
            <p:spPr>
              <a:xfrm>
                <a:off x="6154119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F5F251A4-1116-481D-9C93-6E0A16D90E4B}"/>
                  </a:ext>
                </a:extLst>
              </p:cNvPr>
              <p:cNvSpPr/>
              <p:nvPr/>
            </p:nvSpPr>
            <p:spPr>
              <a:xfrm>
                <a:off x="5263530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2538F3CE-A11F-47C6-8BE3-8C4945E1B547}"/>
                  </a:ext>
                </a:extLst>
              </p:cNvPr>
              <p:cNvSpPr/>
              <p:nvPr/>
            </p:nvSpPr>
            <p:spPr>
              <a:xfrm>
                <a:off x="4784899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5751686E-4D0D-4416-9385-6C3E5D5F282F}"/>
                  </a:ext>
                </a:extLst>
              </p:cNvPr>
              <p:cNvSpPr/>
              <p:nvPr/>
            </p:nvSpPr>
            <p:spPr>
              <a:xfrm>
                <a:off x="4261024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709CFE7A-0DF9-4666-8035-5EA1A96526CA}"/>
                </a:ext>
              </a:extLst>
            </p:cNvPr>
            <p:cNvSpPr/>
            <p:nvPr/>
          </p:nvSpPr>
          <p:spPr>
            <a:xfrm>
              <a:off x="4413424" y="4264169"/>
              <a:ext cx="308596" cy="26115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EA15C5AD-D7DD-44F5-A616-A7BEC61C8C37}"/>
                </a:ext>
              </a:extLst>
            </p:cNvPr>
            <p:cNvSpPr/>
            <p:nvPr/>
          </p:nvSpPr>
          <p:spPr>
            <a:xfrm>
              <a:off x="3753819" y="4649153"/>
              <a:ext cx="1608756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E1C0665F-01C4-4E83-8EB9-C80ACDF1FD5C}"/>
                </a:ext>
              </a:extLst>
            </p:cNvPr>
            <p:cNvSpPr/>
            <p:nvPr/>
          </p:nvSpPr>
          <p:spPr>
            <a:xfrm>
              <a:off x="3953844" y="4649153"/>
              <a:ext cx="1199181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E064BAD8-AE3E-4970-99F6-2BA830CEF105}"/>
                </a:ext>
              </a:extLst>
            </p:cNvPr>
            <p:cNvSpPr/>
            <p:nvPr/>
          </p:nvSpPr>
          <p:spPr>
            <a:xfrm>
              <a:off x="3806206" y="4649153"/>
              <a:ext cx="1608756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E45B6F28-93AF-4357-9EA4-0A22B10EEDFB}"/>
                </a:ext>
              </a:extLst>
            </p:cNvPr>
            <p:cNvSpPr/>
            <p:nvPr/>
          </p:nvSpPr>
          <p:spPr>
            <a:xfrm>
              <a:off x="3985593" y="4649153"/>
              <a:ext cx="1240458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2947C4CA-0D6F-4EAB-BB6E-F5BC97D88995}"/>
                </a:ext>
              </a:extLst>
            </p:cNvPr>
            <p:cNvSpPr/>
            <p:nvPr/>
          </p:nvSpPr>
          <p:spPr>
            <a:xfrm>
              <a:off x="4174283" y="4649694"/>
              <a:ext cx="823168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7EB03F2B-6150-4E93-B75A-0095DF94B5D0}"/>
                </a:ext>
              </a:extLst>
            </p:cNvPr>
            <p:cNvSpPr/>
            <p:nvPr/>
          </p:nvSpPr>
          <p:spPr>
            <a:xfrm>
              <a:off x="4380654" y="4649694"/>
              <a:ext cx="378051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A4F2F2AE-86CA-4F20-9FEB-9627DD293863}"/>
                </a:ext>
              </a:extLst>
            </p:cNvPr>
            <p:cNvGrpSpPr/>
            <p:nvPr/>
          </p:nvGrpSpPr>
          <p:grpSpPr>
            <a:xfrm>
              <a:off x="4380654" y="4898163"/>
              <a:ext cx="378051" cy="412181"/>
              <a:chOff x="4380654" y="2215083"/>
              <a:chExt cx="378051" cy="412181"/>
            </a:xfrm>
          </p:grpSpPr>
          <p:sp>
            <p:nvSpPr>
              <p:cNvPr id="225" name="台形 224">
                <a:extLst>
                  <a:ext uri="{FF2B5EF4-FFF2-40B4-BE49-F238E27FC236}">
                    <a16:creationId xmlns:a16="http://schemas.microsoft.com/office/drawing/2014/main" id="{7E6068BF-0FA2-4A1D-B01C-2451DFBF24AE}"/>
                  </a:ext>
                </a:extLst>
              </p:cNvPr>
              <p:cNvSpPr/>
              <p:nvPr/>
            </p:nvSpPr>
            <p:spPr>
              <a:xfrm flipV="1">
                <a:off x="4492006" y="2459556"/>
                <a:ext cx="151432" cy="56322"/>
              </a:xfrm>
              <a:prstGeom prst="trapezoid">
                <a:avLst>
                  <a:gd name="adj" fmla="val 16098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6230F947-0B2F-4431-80B9-5D24A6B3469A}"/>
                  </a:ext>
                </a:extLst>
              </p:cNvPr>
              <p:cNvSpPr/>
              <p:nvPr/>
            </p:nvSpPr>
            <p:spPr>
              <a:xfrm>
                <a:off x="4546820" y="2494537"/>
                <a:ext cx="45720" cy="8596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105827A7-3381-4457-80B4-58C990B1C4B3}"/>
                  </a:ext>
                </a:extLst>
              </p:cNvPr>
              <p:cNvGrpSpPr/>
              <p:nvPr/>
            </p:nvGrpSpPr>
            <p:grpSpPr>
              <a:xfrm>
                <a:off x="4507829" y="2312890"/>
                <a:ext cx="123702" cy="147803"/>
                <a:chOff x="4380654" y="2402180"/>
                <a:chExt cx="378051" cy="91734"/>
              </a:xfrm>
              <a:solidFill>
                <a:srgbClr val="70AD47">
                  <a:lumMod val="50000"/>
                </a:srgbClr>
              </a:solidFill>
            </p:grpSpPr>
            <p:sp>
              <p:nvSpPr>
                <p:cNvPr id="233" name="正方形/長方形 232">
                  <a:extLst>
                    <a:ext uri="{FF2B5EF4-FFF2-40B4-BE49-F238E27FC236}">
                      <a16:creationId xmlns:a16="http://schemas.microsoft.com/office/drawing/2014/main" id="{199AF9B1-C336-47A0-9C71-D4AF7C6BA3CC}"/>
                    </a:ext>
                  </a:extLst>
                </p:cNvPr>
                <p:cNvSpPr/>
                <p:nvPr/>
              </p:nvSpPr>
              <p:spPr>
                <a:xfrm>
                  <a:off x="4380654" y="2402180"/>
                  <a:ext cx="378051" cy="91734"/>
                </a:xfrm>
                <a:prstGeom prst="rect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78CFB826-1FA8-4009-B18A-F963CAD99FDA}"/>
                    </a:ext>
                  </a:extLst>
                </p:cNvPr>
                <p:cNvSpPr/>
                <p:nvPr/>
              </p:nvSpPr>
              <p:spPr>
                <a:xfrm>
                  <a:off x="4474490" y="2402180"/>
                  <a:ext cx="190380" cy="9173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51945C64-21CA-4CFF-8E01-07C7F00F4CDB}"/>
                  </a:ext>
                </a:extLst>
              </p:cNvPr>
              <p:cNvGrpSpPr/>
              <p:nvPr/>
            </p:nvGrpSpPr>
            <p:grpSpPr>
              <a:xfrm>
                <a:off x="4380654" y="2535530"/>
                <a:ext cx="378051" cy="91734"/>
                <a:chOff x="4380654" y="2535530"/>
                <a:chExt cx="378051" cy="91734"/>
              </a:xfrm>
            </p:grpSpPr>
            <p:sp>
              <p:nvSpPr>
                <p:cNvPr id="231" name="正方形/長方形 230">
                  <a:extLst>
                    <a:ext uri="{FF2B5EF4-FFF2-40B4-BE49-F238E27FC236}">
                      <a16:creationId xmlns:a16="http://schemas.microsoft.com/office/drawing/2014/main" id="{1D632660-848B-418D-A9DF-D219960F5B21}"/>
                    </a:ext>
                  </a:extLst>
                </p:cNvPr>
                <p:cNvSpPr/>
                <p:nvPr/>
              </p:nvSpPr>
              <p:spPr>
                <a:xfrm>
                  <a:off x="4380654" y="2535530"/>
                  <a:ext cx="378051" cy="91734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正方形/長方形 231">
                  <a:extLst>
                    <a:ext uri="{FF2B5EF4-FFF2-40B4-BE49-F238E27FC236}">
                      <a16:creationId xmlns:a16="http://schemas.microsoft.com/office/drawing/2014/main" id="{79B4432B-3C84-4D21-8D32-28D7F5AB471E}"/>
                    </a:ext>
                  </a:extLst>
                </p:cNvPr>
                <p:cNvSpPr/>
                <p:nvPr/>
              </p:nvSpPr>
              <p:spPr>
                <a:xfrm>
                  <a:off x="4474490" y="2535530"/>
                  <a:ext cx="190380" cy="91734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67C06A19-2E1C-4DDF-9593-AA38D0BF8CB8}"/>
                  </a:ext>
                </a:extLst>
              </p:cNvPr>
              <p:cNvSpPr/>
              <p:nvPr/>
            </p:nvSpPr>
            <p:spPr>
              <a:xfrm>
                <a:off x="4538533" y="2215083"/>
                <a:ext cx="54007" cy="54007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台形 229">
                <a:extLst>
                  <a:ext uri="{FF2B5EF4-FFF2-40B4-BE49-F238E27FC236}">
                    <a16:creationId xmlns:a16="http://schemas.microsoft.com/office/drawing/2014/main" id="{B95297EF-7AFB-4CD1-9116-52259334A465}"/>
                  </a:ext>
                </a:extLst>
              </p:cNvPr>
              <p:cNvSpPr/>
              <p:nvPr/>
            </p:nvSpPr>
            <p:spPr>
              <a:xfrm>
                <a:off x="4446763" y="2263619"/>
                <a:ext cx="241918" cy="53338"/>
              </a:xfrm>
              <a:prstGeom prst="trapezoid">
                <a:avLst>
                  <a:gd name="adj" fmla="val 16098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50D0CBED-B084-46B0-AF93-645CAB32EE75}"/>
                </a:ext>
              </a:extLst>
            </p:cNvPr>
            <p:cNvGrpSpPr/>
            <p:nvPr/>
          </p:nvGrpSpPr>
          <p:grpSpPr>
            <a:xfrm>
              <a:off x="3379576" y="3550546"/>
              <a:ext cx="2327894" cy="286408"/>
              <a:chOff x="2887044" y="923331"/>
              <a:chExt cx="3299444" cy="286408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50CEABD3-4AFC-43C4-8BFF-66D88E80C405}"/>
                  </a:ext>
                </a:extLst>
              </p:cNvPr>
              <p:cNvSpPr/>
              <p:nvPr/>
            </p:nvSpPr>
            <p:spPr>
              <a:xfrm>
                <a:off x="2887044" y="1097439"/>
                <a:ext cx="3299444" cy="112300"/>
              </a:xfrm>
              <a:custGeom>
                <a:avLst/>
                <a:gdLst>
                  <a:gd name="connsiteX0" fmla="*/ 0 w 3299444"/>
                  <a:gd name="connsiteY0" fmla="*/ 0 h 112300"/>
                  <a:gd name="connsiteX1" fmla="*/ 3299444 w 3299444"/>
                  <a:gd name="connsiteY1" fmla="*/ 0 h 112300"/>
                  <a:gd name="connsiteX2" fmla="*/ 3299444 w 3299444"/>
                  <a:gd name="connsiteY2" fmla="*/ 81748 h 112300"/>
                  <a:gd name="connsiteX3" fmla="*/ 3151805 w 3299444"/>
                  <a:gd name="connsiteY3" fmla="*/ 81748 h 112300"/>
                  <a:gd name="connsiteX4" fmla="*/ 3151805 w 3299444"/>
                  <a:gd name="connsiteY4" fmla="*/ 104680 h 112300"/>
                  <a:gd name="connsiteX5" fmla="*/ 3144185 w 3299444"/>
                  <a:gd name="connsiteY5" fmla="*/ 112300 h 112300"/>
                  <a:gd name="connsiteX6" fmla="*/ 3059413 w 3299444"/>
                  <a:gd name="connsiteY6" fmla="*/ 112300 h 112300"/>
                  <a:gd name="connsiteX7" fmla="*/ 3051793 w 3299444"/>
                  <a:gd name="connsiteY7" fmla="*/ 104680 h 112300"/>
                  <a:gd name="connsiteX8" fmla="*/ 3051793 w 3299444"/>
                  <a:gd name="connsiteY8" fmla="*/ 81748 h 112300"/>
                  <a:gd name="connsiteX9" fmla="*/ 2716036 w 3299444"/>
                  <a:gd name="connsiteY9" fmla="*/ 81748 h 112300"/>
                  <a:gd name="connsiteX10" fmla="*/ 2716036 w 3299444"/>
                  <a:gd name="connsiteY10" fmla="*/ 104680 h 112300"/>
                  <a:gd name="connsiteX11" fmla="*/ 2708416 w 3299444"/>
                  <a:gd name="connsiteY11" fmla="*/ 112300 h 112300"/>
                  <a:gd name="connsiteX12" fmla="*/ 2623644 w 3299444"/>
                  <a:gd name="connsiteY12" fmla="*/ 112300 h 112300"/>
                  <a:gd name="connsiteX13" fmla="*/ 2616024 w 3299444"/>
                  <a:gd name="connsiteY13" fmla="*/ 104680 h 112300"/>
                  <a:gd name="connsiteX14" fmla="*/ 2616024 w 3299444"/>
                  <a:gd name="connsiteY14" fmla="*/ 81748 h 112300"/>
                  <a:gd name="connsiteX15" fmla="*/ 2230261 w 3299444"/>
                  <a:gd name="connsiteY15" fmla="*/ 81748 h 112300"/>
                  <a:gd name="connsiteX16" fmla="*/ 2230261 w 3299444"/>
                  <a:gd name="connsiteY16" fmla="*/ 104680 h 112300"/>
                  <a:gd name="connsiteX17" fmla="*/ 2222641 w 3299444"/>
                  <a:gd name="connsiteY17" fmla="*/ 112300 h 112300"/>
                  <a:gd name="connsiteX18" fmla="*/ 2137869 w 3299444"/>
                  <a:gd name="connsiteY18" fmla="*/ 112300 h 112300"/>
                  <a:gd name="connsiteX19" fmla="*/ 2130249 w 3299444"/>
                  <a:gd name="connsiteY19" fmla="*/ 104680 h 112300"/>
                  <a:gd name="connsiteX20" fmla="*/ 2130249 w 3299444"/>
                  <a:gd name="connsiteY20" fmla="*/ 81748 h 112300"/>
                  <a:gd name="connsiteX21" fmla="*/ 1213467 w 3299444"/>
                  <a:gd name="connsiteY21" fmla="*/ 81748 h 112300"/>
                  <a:gd name="connsiteX22" fmla="*/ 1213467 w 3299444"/>
                  <a:gd name="connsiteY22" fmla="*/ 104680 h 112300"/>
                  <a:gd name="connsiteX23" fmla="*/ 1205847 w 3299444"/>
                  <a:gd name="connsiteY23" fmla="*/ 112300 h 112300"/>
                  <a:gd name="connsiteX24" fmla="*/ 1121075 w 3299444"/>
                  <a:gd name="connsiteY24" fmla="*/ 112300 h 112300"/>
                  <a:gd name="connsiteX25" fmla="*/ 1113455 w 3299444"/>
                  <a:gd name="connsiteY25" fmla="*/ 104680 h 112300"/>
                  <a:gd name="connsiteX26" fmla="*/ 1113455 w 3299444"/>
                  <a:gd name="connsiteY26" fmla="*/ 81748 h 112300"/>
                  <a:gd name="connsiteX27" fmla="*/ 725311 w 3299444"/>
                  <a:gd name="connsiteY27" fmla="*/ 81748 h 112300"/>
                  <a:gd name="connsiteX28" fmla="*/ 725311 w 3299444"/>
                  <a:gd name="connsiteY28" fmla="*/ 104680 h 112300"/>
                  <a:gd name="connsiteX29" fmla="*/ 717691 w 3299444"/>
                  <a:gd name="connsiteY29" fmla="*/ 112300 h 112300"/>
                  <a:gd name="connsiteX30" fmla="*/ 632919 w 3299444"/>
                  <a:gd name="connsiteY30" fmla="*/ 112300 h 112300"/>
                  <a:gd name="connsiteX31" fmla="*/ 625299 w 3299444"/>
                  <a:gd name="connsiteY31" fmla="*/ 104680 h 112300"/>
                  <a:gd name="connsiteX32" fmla="*/ 625299 w 3299444"/>
                  <a:gd name="connsiteY32" fmla="*/ 81748 h 112300"/>
                  <a:gd name="connsiteX33" fmla="*/ 270492 w 3299444"/>
                  <a:gd name="connsiteY33" fmla="*/ 81748 h 112300"/>
                  <a:gd name="connsiteX34" fmla="*/ 270492 w 3299444"/>
                  <a:gd name="connsiteY34" fmla="*/ 104680 h 112300"/>
                  <a:gd name="connsiteX35" fmla="*/ 262872 w 3299444"/>
                  <a:gd name="connsiteY35" fmla="*/ 112300 h 112300"/>
                  <a:gd name="connsiteX36" fmla="*/ 178100 w 3299444"/>
                  <a:gd name="connsiteY36" fmla="*/ 112300 h 112300"/>
                  <a:gd name="connsiteX37" fmla="*/ 170480 w 3299444"/>
                  <a:gd name="connsiteY37" fmla="*/ 104680 h 112300"/>
                  <a:gd name="connsiteX38" fmla="*/ 170480 w 3299444"/>
                  <a:gd name="connsiteY38" fmla="*/ 81748 h 112300"/>
                  <a:gd name="connsiteX39" fmla="*/ 0 w 3299444"/>
                  <a:gd name="connsiteY39" fmla="*/ 81748 h 112300"/>
                  <a:gd name="connsiteX40" fmla="*/ 0 w 3299444"/>
                  <a:gd name="connsiteY40" fmla="*/ 0 h 11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299444" h="112300">
                    <a:moveTo>
                      <a:pt x="0" y="0"/>
                    </a:moveTo>
                    <a:lnTo>
                      <a:pt x="3299444" y="0"/>
                    </a:lnTo>
                    <a:lnTo>
                      <a:pt x="3299444" y="81748"/>
                    </a:lnTo>
                    <a:lnTo>
                      <a:pt x="3151805" y="81748"/>
                    </a:lnTo>
                    <a:lnTo>
                      <a:pt x="3151805" y="104680"/>
                    </a:lnTo>
                    <a:cubicBezTo>
                      <a:pt x="3151805" y="108888"/>
                      <a:pt x="3148393" y="112300"/>
                      <a:pt x="3144185" y="112300"/>
                    </a:cubicBezTo>
                    <a:lnTo>
                      <a:pt x="3059413" y="112300"/>
                    </a:lnTo>
                    <a:cubicBezTo>
                      <a:pt x="3055205" y="112300"/>
                      <a:pt x="3051793" y="108888"/>
                      <a:pt x="3051793" y="104680"/>
                    </a:cubicBezTo>
                    <a:lnTo>
                      <a:pt x="3051793" y="81748"/>
                    </a:lnTo>
                    <a:lnTo>
                      <a:pt x="2716036" y="81748"/>
                    </a:lnTo>
                    <a:lnTo>
                      <a:pt x="2716036" y="104680"/>
                    </a:lnTo>
                    <a:cubicBezTo>
                      <a:pt x="2716036" y="108888"/>
                      <a:pt x="2712624" y="112300"/>
                      <a:pt x="2708416" y="112300"/>
                    </a:cubicBezTo>
                    <a:lnTo>
                      <a:pt x="2623644" y="112300"/>
                    </a:lnTo>
                    <a:cubicBezTo>
                      <a:pt x="2619436" y="112300"/>
                      <a:pt x="2616024" y="108888"/>
                      <a:pt x="2616024" y="104680"/>
                    </a:cubicBezTo>
                    <a:lnTo>
                      <a:pt x="2616024" y="81748"/>
                    </a:lnTo>
                    <a:lnTo>
                      <a:pt x="2230261" y="81748"/>
                    </a:lnTo>
                    <a:lnTo>
                      <a:pt x="2230261" y="104680"/>
                    </a:lnTo>
                    <a:cubicBezTo>
                      <a:pt x="2230261" y="108888"/>
                      <a:pt x="2226849" y="112300"/>
                      <a:pt x="2222641" y="112300"/>
                    </a:cubicBezTo>
                    <a:lnTo>
                      <a:pt x="2137869" y="112300"/>
                    </a:lnTo>
                    <a:cubicBezTo>
                      <a:pt x="2133661" y="112300"/>
                      <a:pt x="2130249" y="108888"/>
                      <a:pt x="2130249" y="104680"/>
                    </a:cubicBezTo>
                    <a:lnTo>
                      <a:pt x="2130249" y="81748"/>
                    </a:lnTo>
                    <a:lnTo>
                      <a:pt x="1213467" y="81748"/>
                    </a:lnTo>
                    <a:lnTo>
                      <a:pt x="1213467" y="104680"/>
                    </a:lnTo>
                    <a:cubicBezTo>
                      <a:pt x="1213467" y="108888"/>
                      <a:pt x="1210055" y="112300"/>
                      <a:pt x="1205847" y="112300"/>
                    </a:cubicBezTo>
                    <a:lnTo>
                      <a:pt x="1121075" y="112300"/>
                    </a:lnTo>
                    <a:cubicBezTo>
                      <a:pt x="1116867" y="112300"/>
                      <a:pt x="1113455" y="108888"/>
                      <a:pt x="1113455" y="104680"/>
                    </a:cubicBezTo>
                    <a:lnTo>
                      <a:pt x="1113455" y="81748"/>
                    </a:lnTo>
                    <a:lnTo>
                      <a:pt x="725311" y="81748"/>
                    </a:lnTo>
                    <a:lnTo>
                      <a:pt x="725311" y="104680"/>
                    </a:lnTo>
                    <a:cubicBezTo>
                      <a:pt x="725311" y="108888"/>
                      <a:pt x="721899" y="112300"/>
                      <a:pt x="717691" y="112300"/>
                    </a:cubicBezTo>
                    <a:lnTo>
                      <a:pt x="632919" y="112300"/>
                    </a:lnTo>
                    <a:cubicBezTo>
                      <a:pt x="628711" y="112300"/>
                      <a:pt x="625299" y="108888"/>
                      <a:pt x="625299" y="104680"/>
                    </a:cubicBezTo>
                    <a:lnTo>
                      <a:pt x="625299" y="81748"/>
                    </a:lnTo>
                    <a:lnTo>
                      <a:pt x="270492" y="81748"/>
                    </a:lnTo>
                    <a:lnTo>
                      <a:pt x="270492" y="104680"/>
                    </a:lnTo>
                    <a:cubicBezTo>
                      <a:pt x="270492" y="108888"/>
                      <a:pt x="267080" y="112300"/>
                      <a:pt x="262872" y="112300"/>
                    </a:cubicBezTo>
                    <a:lnTo>
                      <a:pt x="178100" y="112300"/>
                    </a:lnTo>
                    <a:cubicBezTo>
                      <a:pt x="173892" y="112300"/>
                      <a:pt x="170480" y="108888"/>
                      <a:pt x="170480" y="104680"/>
                    </a:cubicBezTo>
                    <a:lnTo>
                      <a:pt x="170480" y="81748"/>
                    </a:lnTo>
                    <a:lnTo>
                      <a:pt x="0" y="817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F87BAEF3-60F4-4FFD-849A-87BB8C0203B9}"/>
                  </a:ext>
                </a:extLst>
              </p:cNvPr>
              <p:cNvSpPr/>
              <p:nvPr/>
            </p:nvSpPr>
            <p:spPr>
              <a:xfrm>
                <a:off x="2887044" y="1014771"/>
                <a:ext cx="3299444" cy="61145"/>
              </a:xfrm>
              <a:custGeom>
                <a:avLst/>
                <a:gdLst>
                  <a:gd name="connsiteX0" fmla="*/ 0 w 3299444"/>
                  <a:gd name="connsiteY0" fmla="*/ 0 h 61145"/>
                  <a:gd name="connsiteX1" fmla="*/ 3299444 w 3299444"/>
                  <a:gd name="connsiteY1" fmla="*/ 0 h 61145"/>
                  <a:gd name="connsiteX2" fmla="*/ 3299444 w 3299444"/>
                  <a:gd name="connsiteY2" fmla="*/ 34586 h 61145"/>
                  <a:gd name="connsiteX3" fmla="*/ 3151805 w 3299444"/>
                  <a:gd name="connsiteY3" fmla="*/ 34586 h 61145"/>
                  <a:gd name="connsiteX4" fmla="*/ 3151805 w 3299444"/>
                  <a:gd name="connsiteY4" fmla="*/ 53525 h 61145"/>
                  <a:gd name="connsiteX5" fmla="*/ 3144185 w 3299444"/>
                  <a:gd name="connsiteY5" fmla="*/ 61145 h 61145"/>
                  <a:gd name="connsiteX6" fmla="*/ 3059413 w 3299444"/>
                  <a:gd name="connsiteY6" fmla="*/ 61145 h 61145"/>
                  <a:gd name="connsiteX7" fmla="*/ 3051793 w 3299444"/>
                  <a:gd name="connsiteY7" fmla="*/ 53525 h 61145"/>
                  <a:gd name="connsiteX8" fmla="*/ 3051793 w 3299444"/>
                  <a:gd name="connsiteY8" fmla="*/ 34586 h 61145"/>
                  <a:gd name="connsiteX9" fmla="*/ 2716036 w 3299444"/>
                  <a:gd name="connsiteY9" fmla="*/ 34586 h 61145"/>
                  <a:gd name="connsiteX10" fmla="*/ 2716036 w 3299444"/>
                  <a:gd name="connsiteY10" fmla="*/ 53525 h 61145"/>
                  <a:gd name="connsiteX11" fmla="*/ 2708416 w 3299444"/>
                  <a:gd name="connsiteY11" fmla="*/ 61145 h 61145"/>
                  <a:gd name="connsiteX12" fmla="*/ 2623644 w 3299444"/>
                  <a:gd name="connsiteY12" fmla="*/ 61145 h 61145"/>
                  <a:gd name="connsiteX13" fmla="*/ 2616024 w 3299444"/>
                  <a:gd name="connsiteY13" fmla="*/ 53525 h 61145"/>
                  <a:gd name="connsiteX14" fmla="*/ 2616024 w 3299444"/>
                  <a:gd name="connsiteY14" fmla="*/ 34586 h 61145"/>
                  <a:gd name="connsiteX15" fmla="*/ 2230261 w 3299444"/>
                  <a:gd name="connsiteY15" fmla="*/ 34586 h 61145"/>
                  <a:gd name="connsiteX16" fmla="*/ 2230261 w 3299444"/>
                  <a:gd name="connsiteY16" fmla="*/ 53525 h 61145"/>
                  <a:gd name="connsiteX17" fmla="*/ 2222641 w 3299444"/>
                  <a:gd name="connsiteY17" fmla="*/ 61145 h 61145"/>
                  <a:gd name="connsiteX18" fmla="*/ 2137869 w 3299444"/>
                  <a:gd name="connsiteY18" fmla="*/ 61145 h 61145"/>
                  <a:gd name="connsiteX19" fmla="*/ 2130249 w 3299444"/>
                  <a:gd name="connsiteY19" fmla="*/ 53525 h 61145"/>
                  <a:gd name="connsiteX20" fmla="*/ 2130249 w 3299444"/>
                  <a:gd name="connsiteY20" fmla="*/ 34586 h 61145"/>
                  <a:gd name="connsiteX21" fmla="*/ 1213467 w 3299444"/>
                  <a:gd name="connsiteY21" fmla="*/ 34586 h 61145"/>
                  <a:gd name="connsiteX22" fmla="*/ 1213467 w 3299444"/>
                  <a:gd name="connsiteY22" fmla="*/ 53525 h 61145"/>
                  <a:gd name="connsiteX23" fmla="*/ 1205847 w 3299444"/>
                  <a:gd name="connsiteY23" fmla="*/ 61145 h 61145"/>
                  <a:gd name="connsiteX24" fmla="*/ 1121075 w 3299444"/>
                  <a:gd name="connsiteY24" fmla="*/ 61145 h 61145"/>
                  <a:gd name="connsiteX25" fmla="*/ 1113455 w 3299444"/>
                  <a:gd name="connsiteY25" fmla="*/ 53525 h 61145"/>
                  <a:gd name="connsiteX26" fmla="*/ 1113455 w 3299444"/>
                  <a:gd name="connsiteY26" fmla="*/ 34586 h 61145"/>
                  <a:gd name="connsiteX27" fmla="*/ 725311 w 3299444"/>
                  <a:gd name="connsiteY27" fmla="*/ 34586 h 61145"/>
                  <a:gd name="connsiteX28" fmla="*/ 725311 w 3299444"/>
                  <a:gd name="connsiteY28" fmla="*/ 53525 h 61145"/>
                  <a:gd name="connsiteX29" fmla="*/ 717691 w 3299444"/>
                  <a:gd name="connsiteY29" fmla="*/ 61145 h 61145"/>
                  <a:gd name="connsiteX30" fmla="*/ 632919 w 3299444"/>
                  <a:gd name="connsiteY30" fmla="*/ 61145 h 61145"/>
                  <a:gd name="connsiteX31" fmla="*/ 625299 w 3299444"/>
                  <a:gd name="connsiteY31" fmla="*/ 53525 h 61145"/>
                  <a:gd name="connsiteX32" fmla="*/ 625299 w 3299444"/>
                  <a:gd name="connsiteY32" fmla="*/ 34586 h 61145"/>
                  <a:gd name="connsiteX33" fmla="*/ 270492 w 3299444"/>
                  <a:gd name="connsiteY33" fmla="*/ 34586 h 61145"/>
                  <a:gd name="connsiteX34" fmla="*/ 270492 w 3299444"/>
                  <a:gd name="connsiteY34" fmla="*/ 53525 h 61145"/>
                  <a:gd name="connsiteX35" fmla="*/ 262872 w 3299444"/>
                  <a:gd name="connsiteY35" fmla="*/ 61145 h 61145"/>
                  <a:gd name="connsiteX36" fmla="*/ 178100 w 3299444"/>
                  <a:gd name="connsiteY36" fmla="*/ 61145 h 61145"/>
                  <a:gd name="connsiteX37" fmla="*/ 170480 w 3299444"/>
                  <a:gd name="connsiteY37" fmla="*/ 53525 h 61145"/>
                  <a:gd name="connsiteX38" fmla="*/ 170480 w 3299444"/>
                  <a:gd name="connsiteY38" fmla="*/ 34586 h 61145"/>
                  <a:gd name="connsiteX39" fmla="*/ 0 w 3299444"/>
                  <a:gd name="connsiteY39" fmla="*/ 34586 h 61145"/>
                  <a:gd name="connsiteX40" fmla="*/ 0 w 3299444"/>
                  <a:gd name="connsiteY40" fmla="*/ 0 h 6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299444" h="61145">
                    <a:moveTo>
                      <a:pt x="0" y="0"/>
                    </a:moveTo>
                    <a:lnTo>
                      <a:pt x="3299444" y="0"/>
                    </a:lnTo>
                    <a:lnTo>
                      <a:pt x="3299444" y="34586"/>
                    </a:lnTo>
                    <a:lnTo>
                      <a:pt x="3151805" y="34586"/>
                    </a:lnTo>
                    <a:lnTo>
                      <a:pt x="3151805" y="53525"/>
                    </a:lnTo>
                    <a:cubicBezTo>
                      <a:pt x="3151805" y="57733"/>
                      <a:pt x="3148393" y="61145"/>
                      <a:pt x="3144185" y="61145"/>
                    </a:cubicBezTo>
                    <a:lnTo>
                      <a:pt x="3059413" y="61145"/>
                    </a:lnTo>
                    <a:cubicBezTo>
                      <a:pt x="3055205" y="61145"/>
                      <a:pt x="3051793" y="57733"/>
                      <a:pt x="3051793" y="53525"/>
                    </a:cubicBezTo>
                    <a:lnTo>
                      <a:pt x="3051793" y="34586"/>
                    </a:lnTo>
                    <a:lnTo>
                      <a:pt x="2716036" y="34586"/>
                    </a:lnTo>
                    <a:lnTo>
                      <a:pt x="2716036" y="53525"/>
                    </a:lnTo>
                    <a:cubicBezTo>
                      <a:pt x="2716036" y="57733"/>
                      <a:pt x="2712624" y="61145"/>
                      <a:pt x="2708416" y="61145"/>
                    </a:cubicBezTo>
                    <a:lnTo>
                      <a:pt x="2623644" y="61145"/>
                    </a:lnTo>
                    <a:cubicBezTo>
                      <a:pt x="2619436" y="61145"/>
                      <a:pt x="2616024" y="57733"/>
                      <a:pt x="2616024" y="53525"/>
                    </a:cubicBezTo>
                    <a:lnTo>
                      <a:pt x="2616024" y="34586"/>
                    </a:lnTo>
                    <a:lnTo>
                      <a:pt x="2230261" y="34586"/>
                    </a:lnTo>
                    <a:lnTo>
                      <a:pt x="2230261" y="53525"/>
                    </a:lnTo>
                    <a:cubicBezTo>
                      <a:pt x="2230261" y="57733"/>
                      <a:pt x="2226849" y="61145"/>
                      <a:pt x="2222641" y="61145"/>
                    </a:cubicBezTo>
                    <a:lnTo>
                      <a:pt x="2137869" y="61145"/>
                    </a:lnTo>
                    <a:cubicBezTo>
                      <a:pt x="2133661" y="61145"/>
                      <a:pt x="2130249" y="57733"/>
                      <a:pt x="2130249" y="53525"/>
                    </a:cubicBezTo>
                    <a:lnTo>
                      <a:pt x="2130249" y="34586"/>
                    </a:lnTo>
                    <a:lnTo>
                      <a:pt x="1213467" y="34586"/>
                    </a:lnTo>
                    <a:lnTo>
                      <a:pt x="1213467" y="53525"/>
                    </a:lnTo>
                    <a:cubicBezTo>
                      <a:pt x="1213467" y="57733"/>
                      <a:pt x="1210055" y="61145"/>
                      <a:pt x="1205847" y="61145"/>
                    </a:cubicBezTo>
                    <a:lnTo>
                      <a:pt x="1121075" y="61145"/>
                    </a:lnTo>
                    <a:cubicBezTo>
                      <a:pt x="1116867" y="61145"/>
                      <a:pt x="1113455" y="57733"/>
                      <a:pt x="1113455" y="53525"/>
                    </a:cubicBezTo>
                    <a:lnTo>
                      <a:pt x="1113455" y="34586"/>
                    </a:lnTo>
                    <a:lnTo>
                      <a:pt x="725311" y="34586"/>
                    </a:lnTo>
                    <a:lnTo>
                      <a:pt x="725311" y="53525"/>
                    </a:lnTo>
                    <a:cubicBezTo>
                      <a:pt x="725311" y="57733"/>
                      <a:pt x="721899" y="61145"/>
                      <a:pt x="717691" y="61145"/>
                    </a:cubicBezTo>
                    <a:lnTo>
                      <a:pt x="632919" y="61145"/>
                    </a:lnTo>
                    <a:cubicBezTo>
                      <a:pt x="628711" y="61145"/>
                      <a:pt x="625299" y="57733"/>
                      <a:pt x="625299" y="53525"/>
                    </a:cubicBezTo>
                    <a:lnTo>
                      <a:pt x="625299" y="34586"/>
                    </a:lnTo>
                    <a:lnTo>
                      <a:pt x="270492" y="34586"/>
                    </a:lnTo>
                    <a:lnTo>
                      <a:pt x="270492" y="53525"/>
                    </a:lnTo>
                    <a:cubicBezTo>
                      <a:pt x="270492" y="57733"/>
                      <a:pt x="267080" y="61145"/>
                      <a:pt x="262872" y="61145"/>
                    </a:cubicBezTo>
                    <a:lnTo>
                      <a:pt x="178100" y="61145"/>
                    </a:lnTo>
                    <a:cubicBezTo>
                      <a:pt x="173892" y="61145"/>
                      <a:pt x="170480" y="57733"/>
                      <a:pt x="170480" y="53525"/>
                    </a:cubicBezTo>
                    <a:lnTo>
                      <a:pt x="170480" y="34586"/>
                    </a:lnTo>
                    <a:lnTo>
                      <a:pt x="0" y="345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2E5C3A3-4AB3-44DB-B11B-D12B47539D98}"/>
                  </a:ext>
                </a:extLst>
              </p:cNvPr>
              <p:cNvSpPr/>
              <p:nvPr/>
            </p:nvSpPr>
            <p:spPr>
              <a:xfrm>
                <a:off x="2887044" y="923331"/>
                <a:ext cx="3299444" cy="61145"/>
              </a:xfrm>
              <a:custGeom>
                <a:avLst/>
                <a:gdLst>
                  <a:gd name="connsiteX0" fmla="*/ 0 w 3299444"/>
                  <a:gd name="connsiteY0" fmla="*/ 0 h 61145"/>
                  <a:gd name="connsiteX1" fmla="*/ 3299444 w 3299444"/>
                  <a:gd name="connsiteY1" fmla="*/ 0 h 61145"/>
                  <a:gd name="connsiteX2" fmla="*/ 3299444 w 3299444"/>
                  <a:gd name="connsiteY2" fmla="*/ 34586 h 61145"/>
                  <a:gd name="connsiteX3" fmla="*/ 3151805 w 3299444"/>
                  <a:gd name="connsiteY3" fmla="*/ 34586 h 61145"/>
                  <a:gd name="connsiteX4" fmla="*/ 3151805 w 3299444"/>
                  <a:gd name="connsiteY4" fmla="*/ 53525 h 61145"/>
                  <a:gd name="connsiteX5" fmla="*/ 3144185 w 3299444"/>
                  <a:gd name="connsiteY5" fmla="*/ 61145 h 61145"/>
                  <a:gd name="connsiteX6" fmla="*/ 3059413 w 3299444"/>
                  <a:gd name="connsiteY6" fmla="*/ 61145 h 61145"/>
                  <a:gd name="connsiteX7" fmla="*/ 3051793 w 3299444"/>
                  <a:gd name="connsiteY7" fmla="*/ 53525 h 61145"/>
                  <a:gd name="connsiteX8" fmla="*/ 3051793 w 3299444"/>
                  <a:gd name="connsiteY8" fmla="*/ 34586 h 61145"/>
                  <a:gd name="connsiteX9" fmla="*/ 2716036 w 3299444"/>
                  <a:gd name="connsiteY9" fmla="*/ 34586 h 61145"/>
                  <a:gd name="connsiteX10" fmla="*/ 2716036 w 3299444"/>
                  <a:gd name="connsiteY10" fmla="*/ 53525 h 61145"/>
                  <a:gd name="connsiteX11" fmla="*/ 2708416 w 3299444"/>
                  <a:gd name="connsiteY11" fmla="*/ 61145 h 61145"/>
                  <a:gd name="connsiteX12" fmla="*/ 2623644 w 3299444"/>
                  <a:gd name="connsiteY12" fmla="*/ 61145 h 61145"/>
                  <a:gd name="connsiteX13" fmla="*/ 2616024 w 3299444"/>
                  <a:gd name="connsiteY13" fmla="*/ 53525 h 61145"/>
                  <a:gd name="connsiteX14" fmla="*/ 2616024 w 3299444"/>
                  <a:gd name="connsiteY14" fmla="*/ 34586 h 61145"/>
                  <a:gd name="connsiteX15" fmla="*/ 2230261 w 3299444"/>
                  <a:gd name="connsiteY15" fmla="*/ 34586 h 61145"/>
                  <a:gd name="connsiteX16" fmla="*/ 2230261 w 3299444"/>
                  <a:gd name="connsiteY16" fmla="*/ 53525 h 61145"/>
                  <a:gd name="connsiteX17" fmla="*/ 2222641 w 3299444"/>
                  <a:gd name="connsiteY17" fmla="*/ 61145 h 61145"/>
                  <a:gd name="connsiteX18" fmla="*/ 2137869 w 3299444"/>
                  <a:gd name="connsiteY18" fmla="*/ 61145 h 61145"/>
                  <a:gd name="connsiteX19" fmla="*/ 2130249 w 3299444"/>
                  <a:gd name="connsiteY19" fmla="*/ 53525 h 61145"/>
                  <a:gd name="connsiteX20" fmla="*/ 2130249 w 3299444"/>
                  <a:gd name="connsiteY20" fmla="*/ 34586 h 61145"/>
                  <a:gd name="connsiteX21" fmla="*/ 1213467 w 3299444"/>
                  <a:gd name="connsiteY21" fmla="*/ 34586 h 61145"/>
                  <a:gd name="connsiteX22" fmla="*/ 1213467 w 3299444"/>
                  <a:gd name="connsiteY22" fmla="*/ 53525 h 61145"/>
                  <a:gd name="connsiteX23" fmla="*/ 1205847 w 3299444"/>
                  <a:gd name="connsiteY23" fmla="*/ 61145 h 61145"/>
                  <a:gd name="connsiteX24" fmla="*/ 1121075 w 3299444"/>
                  <a:gd name="connsiteY24" fmla="*/ 61145 h 61145"/>
                  <a:gd name="connsiteX25" fmla="*/ 1113455 w 3299444"/>
                  <a:gd name="connsiteY25" fmla="*/ 53525 h 61145"/>
                  <a:gd name="connsiteX26" fmla="*/ 1113455 w 3299444"/>
                  <a:gd name="connsiteY26" fmla="*/ 34586 h 61145"/>
                  <a:gd name="connsiteX27" fmla="*/ 725311 w 3299444"/>
                  <a:gd name="connsiteY27" fmla="*/ 34586 h 61145"/>
                  <a:gd name="connsiteX28" fmla="*/ 725311 w 3299444"/>
                  <a:gd name="connsiteY28" fmla="*/ 53525 h 61145"/>
                  <a:gd name="connsiteX29" fmla="*/ 717691 w 3299444"/>
                  <a:gd name="connsiteY29" fmla="*/ 61145 h 61145"/>
                  <a:gd name="connsiteX30" fmla="*/ 632919 w 3299444"/>
                  <a:gd name="connsiteY30" fmla="*/ 61145 h 61145"/>
                  <a:gd name="connsiteX31" fmla="*/ 625299 w 3299444"/>
                  <a:gd name="connsiteY31" fmla="*/ 53525 h 61145"/>
                  <a:gd name="connsiteX32" fmla="*/ 625299 w 3299444"/>
                  <a:gd name="connsiteY32" fmla="*/ 34586 h 61145"/>
                  <a:gd name="connsiteX33" fmla="*/ 270492 w 3299444"/>
                  <a:gd name="connsiteY33" fmla="*/ 34586 h 61145"/>
                  <a:gd name="connsiteX34" fmla="*/ 270492 w 3299444"/>
                  <a:gd name="connsiteY34" fmla="*/ 53525 h 61145"/>
                  <a:gd name="connsiteX35" fmla="*/ 262872 w 3299444"/>
                  <a:gd name="connsiteY35" fmla="*/ 61145 h 61145"/>
                  <a:gd name="connsiteX36" fmla="*/ 178100 w 3299444"/>
                  <a:gd name="connsiteY36" fmla="*/ 61145 h 61145"/>
                  <a:gd name="connsiteX37" fmla="*/ 170480 w 3299444"/>
                  <a:gd name="connsiteY37" fmla="*/ 53525 h 61145"/>
                  <a:gd name="connsiteX38" fmla="*/ 170480 w 3299444"/>
                  <a:gd name="connsiteY38" fmla="*/ 34586 h 61145"/>
                  <a:gd name="connsiteX39" fmla="*/ 0 w 3299444"/>
                  <a:gd name="connsiteY39" fmla="*/ 34586 h 61145"/>
                  <a:gd name="connsiteX40" fmla="*/ 0 w 3299444"/>
                  <a:gd name="connsiteY40" fmla="*/ 0 h 6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299444" h="61145">
                    <a:moveTo>
                      <a:pt x="0" y="0"/>
                    </a:moveTo>
                    <a:lnTo>
                      <a:pt x="3299444" y="0"/>
                    </a:lnTo>
                    <a:lnTo>
                      <a:pt x="3299444" y="34586"/>
                    </a:lnTo>
                    <a:lnTo>
                      <a:pt x="3151805" y="34586"/>
                    </a:lnTo>
                    <a:lnTo>
                      <a:pt x="3151805" y="53525"/>
                    </a:lnTo>
                    <a:cubicBezTo>
                      <a:pt x="3151805" y="57733"/>
                      <a:pt x="3148393" y="61145"/>
                      <a:pt x="3144185" y="61145"/>
                    </a:cubicBezTo>
                    <a:lnTo>
                      <a:pt x="3059413" y="61145"/>
                    </a:lnTo>
                    <a:cubicBezTo>
                      <a:pt x="3055205" y="61145"/>
                      <a:pt x="3051793" y="57733"/>
                      <a:pt x="3051793" y="53525"/>
                    </a:cubicBezTo>
                    <a:lnTo>
                      <a:pt x="3051793" y="34586"/>
                    </a:lnTo>
                    <a:lnTo>
                      <a:pt x="2716036" y="34586"/>
                    </a:lnTo>
                    <a:lnTo>
                      <a:pt x="2716036" y="53525"/>
                    </a:lnTo>
                    <a:cubicBezTo>
                      <a:pt x="2716036" y="57733"/>
                      <a:pt x="2712624" y="61145"/>
                      <a:pt x="2708416" y="61145"/>
                    </a:cubicBezTo>
                    <a:lnTo>
                      <a:pt x="2623644" y="61145"/>
                    </a:lnTo>
                    <a:cubicBezTo>
                      <a:pt x="2619436" y="61145"/>
                      <a:pt x="2616024" y="57733"/>
                      <a:pt x="2616024" y="53525"/>
                    </a:cubicBezTo>
                    <a:lnTo>
                      <a:pt x="2616024" y="34586"/>
                    </a:lnTo>
                    <a:lnTo>
                      <a:pt x="2230261" y="34586"/>
                    </a:lnTo>
                    <a:lnTo>
                      <a:pt x="2230261" y="53525"/>
                    </a:lnTo>
                    <a:cubicBezTo>
                      <a:pt x="2230261" y="57733"/>
                      <a:pt x="2226849" y="61145"/>
                      <a:pt x="2222641" y="61145"/>
                    </a:cubicBezTo>
                    <a:lnTo>
                      <a:pt x="2137869" y="61145"/>
                    </a:lnTo>
                    <a:cubicBezTo>
                      <a:pt x="2133661" y="61145"/>
                      <a:pt x="2130249" y="57733"/>
                      <a:pt x="2130249" y="53525"/>
                    </a:cubicBezTo>
                    <a:lnTo>
                      <a:pt x="2130249" y="34586"/>
                    </a:lnTo>
                    <a:lnTo>
                      <a:pt x="1213467" y="34586"/>
                    </a:lnTo>
                    <a:lnTo>
                      <a:pt x="1213467" y="53525"/>
                    </a:lnTo>
                    <a:cubicBezTo>
                      <a:pt x="1213467" y="57733"/>
                      <a:pt x="1210055" y="61145"/>
                      <a:pt x="1205847" y="61145"/>
                    </a:cubicBezTo>
                    <a:lnTo>
                      <a:pt x="1121075" y="61145"/>
                    </a:lnTo>
                    <a:cubicBezTo>
                      <a:pt x="1116867" y="61145"/>
                      <a:pt x="1113455" y="57733"/>
                      <a:pt x="1113455" y="53525"/>
                    </a:cubicBezTo>
                    <a:lnTo>
                      <a:pt x="1113455" y="34586"/>
                    </a:lnTo>
                    <a:lnTo>
                      <a:pt x="725311" y="34586"/>
                    </a:lnTo>
                    <a:lnTo>
                      <a:pt x="725311" y="53525"/>
                    </a:lnTo>
                    <a:cubicBezTo>
                      <a:pt x="725311" y="57733"/>
                      <a:pt x="721899" y="61145"/>
                      <a:pt x="717691" y="61145"/>
                    </a:cubicBezTo>
                    <a:lnTo>
                      <a:pt x="632919" y="61145"/>
                    </a:lnTo>
                    <a:cubicBezTo>
                      <a:pt x="628711" y="61145"/>
                      <a:pt x="625299" y="57733"/>
                      <a:pt x="625299" y="53525"/>
                    </a:cubicBezTo>
                    <a:lnTo>
                      <a:pt x="625299" y="34586"/>
                    </a:lnTo>
                    <a:lnTo>
                      <a:pt x="270492" y="34586"/>
                    </a:lnTo>
                    <a:lnTo>
                      <a:pt x="270492" y="53525"/>
                    </a:lnTo>
                    <a:cubicBezTo>
                      <a:pt x="270492" y="57733"/>
                      <a:pt x="267080" y="61145"/>
                      <a:pt x="262872" y="61145"/>
                    </a:cubicBezTo>
                    <a:lnTo>
                      <a:pt x="178100" y="61145"/>
                    </a:lnTo>
                    <a:cubicBezTo>
                      <a:pt x="173892" y="61145"/>
                      <a:pt x="170480" y="57733"/>
                      <a:pt x="170480" y="53525"/>
                    </a:cubicBezTo>
                    <a:lnTo>
                      <a:pt x="170480" y="34586"/>
                    </a:lnTo>
                    <a:lnTo>
                      <a:pt x="0" y="345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A02C6273-B1DA-4433-A79E-13A9A293FC55}"/>
                </a:ext>
              </a:extLst>
            </p:cNvPr>
            <p:cNvSpPr/>
            <p:nvPr/>
          </p:nvSpPr>
          <p:spPr>
            <a:xfrm>
              <a:off x="4344343" y="3821147"/>
              <a:ext cx="440556" cy="40130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1631B927-22F3-4E51-9A0F-0779F596C9E1}"/>
                </a:ext>
              </a:extLst>
            </p:cNvPr>
            <p:cNvGrpSpPr/>
            <p:nvPr/>
          </p:nvGrpSpPr>
          <p:grpSpPr>
            <a:xfrm>
              <a:off x="4047657" y="3665769"/>
              <a:ext cx="1033930" cy="358388"/>
              <a:chOff x="4047657" y="3665769"/>
              <a:chExt cx="1033930" cy="358388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22EC5D0D-884E-47C7-A154-A18E5D98899D}"/>
                  </a:ext>
                </a:extLst>
              </p:cNvPr>
              <p:cNvSpPr/>
              <p:nvPr/>
            </p:nvSpPr>
            <p:spPr>
              <a:xfrm rot="10800000">
                <a:off x="4047657" y="3665769"/>
                <a:ext cx="1033930" cy="282190"/>
              </a:xfrm>
              <a:custGeom>
                <a:avLst/>
                <a:gdLst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92569 h 255435"/>
                  <a:gd name="connsiteX13" fmla="*/ 676772 w 912987"/>
                  <a:gd name="connsiteY13" fmla="*/ 127717 h 255435"/>
                  <a:gd name="connsiteX14" fmla="*/ 549054 w 912987"/>
                  <a:gd name="connsiteY14" fmla="*/ 255435 h 255435"/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127717 h 255435"/>
                  <a:gd name="connsiteX13" fmla="*/ 549054 w 912987"/>
                  <a:gd name="connsiteY13" fmla="*/ 255435 h 255435"/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0 w 912987"/>
                  <a:gd name="connsiteY3" fmla="*/ 92569 h 255435"/>
                  <a:gd name="connsiteX4" fmla="*/ 0 w 912987"/>
                  <a:gd name="connsiteY4" fmla="*/ 46285 h 255435"/>
                  <a:gd name="connsiteX5" fmla="*/ 46285 w 912987"/>
                  <a:gd name="connsiteY5" fmla="*/ 0 h 255435"/>
                  <a:gd name="connsiteX6" fmla="*/ 236216 w 912987"/>
                  <a:gd name="connsiteY6" fmla="*/ 0 h 255435"/>
                  <a:gd name="connsiteX7" fmla="*/ 676772 w 912987"/>
                  <a:gd name="connsiteY7" fmla="*/ 0 h 255435"/>
                  <a:gd name="connsiteX8" fmla="*/ 866702 w 912987"/>
                  <a:gd name="connsiteY8" fmla="*/ 0 h 255435"/>
                  <a:gd name="connsiteX9" fmla="*/ 912987 w 912987"/>
                  <a:gd name="connsiteY9" fmla="*/ 46285 h 255435"/>
                  <a:gd name="connsiteX10" fmla="*/ 912986 w 912987"/>
                  <a:gd name="connsiteY10" fmla="*/ 92569 h 255435"/>
                  <a:gd name="connsiteX11" fmla="*/ 676772 w 912987"/>
                  <a:gd name="connsiteY11" fmla="*/ 127717 h 255435"/>
                  <a:gd name="connsiteX12" fmla="*/ 549054 w 912987"/>
                  <a:gd name="connsiteY12" fmla="*/ 255435 h 25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2987" h="255435">
                    <a:moveTo>
                      <a:pt x="549054" y="255435"/>
                    </a:moveTo>
                    <a:lnTo>
                      <a:pt x="363933" y="255435"/>
                    </a:lnTo>
                    <a:cubicBezTo>
                      <a:pt x="293396" y="255435"/>
                      <a:pt x="236215" y="198254"/>
                      <a:pt x="236215" y="127717"/>
                    </a:cubicBezTo>
                    <a:cubicBezTo>
                      <a:pt x="175560" y="100573"/>
                      <a:pt x="39369" y="106141"/>
                      <a:pt x="0" y="92569"/>
                    </a:cubicBezTo>
                    <a:lnTo>
                      <a:pt x="0" y="46285"/>
                    </a:lnTo>
                    <a:cubicBezTo>
                      <a:pt x="0" y="20723"/>
                      <a:pt x="20723" y="0"/>
                      <a:pt x="46285" y="0"/>
                    </a:cubicBezTo>
                    <a:lnTo>
                      <a:pt x="236216" y="0"/>
                    </a:lnTo>
                    <a:lnTo>
                      <a:pt x="676772" y="0"/>
                    </a:lnTo>
                    <a:lnTo>
                      <a:pt x="866702" y="0"/>
                    </a:lnTo>
                    <a:cubicBezTo>
                      <a:pt x="892264" y="0"/>
                      <a:pt x="912987" y="20723"/>
                      <a:pt x="912987" y="46285"/>
                    </a:cubicBezTo>
                    <a:cubicBezTo>
                      <a:pt x="912987" y="61713"/>
                      <a:pt x="912986" y="77141"/>
                      <a:pt x="912986" y="92569"/>
                    </a:cubicBezTo>
                    <a:lnTo>
                      <a:pt x="676772" y="127717"/>
                    </a:lnTo>
                    <a:cubicBezTo>
                      <a:pt x="676772" y="198254"/>
                      <a:pt x="619591" y="255435"/>
                      <a:pt x="549054" y="255435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5BFDEF2-F400-466C-AA83-8F21F59B12E2}"/>
                  </a:ext>
                </a:extLst>
              </p:cNvPr>
              <p:cNvSpPr/>
              <p:nvPr/>
            </p:nvSpPr>
            <p:spPr>
              <a:xfrm rot="10800000">
                <a:off x="4108128" y="3757612"/>
                <a:ext cx="912987" cy="237971"/>
              </a:xfrm>
              <a:custGeom>
                <a:avLst/>
                <a:gdLst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92569 h 255435"/>
                  <a:gd name="connsiteX13" fmla="*/ 676772 w 912987"/>
                  <a:gd name="connsiteY13" fmla="*/ 127717 h 255435"/>
                  <a:gd name="connsiteX14" fmla="*/ 549054 w 912987"/>
                  <a:gd name="connsiteY14" fmla="*/ 255435 h 25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2987" h="255435">
                    <a:moveTo>
                      <a:pt x="549054" y="255435"/>
                    </a:moveTo>
                    <a:lnTo>
                      <a:pt x="363933" y="255435"/>
                    </a:lnTo>
                    <a:cubicBezTo>
                      <a:pt x="293396" y="255435"/>
                      <a:pt x="236215" y="198254"/>
                      <a:pt x="236215" y="127717"/>
                    </a:cubicBezTo>
                    <a:lnTo>
                      <a:pt x="236216" y="92569"/>
                    </a:lnTo>
                    <a:lnTo>
                      <a:pt x="0" y="92569"/>
                    </a:lnTo>
                    <a:lnTo>
                      <a:pt x="0" y="46285"/>
                    </a:lnTo>
                    <a:cubicBezTo>
                      <a:pt x="0" y="20723"/>
                      <a:pt x="20723" y="0"/>
                      <a:pt x="46285" y="0"/>
                    </a:cubicBezTo>
                    <a:lnTo>
                      <a:pt x="236216" y="0"/>
                    </a:lnTo>
                    <a:lnTo>
                      <a:pt x="676772" y="0"/>
                    </a:lnTo>
                    <a:lnTo>
                      <a:pt x="866702" y="0"/>
                    </a:lnTo>
                    <a:cubicBezTo>
                      <a:pt x="892264" y="0"/>
                      <a:pt x="912987" y="20723"/>
                      <a:pt x="912987" y="46285"/>
                    </a:cubicBezTo>
                    <a:cubicBezTo>
                      <a:pt x="912987" y="61713"/>
                      <a:pt x="912986" y="77141"/>
                      <a:pt x="912986" y="92569"/>
                    </a:cubicBezTo>
                    <a:lnTo>
                      <a:pt x="676772" y="92569"/>
                    </a:lnTo>
                    <a:lnTo>
                      <a:pt x="676772" y="127717"/>
                    </a:lnTo>
                    <a:cubicBezTo>
                      <a:pt x="676772" y="198254"/>
                      <a:pt x="619591" y="255435"/>
                      <a:pt x="549054" y="255435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29A08F0-A9EE-4651-8C60-C682E3B392B3}"/>
                  </a:ext>
                </a:extLst>
              </p:cNvPr>
              <p:cNvSpPr/>
              <p:nvPr/>
            </p:nvSpPr>
            <p:spPr>
              <a:xfrm rot="10800000">
                <a:off x="4157195" y="3781424"/>
                <a:ext cx="814854" cy="242733"/>
              </a:xfrm>
              <a:custGeom>
                <a:avLst/>
                <a:gdLst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92569 h 255435"/>
                  <a:gd name="connsiteX13" fmla="*/ 676772 w 912987"/>
                  <a:gd name="connsiteY13" fmla="*/ 127717 h 255435"/>
                  <a:gd name="connsiteX14" fmla="*/ 549054 w 912987"/>
                  <a:gd name="connsiteY14" fmla="*/ 255435 h 25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2987" h="255435">
                    <a:moveTo>
                      <a:pt x="549054" y="255435"/>
                    </a:moveTo>
                    <a:lnTo>
                      <a:pt x="363933" y="255435"/>
                    </a:lnTo>
                    <a:cubicBezTo>
                      <a:pt x="293396" y="255435"/>
                      <a:pt x="236215" y="198254"/>
                      <a:pt x="236215" y="127717"/>
                    </a:cubicBezTo>
                    <a:lnTo>
                      <a:pt x="236216" y="92569"/>
                    </a:lnTo>
                    <a:lnTo>
                      <a:pt x="0" y="92569"/>
                    </a:lnTo>
                    <a:lnTo>
                      <a:pt x="0" y="46285"/>
                    </a:lnTo>
                    <a:cubicBezTo>
                      <a:pt x="0" y="20723"/>
                      <a:pt x="20723" y="0"/>
                      <a:pt x="46285" y="0"/>
                    </a:cubicBezTo>
                    <a:lnTo>
                      <a:pt x="236216" y="0"/>
                    </a:lnTo>
                    <a:lnTo>
                      <a:pt x="676772" y="0"/>
                    </a:lnTo>
                    <a:lnTo>
                      <a:pt x="866702" y="0"/>
                    </a:lnTo>
                    <a:cubicBezTo>
                      <a:pt x="892264" y="0"/>
                      <a:pt x="912987" y="20723"/>
                      <a:pt x="912987" y="46285"/>
                    </a:cubicBezTo>
                    <a:cubicBezTo>
                      <a:pt x="912987" y="61713"/>
                      <a:pt x="912986" y="77141"/>
                      <a:pt x="912986" y="92569"/>
                    </a:cubicBezTo>
                    <a:lnTo>
                      <a:pt x="676772" y="92569"/>
                    </a:lnTo>
                    <a:lnTo>
                      <a:pt x="676772" y="127717"/>
                    </a:lnTo>
                    <a:cubicBezTo>
                      <a:pt x="676772" y="198254"/>
                      <a:pt x="619591" y="255435"/>
                      <a:pt x="549054" y="2554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7896ED2-E9B6-465D-B6E5-2CE51DEC6235}"/>
              </a:ext>
            </a:extLst>
          </p:cNvPr>
          <p:cNvGrpSpPr/>
          <p:nvPr/>
        </p:nvGrpSpPr>
        <p:grpSpPr>
          <a:xfrm>
            <a:off x="6724160" y="1300197"/>
            <a:ext cx="729254" cy="1381370"/>
            <a:chOff x="2923381" y="609977"/>
            <a:chExt cx="3170238" cy="6005136"/>
          </a:xfrm>
        </p:grpSpPr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3757DE3F-AC12-4133-82B4-10818E24DB7A}"/>
                </a:ext>
              </a:extLst>
            </p:cNvPr>
            <p:cNvSpPr/>
            <p:nvPr/>
          </p:nvSpPr>
          <p:spPr>
            <a:xfrm>
              <a:off x="3931443" y="4399725"/>
              <a:ext cx="1149350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5730ED09-04E8-45D3-82E6-EF6C949ACD3A}"/>
                </a:ext>
              </a:extLst>
            </p:cNvPr>
            <p:cNvSpPr/>
            <p:nvPr/>
          </p:nvSpPr>
          <p:spPr>
            <a:xfrm>
              <a:off x="3998911" y="3742500"/>
              <a:ext cx="1014414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34C1F180-82ED-47BA-A574-7E512A1F1462}"/>
                </a:ext>
              </a:extLst>
            </p:cNvPr>
            <p:cNvSpPr/>
            <p:nvPr/>
          </p:nvSpPr>
          <p:spPr>
            <a:xfrm>
              <a:off x="4097336" y="3075750"/>
              <a:ext cx="817564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正方形/長方形 255">
              <a:extLst>
                <a:ext uri="{FF2B5EF4-FFF2-40B4-BE49-F238E27FC236}">
                  <a16:creationId xmlns:a16="http://schemas.microsoft.com/office/drawing/2014/main" id="{D0F14A57-7D9A-427C-B375-3E42F924C1B7}"/>
                </a:ext>
              </a:extLst>
            </p:cNvPr>
            <p:cNvSpPr/>
            <p:nvPr/>
          </p:nvSpPr>
          <p:spPr>
            <a:xfrm>
              <a:off x="4154486" y="2428050"/>
              <a:ext cx="703264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正方形/長方形 256">
              <a:extLst>
                <a:ext uri="{FF2B5EF4-FFF2-40B4-BE49-F238E27FC236}">
                  <a16:creationId xmlns:a16="http://schemas.microsoft.com/office/drawing/2014/main" id="{69626504-1118-4DD6-A2EC-BB4BBDAC8667}"/>
                </a:ext>
              </a:extLst>
            </p:cNvPr>
            <p:cNvSpPr/>
            <p:nvPr/>
          </p:nvSpPr>
          <p:spPr>
            <a:xfrm>
              <a:off x="3418681" y="5529663"/>
              <a:ext cx="2179638" cy="292174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781B3E63-B059-4EB7-ACBA-36B61A60E359}"/>
                </a:ext>
              </a:extLst>
            </p:cNvPr>
            <p:cNvSpPr/>
            <p:nvPr/>
          </p:nvSpPr>
          <p:spPr>
            <a:xfrm flipV="1">
              <a:off x="3418365" y="5832950"/>
              <a:ext cx="869950" cy="17534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正方形/長方形 258">
              <a:extLst>
                <a:ext uri="{FF2B5EF4-FFF2-40B4-BE49-F238E27FC236}">
                  <a16:creationId xmlns:a16="http://schemas.microsoft.com/office/drawing/2014/main" id="{9551DB88-187E-4A8F-A790-99B95F691850}"/>
                </a:ext>
              </a:extLst>
            </p:cNvPr>
            <p:cNvSpPr/>
            <p:nvPr/>
          </p:nvSpPr>
          <p:spPr>
            <a:xfrm flipV="1">
              <a:off x="4735196" y="5832950"/>
              <a:ext cx="869950" cy="17534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413752BF-88BE-424E-BE7D-37CD5F50E2FF}"/>
                </a:ext>
              </a:extLst>
            </p:cNvPr>
            <p:cNvSpPr/>
            <p:nvPr/>
          </p:nvSpPr>
          <p:spPr>
            <a:xfrm flipV="1">
              <a:off x="3366293" y="5518550"/>
              <a:ext cx="2284412" cy="489742"/>
            </a:xfrm>
            <a:custGeom>
              <a:avLst/>
              <a:gdLst>
                <a:gd name="connsiteX0" fmla="*/ 19050 w 2284412"/>
                <a:gd name="connsiteY0" fmla="*/ 489742 h 489742"/>
                <a:gd name="connsiteX1" fmla="*/ 64769 w 2284412"/>
                <a:gd name="connsiteY1" fmla="*/ 489742 h 489742"/>
                <a:gd name="connsiteX2" fmla="*/ 64769 w 2284412"/>
                <a:gd name="connsiteY2" fmla="*/ 205981 h 489742"/>
                <a:gd name="connsiteX3" fmla="*/ 2214563 w 2284412"/>
                <a:gd name="connsiteY3" fmla="*/ 205981 h 489742"/>
                <a:gd name="connsiteX4" fmla="*/ 2214563 w 2284412"/>
                <a:gd name="connsiteY4" fmla="*/ 489742 h 489742"/>
                <a:gd name="connsiteX5" fmla="*/ 2260282 w 2284412"/>
                <a:gd name="connsiteY5" fmla="*/ 489742 h 489742"/>
                <a:gd name="connsiteX6" fmla="*/ 2260282 w 2284412"/>
                <a:gd name="connsiteY6" fmla="*/ 205981 h 489742"/>
                <a:gd name="connsiteX7" fmla="*/ 2284412 w 2284412"/>
                <a:gd name="connsiteY7" fmla="*/ 205981 h 489742"/>
                <a:gd name="connsiteX8" fmla="*/ 2284412 w 2284412"/>
                <a:gd name="connsiteY8" fmla="*/ 160262 h 489742"/>
                <a:gd name="connsiteX9" fmla="*/ 2260282 w 2284412"/>
                <a:gd name="connsiteY9" fmla="*/ 160262 h 489742"/>
                <a:gd name="connsiteX10" fmla="*/ 2260282 w 2284412"/>
                <a:gd name="connsiteY10" fmla="*/ 0 h 489742"/>
                <a:gd name="connsiteX11" fmla="*/ 2214563 w 2284412"/>
                <a:gd name="connsiteY11" fmla="*/ 0 h 489742"/>
                <a:gd name="connsiteX12" fmla="*/ 2214563 w 2284412"/>
                <a:gd name="connsiteY12" fmla="*/ 160262 h 489742"/>
                <a:gd name="connsiteX13" fmla="*/ 1853088 w 2284412"/>
                <a:gd name="connsiteY13" fmla="*/ 160262 h 489742"/>
                <a:gd name="connsiteX14" fmla="*/ 1853088 w 2284412"/>
                <a:gd name="connsiteY14" fmla="*/ 0 h 489742"/>
                <a:gd name="connsiteX15" fmla="*/ 1807369 w 2284412"/>
                <a:gd name="connsiteY15" fmla="*/ 0 h 489742"/>
                <a:gd name="connsiteX16" fmla="*/ 1807369 w 2284412"/>
                <a:gd name="connsiteY16" fmla="*/ 160262 h 489742"/>
                <a:gd name="connsiteX17" fmla="*/ 493077 w 2284412"/>
                <a:gd name="connsiteY17" fmla="*/ 160262 h 489742"/>
                <a:gd name="connsiteX18" fmla="*/ 493077 w 2284412"/>
                <a:gd name="connsiteY18" fmla="*/ 0 h 489742"/>
                <a:gd name="connsiteX19" fmla="*/ 447358 w 2284412"/>
                <a:gd name="connsiteY19" fmla="*/ 0 h 489742"/>
                <a:gd name="connsiteX20" fmla="*/ 447358 w 2284412"/>
                <a:gd name="connsiteY20" fmla="*/ 160262 h 489742"/>
                <a:gd name="connsiteX21" fmla="*/ 64769 w 2284412"/>
                <a:gd name="connsiteY21" fmla="*/ 160262 h 489742"/>
                <a:gd name="connsiteX22" fmla="*/ 64769 w 2284412"/>
                <a:gd name="connsiteY22" fmla="*/ 0 h 489742"/>
                <a:gd name="connsiteX23" fmla="*/ 19050 w 2284412"/>
                <a:gd name="connsiteY23" fmla="*/ 0 h 489742"/>
                <a:gd name="connsiteX24" fmla="*/ 19050 w 2284412"/>
                <a:gd name="connsiteY24" fmla="*/ 160262 h 489742"/>
                <a:gd name="connsiteX25" fmla="*/ 0 w 2284412"/>
                <a:gd name="connsiteY25" fmla="*/ 160262 h 489742"/>
                <a:gd name="connsiteX26" fmla="*/ 0 w 2284412"/>
                <a:gd name="connsiteY26" fmla="*/ 205981 h 489742"/>
                <a:gd name="connsiteX27" fmla="*/ 19050 w 2284412"/>
                <a:gd name="connsiteY27" fmla="*/ 205981 h 48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84412" h="489742">
                  <a:moveTo>
                    <a:pt x="19050" y="489742"/>
                  </a:moveTo>
                  <a:lnTo>
                    <a:pt x="64769" y="489742"/>
                  </a:lnTo>
                  <a:lnTo>
                    <a:pt x="64769" y="205981"/>
                  </a:lnTo>
                  <a:lnTo>
                    <a:pt x="2214563" y="205981"/>
                  </a:lnTo>
                  <a:lnTo>
                    <a:pt x="2214563" y="489742"/>
                  </a:lnTo>
                  <a:lnTo>
                    <a:pt x="2260282" y="489742"/>
                  </a:lnTo>
                  <a:lnTo>
                    <a:pt x="2260282" y="205981"/>
                  </a:lnTo>
                  <a:lnTo>
                    <a:pt x="2284412" y="205981"/>
                  </a:lnTo>
                  <a:lnTo>
                    <a:pt x="2284412" y="160262"/>
                  </a:lnTo>
                  <a:lnTo>
                    <a:pt x="2260282" y="160262"/>
                  </a:lnTo>
                  <a:lnTo>
                    <a:pt x="2260282" y="0"/>
                  </a:lnTo>
                  <a:lnTo>
                    <a:pt x="2214563" y="0"/>
                  </a:lnTo>
                  <a:lnTo>
                    <a:pt x="2214563" y="160262"/>
                  </a:lnTo>
                  <a:lnTo>
                    <a:pt x="1853088" y="160262"/>
                  </a:lnTo>
                  <a:lnTo>
                    <a:pt x="1853088" y="0"/>
                  </a:lnTo>
                  <a:lnTo>
                    <a:pt x="1807369" y="0"/>
                  </a:lnTo>
                  <a:lnTo>
                    <a:pt x="1807369" y="160262"/>
                  </a:lnTo>
                  <a:lnTo>
                    <a:pt x="493077" y="160262"/>
                  </a:lnTo>
                  <a:lnTo>
                    <a:pt x="493077" y="0"/>
                  </a:lnTo>
                  <a:lnTo>
                    <a:pt x="447358" y="0"/>
                  </a:lnTo>
                  <a:lnTo>
                    <a:pt x="447358" y="160262"/>
                  </a:lnTo>
                  <a:lnTo>
                    <a:pt x="64769" y="160262"/>
                  </a:lnTo>
                  <a:lnTo>
                    <a:pt x="64769" y="0"/>
                  </a:lnTo>
                  <a:lnTo>
                    <a:pt x="19050" y="0"/>
                  </a:lnTo>
                  <a:lnTo>
                    <a:pt x="19050" y="160262"/>
                  </a:lnTo>
                  <a:lnTo>
                    <a:pt x="0" y="160262"/>
                  </a:lnTo>
                  <a:lnTo>
                    <a:pt x="0" y="205981"/>
                  </a:lnTo>
                  <a:lnTo>
                    <a:pt x="19050" y="205981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正方形/長方形 260">
              <a:extLst>
                <a:ext uri="{FF2B5EF4-FFF2-40B4-BE49-F238E27FC236}">
                  <a16:creationId xmlns:a16="http://schemas.microsoft.com/office/drawing/2014/main" id="{512FA64B-79A6-4C91-8C6B-1AC460845AD6}"/>
                </a:ext>
              </a:extLst>
            </p:cNvPr>
            <p:cNvSpPr/>
            <p:nvPr/>
          </p:nvSpPr>
          <p:spPr>
            <a:xfrm>
              <a:off x="4306887" y="5529662"/>
              <a:ext cx="403226" cy="478630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144A53F4-39FF-418A-9014-15F02CC54409}"/>
                </a:ext>
              </a:extLst>
            </p:cNvPr>
            <p:cNvSpPr/>
            <p:nvPr/>
          </p:nvSpPr>
          <p:spPr>
            <a:xfrm flipV="1">
              <a:off x="4271169" y="5518550"/>
              <a:ext cx="45719" cy="489742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C60CC888-82DC-43BE-8DA4-1ED6A0C95D27}"/>
                </a:ext>
              </a:extLst>
            </p:cNvPr>
            <p:cNvSpPr/>
            <p:nvPr/>
          </p:nvSpPr>
          <p:spPr>
            <a:xfrm flipV="1">
              <a:off x="4709320" y="5518550"/>
              <a:ext cx="45719" cy="489742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4" name="正方形/長方形 263">
              <a:extLst>
                <a:ext uri="{FF2B5EF4-FFF2-40B4-BE49-F238E27FC236}">
                  <a16:creationId xmlns:a16="http://schemas.microsoft.com/office/drawing/2014/main" id="{CDFE8333-D082-496C-B289-3B558F20E846}"/>
                </a:ext>
              </a:extLst>
            </p:cNvPr>
            <p:cNvSpPr/>
            <p:nvPr/>
          </p:nvSpPr>
          <p:spPr>
            <a:xfrm>
              <a:off x="3366294" y="5999955"/>
              <a:ext cx="2284412" cy="62707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79E01C81-F10A-49BA-9AE1-B15DA16CFBF7}"/>
                </a:ext>
              </a:extLst>
            </p:cNvPr>
            <p:cNvGrpSpPr/>
            <p:nvPr/>
          </p:nvGrpSpPr>
          <p:grpSpPr>
            <a:xfrm>
              <a:off x="4391024" y="609977"/>
              <a:ext cx="233364" cy="1574583"/>
              <a:chOff x="4391024" y="609977"/>
              <a:chExt cx="233364" cy="1574583"/>
            </a:xfrm>
            <a:gradFill>
              <a:gsLst>
                <a:gs pos="1000">
                  <a:srgbClr val="003300"/>
                </a:gs>
                <a:gs pos="100000">
                  <a:srgbClr val="003300"/>
                </a:gs>
                <a:gs pos="50000">
                  <a:sysClr val="window" lastClr="FFFFFF">
                    <a:lumMod val="65000"/>
                  </a:sysClr>
                </a:gs>
              </a:gsLst>
              <a:lin ang="0" scaled="1"/>
            </a:gradFill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2AE208D-FB2B-4922-BF5C-E63B720763AD}"/>
                  </a:ext>
                </a:extLst>
              </p:cNvPr>
              <p:cNvGrpSpPr/>
              <p:nvPr/>
            </p:nvGrpSpPr>
            <p:grpSpPr>
              <a:xfrm>
                <a:off x="4391024" y="623930"/>
                <a:ext cx="233364" cy="1560630"/>
                <a:chOff x="4391024" y="623930"/>
                <a:chExt cx="233364" cy="1560630"/>
              </a:xfrm>
              <a:grpFill/>
            </p:grpSpPr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5318081F-BA99-49CF-8FB1-E12E90298523}"/>
                    </a:ext>
                  </a:extLst>
                </p:cNvPr>
                <p:cNvSpPr/>
                <p:nvPr/>
              </p:nvSpPr>
              <p:spPr>
                <a:xfrm>
                  <a:off x="4495580" y="623930"/>
                  <a:ext cx="26341" cy="14939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F49E944C-5C13-4377-951B-A9394200E574}"/>
                    </a:ext>
                  </a:extLst>
                </p:cNvPr>
                <p:cNvSpPr/>
                <p:nvPr/>
              </p:nvSpPr>
              <p:spPr>
                <a:xfrm>
                  <a:off x="4391024" y="2083594"/>
                  <a:ext cx="233364" cy="100966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正方形/長方形 319">
                  <a:extLst>
                    <a:ext uri="{FF2B5EF4-FFF2-40B4-BE49-F238E27FC236}">
                      <a16:creationId xmlns:a16="http://schemas.microsoft.com/office/drawing/2014/main" id="{E431A1F5-6F77-4B7E-AD96-A192BCCCBA4C}"/>
                    </a:ext>
                  </a:extLst>
                </p:cNvPr>
                <p:cNvSpPr/>
                <p:nvPr/>
              </p:nvSpPr>
              <p:spPr>
                <a:xfrm>
                  <a:off x="4426597" y="1838089"/>
                  <a:ext cx="164307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正方形/長方形 320">
                  <a:extLst>
                    <a:ext uri="{FF2B5EF4-FFF2-40B4-BE49-F238E27FC236}">
                      <a16:creationId xmlns:a16="http://schemas.microsoft.com/office/drawing/2014/main" id="{F9C90592-27CC-48A5-B789-367FAF766B08}"/>
                    </a:ext>
                  </a:extLst>
                </p:cNvPr>
                <p:cNvSpPr/>
                <p:nvPr/>
              </p:nvSpPr>
              <p:spPr>
                <a:xfrm>
                  <a:off x="4426597" y="1751772"/>
                  <a:ext cx="164307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正方形/長方形 321">
                  <a:extLst>
                    <a:ext uri="{FF2B5EF4-FFF2-40B4-BE49-F238E27FC236}">
                      <a16:creationId xmlns:a16="http://schemas.microsoft.com/office/drawing/2014/main" id="{9D52D22F-A843-4D03-BD12-54153EEBC222}"/>
                    </a:ext>
                  </a:extLst>
                </p:cNvPr>
                <p:cNvSpPr/>
                <p:nvPr/>
              </p:nvSpPr>
              <p:spPr>
                <a:xfrm>
                  <a:off x="4426597" y="1665452"/>
                  <a:ext cx="164307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正方形/長方形 322">
                  <a:extLst>
                    <a:ext uri="{FF2B5EF4-FFF2-40B4-BE49-F238E27FC236}">
                      <a16:creationId xmlns:a16="http://schemas.microsoft.com/office/drawing/2014/main" id="{8DF976B1-C63C-484D-B71B-5368370772A3}"/>
                    </a:ext>
                  </a:extLst>
                </p:cNvPr>
                <p:cNvSpPr/>
                <p:nvPr/>
              </p:nvSpPr>
              <p:spPr>
                <a:xfrm>
                  <a:off x="4431212" y="1579131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正方形/長方形 323">
                  <a:extLst>
                    <a:ext uri="{FF2B5EF4-FFF2-40B4-BE49-F238E27FC236}">
                      <a16:creationId xmlns:a16="http://schemas.microsoft.com/office/drawing/2014/main" id="{213715F1-4F40-4A84-956B-4942D7552752}"/>
                    </a:ext>
                  </a:extLst>
                </p:cNvPr>
                <p:cNvSpPr/>
                <p:nvPr/>
              </p:nvSpPr>
              <p:spPr>
                <a:xfrm>
                  <a:off x="4431212" y="1492810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正方形/長方形 324">
                  <a:extLst>
                    <a:ext uri="{FF2B5EF4-FFF2-40B4-BE49-F238E27FC236}">
                      <a16:creationId xmlns:a16="http://schemas.microsoft.com/office/drawing/2014/main" id="{C1C57D84-7863-4ADB-90E0-ECBD01B3204A}"/>
                    </a:ext>
                  </a:extLst>
                </p:cNvPr>
                <p:cNvSpPr/>
                <p:nvPr/>
              </p:nvSpPr>
              <p:spPr>
                <a:xfrm>
                  <a:off x="4431212" y="1406489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正方形/長方形 325">
                  <a:extLst>
                    <a:ext uri="{FF2B5EF4-FFF2-40B4-BE49-F238E27FC236}">
                      <a16:creationId xmlns:a16="http://schemas.microsoft.com/office/drawing/2014/main" id="{6E6BFA31-2742-43E5-9EC5-81C3AE7424C4}"/>
                    </a:ext>
                  </a:extLst>
                </p:cNvPr>
                <p:cNvSpPr/>
                <p:nvPr/>
              </p:nvSpPr>
              <p:spPr>
                <a:xfrm>
                  <a:off x="4431212" y="1320168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正方形/長方形 326">
                  <a:extLst>
                    <a:ext uri="{FF2B5EF4-FFF2-40B4-BE49-F238E27FC236}">
                      <a16:creationId xmlns:a16="http://schemas.microsoft.com/office/drawing/2014/main" id="{1341954B-B6AD-40A3-A360-6C53E61D65C9}"/>
                    </a:ext>
                  </a:extLst>
                </p:cNvPr>
                <p:cNvSpPr/>
                <p:nvPr/>
              </p:nvSpPr>
              <p:spPr>
                <a:xfrm>
                  <a:off x="4438357" y="1233847"/>
                  <a:ext cx="14078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FE7620F1-9355-44D6-BBC9-EB7515F66BB2}"/>
                    </a:ext>
                  </a:extLst>
                </p:cNvPr>
                <p:cNvSpPr/>
                <p:nvPr/>
              </p:nvSpPr>
              <p:spPr>
                <a:xfrm>
                  <a:off x="4447882" y="1147526"/>
                  <a:ext cx="12173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5C4C984C-499E-44DC-A5E6-424286B458C3}"/>
                  </a:ext>
                </a:extLst>
              </p:cNvPr>
              <p:cNvGrpSpPr/>
              <p:nvPr/>
            </p:nvGrpSpPr>
            <p:grpSpPr>
              <a:xfrm>
                <a:off x="4402637" y="919647"/>
                <a:ext cx="212226" cy="155133"/>
                <a:chOff x="4402637" y="757597"/>
                <a:chExt cx="212226" cy="317183"/>
              </a:xfrm>
              <a:grpFill/>
            </p:grpSpPr>
            <p:sp>
              <p:nvSpPr>
                <p:cNvPr id="313" name="正方形/長方形 312">
                  <a:extLst>
                    <a:ext uri="{FF2B5EF4-FFF2-40B4-BE49-F238E27FC236}">
                      <a16:creationId xmlns:a16="http://schemas.microsoft.com/office/drawing/2014/main" id="{CEA5FD54-B9BE-48AF-AA16-C7617A8EDC8E}"/>
                    </a:ext>
                  </a:extLst>
                </p:cNvPr>
                <p:cNvSpPr/>
                <p:nvPr/>
              </p:nvSpPr>
              <p:spPr>
                <a:xfrm flipV="1">
                  <a:off x="4402637" y="1029060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正方形/長方形 313">
                  <a:extLst>
                    <a:ext uri="{FF2B5EF4-FFF2-40B4-BE49-F238E27FC236}">
                      <a16:creationId xmlns:a16="http://schemas.microsoft.com/office/drawing/2014/main" id="{8E39E8D3-6A18-46A0-81A2-09B6B802CAB0}"/>
                    </a:ext>
                  </a:extLst>
                </p:cNvPr>
                <p:cNvSpPr/>
                <p:nvPr/>
              </p:nvSpPr>
              <p:spPr>
                <a:xfrm flipV="1">
                  <a:off x="4402637" y="962385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正方形/長方形 314">
                  <a:extLst>
                    <a:ext uri="{FF2B5EF4-FFF2-40B4-BE49-F238E27FC236}">
                      <a16:creationId xmlns:a16="http://schemas.microsoft.com/office/drawing/2014/main" id="{65AD5AF0-C598-47CB-B1FA-3000ADC40A0E}"/>
                    </a:ext>
                  </a:extLst>
                </p:cNvPr>
                <p:cNvSpPr/>
                <p:nvPr/>
              </p:nvSpPr>
              <p:spPr>
                <a:xfrm flipV="1">
                  <a:off x="4402637" y="893328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正方形/長方形 315">
                  <a:extLst>
                    <a:ext uri="{FF2B5EF4-FFF2-40B4-BE49-F238E27FC236}">
                      <a16:creationId xmlns:a16="http://schemas.microsoft.com/office/drawing/2014/main" id="{47960940-4C4E-4D2E-93D9-D86312F9D29C}"/>
                    </a:ext>
                  </a:extLst>
                </p:cNvPr>
                <p:cNvSpPr/>
                <p:nvPr/>
              </p:nvSpPr>
              <p:spPr>
                <a:xfrm flipV="1">
                  <a:off x="4402637" y="824272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正方形/長方形 316">
                  <a:extLst>
                    <a:ext uri="{FF2B5EF4-FFF2-40B4-BE49-F238E27FC236}">
                      <a16:creationId xmlns:a16="http://schemas.microsoft.com/office/drawing/2014/main" id="{EBA72B30-7BAB-437F-8FCE-66C78929D4EE}"/>
                    </a:ext>
                  </a:extLst>
                </p:cNvPr>
                <p:cNvSpPr/>
                <p:nvPr/>
              </p:nvSpPr>
              <p:spPr>
                <a:xfrm flipV="1">
                  <a:off x="4402637" y="757597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DED97BE4-581C-4555-A8F2-A519791AF184}"/>
                  </a:ext>
                </a:extLst>
              </p:cNvPr>
              <p:cNvSpPr/>
              <p:nvPr/>
            </p:nvSpPr>
            <p:spPr>
              <a:xfrm>
                <a:off x="4470076" y="752852"/>
                <a:ext cx="75260" cy="7526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594CA604-305B-493F-9DBC-892EEA04EA10}"/>
                  </a:ext>
                </a:extLst>
              </p:cNvPr>
              <p:cNvSpPr/>
              <p:nvPr/>
            </p:nvSpPr>
            <p:spPr>
              <a:xfrm>
                <a:off x="4470076" y="609977"/>
                <a:ext cx="75260" cy="7526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2CBE3748-5843-43CB-8094-E9763379587F}"/>
                </a:ext>
              </a:extLst>
            </p:cNvPr>
            <p:cNvGrpSpPr/>
            <p:nvPr/>
          </p:nvGrpSpPr>
          <p:grpSpPr>
            <a:xfrm>
              <a:off x="3530600" y="2177260"/>
              <a:ext cx="1951038" cy="339961"/>
              <a:chOff x="3530600" y="2177260"/>
              <a:chExt cx="1951038" cy="339961"/>
            </a:xfrm>
          </p:grpSpPr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086EF687-FF3D-42F4-863B-4B5A067A6DDA}"/>
                  </a:ext>
                </a:extLst>
              </p:cNvPr>
              <p:cNvSpPr/>
              <p:nvPr/>
            </p:nvSpPr>
            <p:spPr>
              <a:xfrm flipV="1">
                <a:off x="3697286" y="2471501"/>
                <a:ext cx="1617664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FF3FABB5-1626-4FDF-9C9F-CB48ADDD2370}"/>
                  </a:ext>
                </a:extLst>
              </p:cNvPr>
              <p:cNvSpPr/>
              <p:nvPr/>
            </p:nvSpPr>
            <p:spPr>
              <a:xfrm>
                <a:off x="3530600" y="2177260"/>
                <a:ext cx="1951038" cy="319883"/>
              </a:xfrm>
              <a:prstGeom prst="trapezoid">
                <a:avLst>
                  <a:gd name="adj" fmla="val 253498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54C79195-7095-462E-9356-25DA0D074B75}"/>
                </a:ext>
              </a:extLst>
            </p:cNvPr>
            <p:cNvSpPr/>
            <p:nvPr/>
          </p:nvSpPr>
          <p:spPr>
            <a:xfrm>
              <a:off x="3025775" y="6097586"/>
              <a:ext cx="2965450" cy="403227"/>
            </a:xfrm>
            <a:prstGeom prst="rect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6CBB2F24-74CC-4BB5-AAE3-3CC42D3A9B7F}"/>
                </a:ext>
              </a:extLst>
            </p:cNvPr>
            <p:cNvSpPr/>
            <p:nvPr/>
          </p:nvSpPr>
          <p:spPr>
            <a:xfrm>
              <a:off x="2984500" y="6045200"/>
              <a:ext cx="3048000" cy="96044"/>
            </a:xfrm>
            <a:prstGeom prst="rect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C16A2FEF-F82D-46AD-BB08-0CA956436FF8}"/>
                </a:ext>
              </a:extLst>
            </p:cNvPr>
            <p:cNvSpPr/>
            <p:nvPr/>
          </p:nvSpPr>
          <p:spPr>
            <a:xfrm>
              <a:off x="2923381" y="6359525"/>
              <a:ext cx="3170238" cy="96044"/>
            </a:xfrm>
            <a:prstGeom prst="rect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台形 269">
              <a:extLst>
                <a:ext uri="{FF2B5EF4-FFF2-40B4-BE49-F238E27FC236}">
                  <a16:creationId xmlns:a16="http://schemas.microsoft.com/office/drawing/2014/main" id="{6DA501F4-3217-443C-9938-0BC2C17C3D8B}"/>
                </a:ext>
              </a:extLst>
            </p:cNvPr>
            <p:cNvSpPr/>
            <p:nvPr/>
          </p:nvSpPr>
          <p:spPr>
            <a:xfrm>
              <a:off x="4100116" y="6045200"/>
              <a:ext cx="816768" cy="569913"/>
            </a:xfrm>
            <a:prstGeom prst="trapezoid">
              <a:avLst>
                <a:gd name="adj" fmla="val 9123"/>
              </a:avLst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1" name="台形 270">
              <a:extLst>
                <a:ext uri="{FF2B5EF4-FFF2-40B4-BE49-F238E27FC236}">
                  <a16:creationId xmlns:a16="http://schemas.microsoft.com/office/drawing/2014/main" id="{2950057F-289F-4FB4-BC20-E7A481A0529F}"/>
                </a:ext>
              </a:extLst>
            </p:cNvPr>
            <p:cNvSpPr/>
            <p:nvPr/>
          </p:nvSpPr>
          <p:spPr>
            <a:xfrm>
              <a:off x="4206875" y="6045200"/>
              <a:ext cx="598488" cy="569913"/>
            </a:xfrm>
            <a:prstGeom prst="trapezoid">
              <a:avLst>
                <a:gd name="adj" fmla="val 9123"/>
              </a:avLst>
            </a:prstGeom>
            <a:pattFill prst="dkHorz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DDE3440-8713-4C7B-94E2-288E6BB1ECBB}"/>
                </a:ext>
              </a:extLst>
            </p:cNvPr>
            <p:cNvSpPr/>
            <p:nvPr/>
          </p:nvSpPr>
          <p:spPr>
            <a:xfrm flipV="1">
              <a:off x="3418365" y="5153500"/>
              <a:ext cx="2179954" cy="175342"/>
            </a:xfrm>
            <a:custGeom>
              <a:avLst/>
              <a:gdLst>
                <a:gd name="connsiteX0" fmla="*/ 0 w 2179954"/>
                <a:gd name="connsiteY0" fmla="*/ 175342 h 175342"/>
                <a:gd name="connsiteX1" fmla="*/ 2179954 w 2179954"/>
                <a:gd name="connsiteY1" fmla="*/ 175342 h 175342"/>
                <a:gd name="connsiteX2" fmla="*/ 2179954 w 2179954"/>
                <a:gd name="connsiteY2" fmla="*/ 140486 h 175342"/>
                <a:gd name="connsiteX3" fmla="*/ 2179954 w 2179954"/>
                <a:gd name="connsiteY3" fmla="*/ 27058 h 175342"/>
                <a:gd name="connsiteX4" fmla="*/ 2179954 w 2179954"/>
                <a:gd name="connsiteY4" fmla="*/ 0 h 175342"/>
                <a:gd name="connsiteX5" fmla="*/ 0 w 2179954"/>
                <a:gd name="connsiteY5" fmla="*/ 0 h 175342"/>
                <a:gd name="connsiteX6" fmla="*/ 0 w 2179954"/>
                <a:gd name="connsiteY6" fmla="*/ 27058 h 175342"/>
                <a:gd name="connsiteX7" fmla="*/ 0 w 2179954"/>
                <a:gd name="connsiteY7" fmla="*/ 140486 h 17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9954" h="175342">
                  <a:moveTo>
                    <a:pt x="0" y="175342"/>
                  </a:moveTo>
                  <a:lnTo>
                    <a:pt x="2179954" y="175342"/>
                  </a:lnTo>
                  <a:lnTo>
                    <a:pt x="2179954" y="140486"/>
                  </a:lnTo>
                  <a:lnTo>
                    <a:pt x="2179954" y="27058"/>
                  </a:lnTo>
                  <a:lnTo>
                    <a:pt x="2179954" y="0"/>
                  </a:lnTo>
                  <a:lnTo>
                    <a:pt x="0" y="0"/>
                  </a:lnTo>
                  <a:lnTo>
                    <a:pt x="0" y="27058"/>
                  </a:lnTo>
                  <a:lnTo>
                    <a:pt x="0" y="140486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86C757F-75D2-4508-875D-3FF06A5E43E6}"/>
                </a:ext>
              </a:extLst>
            </p:cNvPr>
            <p:cNvSpPr/>
            <p:nvPr/>
          </p:nvSpPr>
          <p:spPr>
            <a:xfrm flipV="1">
              <a:off x="3418364" y="5169995"/>
              <a:ext cx="2179954" cy="129944"/>
            </a:xfrm>
            <a:custGeom>
              <a:avLst/>
              <a:gdLst>
                <a:gd name="connsiteX0" fmla="*/ 1529743 w 2179954"/>
                <a:gd name="connsiteY0" fmla="*/ 95499 h 129944"/>
                <a:gd name="connsiteX1" fmla="*/ 1529743 w 2179954"/>
                <a:gd name="connsiteY1" fmla="*/ 70636 h 129944"/>
                <a:gd name="connsiteX2" fmla="*/ 1529743 w 2179954"/>
                <a:gd name="connsiteY2" fmla="*/ 64662 h 129944"/>
                <a:gd name="connsiteX3" fmla="*/ 1796470 w 2179954"/>
                <a:gd name="connsiteY3" fmla="*/ 64662 h 129944"/>
                <a:gd name="connsiteX4" fmla="*/ 1796470 w 2179954"/>
                <a:gd name="connsiteY4" fmla="*/ 70636 h 129944"/>
                <a:gd name="connsiteX5" fmla="*/ 1796470 w 2179954"/>
                <a:gd name="connsiteY5" fmla="*/ 95499 h 129944"/>
                <a:gd name="connsiteX6" fmla="*/ 713768 w 2179954"/>
                <a:gd name="connsiteY6" fmla="*/ 95499 h 129944"/>
                <a:gd name="connsiteX7" fmla="*/ 713768 w 2179954"/>
                <a:gd name="connsiteY7" fmla="*/ 70636 h 129944"/>
                <a:gd name="connsiteX8" fmla="*/ 713768 w 2179954"/>
                <a:gd name="connsiteY8" fmla="*/ 64662 h 129944"/>
                <a:gd name="connsiteX9" fmla="*/ 1478970 w 2179954"/>
                <a:gd name="connsiteY9" fmla="*/ 64662 h 129944"/>
                <a:gd name="connsiteX10" fmla="*/ 1478970 w 2179954"/>
                <a:gd name="connsiteY10" fmla="*/ 70636 h 129944"/>
                <a:gd name="connsiteX11" fmla="*/ 1478970 w 2179954"/>
                <a:gd name="connsiteY11" fmla="*/ 95499 h 129944"/>
                <a:gd name="connsiteX12" fmla="*/ 396268 w 2179954"/>
                <a:gd name="connsiteY12" fmla="*/ 95499 h 129944"/>
                <a:gd name="connsiteX13" fmla="*/ 396268 w 2179954"/>
                <a:gd name="connsiteY13" fmla="*/ 70636 h 129944"/>
                <a:gd name="connsiteX14" fmla="*/ 396268 w 2179954"/>
                <a:gd name="connsiteY14" fmla="*/ 64662 h 129944"/>
                <a:gd name="connsiteX15" fmla="*/ 662995 w 2179954"/>
                <a:gd name="connsiteY15" fmla="*/ 64662 h 129944"/>
                <a:gd name="connsiteX16" fmla="*/ 662995 w 2179954"/>
                <a:gd name="connsiteY16" fmla="*/ 70636 h 129944"/>
                <a:gd name="connsiteX17" fmla="*/ 662995 w 2179954"/>
                <a:gd name="connsiteY17" fmla="*/ 95499 h 129944"/>
                <a:gd name="connsiteX18" fmla="*/ 345495 w 2179954"/>
                <a:gd name="connsiteY18" fmla="*/ 129944 h 129944"/>
                <a:gd name="connsiteX19" fmla="*/ 396268 w 2179954"/>
                <a:gd name="connsiteY19" fmla="*/ 129944 h 129944"/>
                <a:gd name="connsiteX20" fmla="*/ 396268 w 2179954"/>
                <a:gd name="connsiteY20" fmla="*/ 123970 h 129944"/>
                <a:gd name="connsiteX21" fmla="*/ 662995 w 2179954"/>
                <a:gd name="connsiteY21" fmla="*/ 123970 h 129944"/>
                <a:gd name="connsiteX22" fmla="*/ 662995 w 2179954"/>
                <a:gd name="connsiteY22" fmla="*/ 129944 h 129944"/>
                <a:gd name="connsiteX23" fmla="*/ 713768 w 2179954"/>
                <a:gd name="connsiteY23" fmla="*/ 129944 h 129944"/>
                <a:gd name="connsiteX24" fmla="*/ 713768 w 2179954"/>
                <a:gd name="connsiteY24" fmla="*/ 123970 h 129944"/>
                <a:gd name="connsiteX25" fmla="*/ 1478970 w 2179954"/>
                <a:gd name="connsiteY25" fmla="*/ 123970 h 129944"/>
                <a:gd name="connsiteX26" fmla="*/ 1478970 w 2179954"/>
                <a:gd name="connsiteY26" fmla="*/ 129944 h 129944"/>
                <a:gd name="connsiteX27" fmla="*/ 1529743 w 2179954"/>
                <a:gd name="connsiteY27" fmla="*/ 129944 h 129944"/>
                <a:gd name="connsiteX28" fmla="*/ 1529743 w 2179954"/>
                <a:gd name="connsiteY28" fmla="*/ 123970 h 129944"/>
                <a:gd name="connsiteX29" fmla="*/ 1796470 w 2179954"/>
                <a:gd name="connsiteY29" fmla="*/ 123970 h 129944"/>
                <a:gd name="connsiteX30" fmla="*/ 1796470 w 2179954"/>
                <a:gd name="connsiteY30" fmla="*/ 129944 h 129944"/>
                <a:gd name="connsiteX31" fmla="*/ 1847243 w 2179954"/>
                <a:gd name="connsiteY31" fmla="*/ 129944 h 129944"/>
                <a:gd name="connsiteX32" fmla="*/ 1847243 w 2179954"/>
                <a:gd name="connsiteY32" fmla="*/ 123970 h 129944"/>
                <a:gd name="connsiteX33" fmla="*/ 2179954 w 2179954"/>
                <a:gd name="connsiteY33" fmla="*/ 123970 h 129944"/>
                <a:gd name="connsiteX34" fmla="*/ 2179954 w 2179954"/>
                <a:gd name="connsiteY34" fmla="*/ 95499 h 129944"/>
                <a:gd name="connsiteX35" fmla="*/ 1847243 w 2179954"/>
                <a:gd name="connsiteY35" fmla="*/ 95499 h 129944"/>
                <a:gd name="connsiteX36" fmla="*/ 1847243 w 2179954"/>
                <a:gd name="connsiteY36" fmla="*/ 70636 h 129944"/>
                <a:gd name="connsiteX37" fmla="*/ 1847243 w 2179954"/>
                <a:gd name="connsiteY37" fmla="*/ 64662 h 129944"/>
                <a:gd name="connsiteX38" fmla="*/ 2179954 w 2179954"/>
                <a:gd name="connsiteY38" fmla="*/ 64662 h 129944"/>
                <a:gd name="connsiteX39" fmla="*/ 2179954 w 2179954"/>
                <a:gd name="connsiteY39" fmla="*/ 36191 h 129944"/>
                <a:gd name="connsiteX40" fmla="*/ 1847243 w 2179954"/>
                <a:gd name="connsiteY40" fmla="*/ 36191 h 129944"/>
                <a:gd name="connsiteX41" fmla="*/ 1847243 w 2179954"/>
                <a:gd name="connsiteY41" fmla="*/ 0 h 129944"/>
                <a:gd name="connsiteX42" fmla="*/ 1796470 w 2179954"/>
                <a:gd name="connsiteY42" fmla="*/ 0 h 129944"/>
                <a:gd name="connsiteX43" fmla="*/ 1796470 w 2179954"/>
                <a:gd name="connsiteY43" fmla="*/ 36191 h 129944"/>
                <a:gd name="connsiteX44" fmla="*/ 1529743 w 2179954"/>
                <a:gd name="connsiteY44" fmla="*/ 36191 h 129944"/>
                <a:gd name="connsiteX45" fmla="*/ 1529743 w 2179954"/>
                <a:gd name="connsiteY45" fmla="*/ 0 h 129944"/>
                <a:gd name="connsiteX46" fmla="*/ 1478970 w 2179954"/>
                <a:gd name="connsiteY46" fmla="*/ 0 h 129944"/>
                <a:gd name="connsiteX47" fmla="*/ 1478970 w 2179954"/>
                <a:gd name="connsiteY47" fmla="*/ 36191 h 129944"/>
                <a:gd name="connsiteX48" fmla="*/ 713768 w 2179954"/>
                <a:gd name="connsiteY48" fmla="*/ 36191 h 129944"/>
                <a:gd name="connsiteX49" fmla="*/ 713768 w 2179954"/>
                <a:gd name="connsiteY49" fmla="*/ 0 h 129944"/>
                <a:gd name="connsiteX50" fmla="*/ 662995 w 2179954"/>
                <a:gd name="connsiteY50" fmla="*/ 0 h 129944"/>
                <a:gd name="connsiteX51" fmla="*/ 662995 w 2179954"/>
                <a:gd name="connsiteY51" fmla="*/ 36191 h 129944"/>
                <a:gd name="connsiteX52" fmla="*/ 396268 w 2179954"/>
                <a:gd name="connsiteY52" fmla="*/ 36191 h 129944"/>
                <a:gd name="connsiteX53" fmla="*/ 396268 w 2179954"/>
                <a:gd name="connsiteY53" fmla="*/ 0 h 129944"/>
                <a:gd name="connsiteX54" fmla="*/ 345495 w 2179954"/>
                <a:gd name="connsiteY54" fmla="*/ 0 h 129944"/>
                <a:gd name="connsiteX55" fmla="*/ 345495 w 2179954"/>
                <a:gd name="connsiteY55" fmla="*/ 36191 h 129944"/>
                <a:gd name="connsiteX56" fmla="*/ 0 w 2179954"/>
                <a:gd name="connsiteY56" fmla="*/ 36191 h 129944"/>
                <a:gd name="connsiteX57" fmla="*/ 0 w 2179954"/>
                <a:gd name="connsiteY57" fmla="*/ 64662 h 129944"/>
                <a:gd name="connsiteX58" fmla="*/ 345495 w 2179954"/>
                <a:gd name="connsiteY58" fmla="*/ 64662 h 129944"/>
                <a:gd name="connsiteX59" fmla="*/ 345495 w 2179954"/>
                <a:gd name="connsiteY59" fmla="*/ 70636 h 129944"/>
                <a:gd name="connsiteX60" fmla="*/ 345495 w 2179954"/>
                <a:gd name="connsiteY60" fmla="*/ 95499 h 129944"/>
                <a:gd name="connsiteX61" fmla="*/ 0 w 2179954"/>
                <a:gd name="connsiteY61" fmla="*/ 95499 h 129944"/>
                <a:gd name="connsiteX62" fmla="*/ 0 w 2179954"/>
                <a:gd name="connsiteY62" fmla="*/ 123970 h 129944"/>
                <a:gd name="connsiteX63" fmla="*/ 345495 w 2179954"/>
                <a:gd name="connsiteY63" fmla="*/ 123970 h 1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179954" h="129944">
                  <a:moveTo>
                    <a:pt x="1529743" y="95499"/>
                  </a:moveTo>
                  <a:lnTo>
                    <a:pt x="1529743" y="70636"/>
                  </a:lnTo>
                  <a:lnTo>
                    <a:pt x="1529743" y="64662"/>
                  </a:lnTo>
                  <a:lnTo>
                    <a:pt x="1796470" y="64662"/>
                  </a:lnTo>
                  <a:lnTo>
                    <a:pt x="1796470" y="70636"/>
                  </a:lnTo>
                  <a:lnTo>
                    <a:pt x="1796470" y="95499"/>
                  </a:lnTo>
                  <a:close/>
                  <a:moveTo>
                    <a:pt x="713768" y="95499"/>
                  </a:moveTo>
                  <a:lnTo>
                    <a:pt x="713768" y="70636"/>
                  </a:lnTo>
                  <a:lnTo>
                    <a:pt x="713768" y="64662"/>
                  </a:lnTo>
                  <a:lnTo>
                    <a:pt x="1478970" y="64662"/>
                  </a:lnTo>
                  <a:lnTo>
                    <a:pt x="1478970" y="70636"/>
                  </a:lnTo>
                  <a:lnTo>
                    <a:pt x="1478970" y="95499"/>
                  </a:lnTo>
                  <a:close/>
                  <a:moveTo>
                    <a:pt x="396268" y="95499"/>
                  </a:moveTo>
                  <a:lnTo>
                    <a:pt x="396268" y="70636"/>
                  </a:lnTo>
                  <a:lnTo>
                    <a:pt x="396268" y="64662"/>
                  </a:lnTo>
                  <a:lnTo>
                    <a:pt x="662995" y="64662"/>
                  </a:lnTo>
                  <a:lnTo>
                    <a:pt x="662995" y="70636"/>
                  </a:lnTo>
                  <a:lnTo>
                    <a:pt x="662995" y="95499"/>
                  </a:lnTo>
                  <a:close/>
                  <a:moveTo>
                    <a:pt x="345495" y="129944"/>
                  </a:moveTo>
                  <a:lnTo>
                    <a:pt x="396268" y="129944"/>
                  </a:lnTo>
                  <a:lnTo>
                    <a:pt x="396268" y="123970"/>
                  </a:lnTo>
                  <a:lnTo>
                    <a:pt x="662995" y="123970"/>
                  </a:lnTo>
                  <a:lnTo>
                    <a:pt x="662995" y="129944"/>
                  </a:lnTo>
                  <a:lnTo>
                    <a:pt x="713768" y="129944"/>
                  </a:lnTo>
                  <a:lnTo>
                    <a:pt x="713768" y="123970"/>
                  </a:lnTo>
                  <a:lnTo>
                    <a:pt x="1478970" y="123970"/>
                  </a:lnTo>
                  <a:lnTo>
                    <a:pt x="1478970" y="129944"/>
                  </a:lnTo>
                  <a:lnTo>
                    <a:pt x="1529743" y="129944"/>
                  </a:lnTo>
                  <a:lnTo>
                    <a:pt x="1529743" y="123970"/>
                  </a:lnTo>
                  <a:lnTo>
                    <a:pt x="1796470" y="123970"/>
                  </a:lnTo>
                  <a:lnTo>
                    <a:pt x="1796470" y="129944"/>
                  </a:lnTo>
                  <a:lnTo>
                    <a:pt x="1847243" y="129944"/>
                  </a:lnTo>
                  <a:lnTo>
                    <a:pt x="1847243" y="123970"/>
                  </a:lnTo>
                  <a:lnTo>
                    <a:pt x="2179954" y="123970"/>
                  </a:lnTo>
                  <a:lnTo>
                    <a:pt x="2179954" y="95499"/>
                  </a:lnTo>
                  <a:lnTo>
                    <a:pt x="1847243" y="95499"/>
                  </a:lnTo>
                  <a:lnTo>
                    <a:pt x="1847243" y="70636"/>
                  </a:lnTo>
                  <a:lnTo>
                    <a:pt x="1847243" y="64662"/>
                  </a:lnTo>
                  <a:lnTo>
                    <a:pt x="2179954" y="64662"/>
                  </a:lnTo>
                  <a:lnTo>
                    <a:pt x="2179954" y="36191"/>
                  </a:lnTo>
                  <a:lnTo>
                    <a:pt x="1847243" y="36191"/>
                  </a:lnTo>
                  <a:lnTo>
                    <a:pt x="1847243" y="0"/>
                  </a:lnTo>
                  <a:lnTo>
                    <a:pt x="1796470" y="0"/>
                  </a:lnTo>
                  <a:lnTo>
                    <a:pt x="1796470" y="36191"/>
                  </a:lnTo>
                  <a:lnTo>
                    <a:pt x="1529743" y="36191"/>
                  </a:lnTo>
                  <a:lnTo>
                    <a:pt x="1529743" y="0"/>
                  </a:lnTo>
                  <a:lnTo>
                    <a:pt x="1478970" y="0"/>
                  </a:lnTo>
                  <a:lnTo>
                    <a:pt x="1478970" y="36191"/>
                  </a:lnTo>
                  <a:lnTo>
                    <a:pt x="713768" y="36191"/>
                  </a:lnTo>
                  <a:lnTo>
                    <a:pt x="713768" y="0"/>
                  </a:lnTo>
                  <a:lnTo>
                    <a:pt x="662995" y="0"/>
                  </a:lnTo>
                  <a:lnTo>
                    <a:pt x="662995" y="36191"/>
                  </a:lnTo>
                  <a:lnTo>
                    <a:pt x="396268" y="36191"/>
                  </a:lnTo>
                  <a:lnTo>
                    <a:pt x="396268" y="0"/>
                  </a:lnTo>
                  <a:lnTo>
                    <a:pt x="345495" y="0"/>
                  </a:lnTo>
                  <a:lnTo>
                    <a:pt x="345495" y="36191"/>
                  </a:lnTo>
                  <a:lnTo>
                    <a:pt x="0" y="36191"/>
                  </a:lnTo>
                  <a:lnTo>
                    <a:pt x="0" y="64662"/>
                  </a:lnTo>
                  <a:lnTo>
                    <a:pt x="345495" y="64662"/>
                  </a:lnTo>
                  <a:lnTo>
                    <a:pt x="345495" y="70636"/>
                  </a:lnTo>
                  <a:lnTo>
                    <a:pt x="345495" y="95499"/>
                  </a:lnTo>
                  <a:lnTo>
                    <a:pt x="0" y="95499"/>
                  </a:lnTo>
                  <a:lnTo>
                    <a:pt x="0" y="123970"/>
                  </a:lnTo>
                  <a:lnTo>
                    <a:pt x="345495" y="123970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4" name="台形 273">
              <a:extLst>
                <a:ext uri="{FF2B5EF4-FFF2-40B4-BE49-F238E27FC236}">
                  <a16:creationId xmlns:a16="http://schemas.microsoft.com/office/drawing/2014/main" id="{3D8DA156-D397-4F23-BE78-4186F06E5704}"/>
                </a:ext>
              </a:extLst>
            </p:cNvPr>
            <p:cNvSpPr/>
            <p:nvPr/>
          </p:nvSpPr>
          <p:spPr>
            <a:xfrm>
              <a:off x="2951559" y="5285188"/>
              <a:ext cx="3109119" cy="319883"/>
            </a:xfrm>
            <a:prstGeom prst="trapezoid">
              <a:avLst>
                <a:gd name="adj" fmla="val 150025"/>
              </a:avLst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F6FF14BC-8771-4F20-8C71-F121D5858CCF}"/>
                </a:ext>
              </a:extLst>
            </p:cNvPr>
            <p:cNvSpPr/>
            <p:nvPr/>
          </p:nvSpPr>
          <p:spPr>
            <a:xfrm>
              <a:off x="4206655" y="4428565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4D4BD007-5F53-441A-A5BE-21351568C2D1}"/>
                </a:ext>
              </a:extLst>
            </p:cNvPr>
            <p:cNvSpPr/>
            <p:nvPr/>
          </p:nvSpPr>
          <p:spPr>
            <a:xfrm>
              <a:off x="3924717" y="4428565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0DDAC01F-AE5F-4A66-8999-08E07E4495F3}"/>
                </a:ext>
              </a:extLst>
            </p:cNvPr>
            <p:cNvSpPr/>
            <p:nvPr/>
          </p:nvSpPr>
          <p:spPr>
            <a:xfrm flipH="1">
              <a:off x="4979153" y="4428565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9E40CC51-3036-4755-902A-1AA026F50409}"/>
                </a:ext>
              </a:extLst>
            </p:cNvPr>
            <p:cNvSpPr/>
            <p:nvPr/>
          </p:nvSpPr>
          <p:spPr>
            <a:xfrm>
              <a:off x="4642044" y="4428565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9104A521-E8DF-4F45-A53E-B875AD60A1E9}"/>
                </a:ext>
              </a:extLst>
            </p:cNvPr>
            <p:cNvSpPr/>
            <p:nvPr/>
          </p:nvSpPr>
          <p:spPr>
            <a:xfrm rot="5400000">
              <a:off x="4430016" y="3963445"/>
              <a:ext cx="183811" cy="1420335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2C88B6D2-6EFE-48CA-9E87-EB3985A77F34}"/>
                </a:ext>
              </a:extLst>
            </p:cNvPr>
            <p:cNvGrpSpPr/>
            <p:nvPr/>
          </p:nvGrpSpPr>
          <p:grpSpPr>
            <a:xfrm>
              <a:off x="2951559" y="4769690"/>
              <a:ext cx="3109119" cy="403047"/>
              <a:chOff x="2951559" y="4846640"/>
              <a:chExt cx="3109119" cy="347106"/>
            </a:xfrm>
          </p:grpSpPr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AAF31C3F-4C21-4CD4-8EC0-D17BE7D37094}"/>
                  </a:ext>
                </a:extLst>
              </p:cNvPr>
              <p:cNvSpPr/>
              <p:nvPr/>
            </p:nvSpPr>
            <p:spPr>
              <a:xfrm flipV="1">
                <a:off x="3067816" y="5148027"/>
                <a:ext cx="2876604" cy="45719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台形 305">
                <a:extLst>
                  <a:ext uri="{FF2B5EF4-FFF2-40B4-BE49-F238E27FC236}">
                    <a16:creationId xmlns:a16="http://schemas.microsoft.com/office/drawing/2014/main" id="{72B6B282-AB90-4A82-99B6-73C2A00A1108}"/>
                  </a:ext>
                </a:extLst>
              </p:cNvPr>
              <p:cNvSpPr/>
              <p:nvPr/>
            </p:nvSpPr>
            <p:spPr>
              <a:xfrm>
                <a:off x="2951559" y="4846640"/>
                <a:ext cx="3109119" cy="319883"/>
              </a:xfrm>
              <a:prstGeom prst="trapezoid">
                <a:avLst>
                  <a:gd name="adj" fmla="val 150025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BD390D9E-C3BE-4263-A722-DEBD6BDD45D3}"/>
                </a:ext>
              </a:extLst>
            </p:cNvPr>
            <p:cNvSpPr/>
            <p:nvPr/>
          </p:nvSpPr>
          <p:spPr>
            <a:xfrm>
              <a:off x="4206655" y="3796740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3082D114-83FA-48F5-A2BE-542386BD1D61}"/>
                </a:ext>
              </a:extLst>
            </p:cNvPr>
            <p:cNvSpPr/>
            <p:nvPr/>
          </p:nvSpPr>
          <p:spPr>
            <a:xfrm>
              <a:off x="4000083" y="3796740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0763248E-E1B8-4670-8172-BFD6BCB40849}"/>
                </a:ext>
              </a:extLst>
            </p:cNvPr>
            <p:cNvSpPr/>
            <p:nvPr/>
          </p:nvSpPr>
          <p:spPr>
            <a:xfrm flipH="1">
              <a:off x="4916072" y="3796740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D2E9C8A2-278C-4AE0-AAD1-8FC2B1362038}"/>
                </a:ext>
              </a:extLst>
            </p:cNvPr>
            <p:cNvSpPr/>
            <p:nvPr/>
          </p:nvSpPr>
          <p:spPr>
            <a:xfrm>
              <a:off x="4642044" y="3796740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385AB70D-C4FB-4AE5-95A8-153EC7DC8C4D}"/>
                </a:ext>
              </a:extLst>
            </p:cNvPr>
            <p:cNvSpPr/>
            <p:nvPr/>
          </p:nvSpPr>
          <p:spPr>
            <a:xfrm rot="5400000">
              <a:off x="4430015" y="3458310"/>
              <a:ext cx="183811" cy="1166956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9ED93861-4264-42B2-B309-FD61A17FB780}"/>
                </a:ext>
              </a:extLst>
            </p:cNvPr>
            <p:cNvSpPr/>
            <p:nvPr/>
          </p:nvSpPr>
          <p:spPr>
            <a:xfrm>
              <a:off x="4271169" y="3153878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B71A52CC-5906-48EB-B7E6-792E8BF6A2EC}"/>
                </a:ext>
              </a:extLst>
            </p:cNvPr>
            <p:cNvSpPr/>
            <p:nvPr/>
          </p:nvSpPr>
          <p:spPr>
            <a:xfrm>
              <a:off x="4102479" y="3153878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266D20C3-8027-49FB-97FB-0F742D622840}"/>
                </a:ext>
              </a:extLst>
            </p:cNvPr>
            <p:cNvSpPr/>
            <p:nvPr/>
          </p:nvSpPr>
          <p:spPr>
            <a:xfrm flipH="1">
              <a:off x="4814735" y="3153878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4429E709-0712-44C2-AB14-E3C771231534}"/>
                </a:ext>
              </a:extLst>
            </p:cNvPr>
            <p:cNvSpPr/>
            <p:nvPr/>
          </p:nvSpPr>
          <p:spPr>
            <a:xfrm>
              <a:off x="4590200" y="3153878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7C61A96E-7D57-44D3-B579-1CDC5F81C9CC}"/>
                </a:ext>
              </a:extLst>
            </p:cNvPr>
            <p:cNvSpPr/>
            <p:nvPr/>
          </p:nvSpPr>
          <p:spPr>
            <a:xfrm rot="5400000">
              <a:off x="4430015" y="2929748"/>
              <a:ext cx="183811" cy="938358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A39EBA3B-CC8E-4CD4-BBAC-22DFBF0B8301}"/>
                </a:ext>
              </a:extLst>
            </p:cNvPr>
            <p:cNvGrpSpPr/>
            <p:nvPr/>
          </p:nvGrpSpPr>
          <p:grpSpPr>
            <a:xfrm>
              <a:off x="3161506" y="4090198"/>
              <a:ext cx="2689226" cy="339166"/>
              <a:chOff x="3161506" y="4090198"/>
              <a:chExt cx="2689226" cy="339166"/>
            </a:xfrm>
          </p:grpSpPr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FCA8EE52-D64F-4578-AB4E-138BFD0444A8}"/>
                  </a:ext>
                </a:extLst>
              </p:cNvPr>
              <p:cNvSpPr/>
              <p:nvPr/>
            </p:nvSpPr>
            <p:spPr>
              <a:xfrm flipV="1">
                <a:off x="3287711" y="4383644"/>
                <a:ext cx="2436814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台形 303">
                <a:extLst>
                  <a:ext uri="{FF2B5EF4-FFF2-40B4-BE49-F238E27FC236}">
                    <a16:creationId xmlns:a16="http://schemas.microsoft.com/office/drawing/2014/main" id="{C4F00AFA-CF27-486C-B00B-C1CEAD7095F1}"/>
                  </a:ext>
                </a:extLst>
              </p:cNvPr>
              <p:cNvSpPr/>
              <p:nvPr/>
            </p:nvSpPr>
            <p:spPr>
              <a:xfrm>
                <a:off x="3161506" y="4090198"/>
                <a:ext cx="2689226" cy="319883"/>
              </a:xfrm>
              <a:prstGeom prst="trapezoid">
                <a:avLst>
                  <a:gd name="adj" fmla="val 211811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6DA390C2-FB9F-4117-A34F-8A1E9E9D1A17}"/>
                </a:ext>
              </a:extLst>
            </p:cNvPr>
            <p:cNvGrpSpPr/>
            <p:nvPr/>
          </p:nvGrpSpPr>
          <p:grpSpPr>
            <a:xfrm>
              <a:off x="3249613" y="3448848"/>
              <a:ext cx="2513012" cy="344723"/>
              <a:chOff x="3249613" y="3448848"/>
              <a:chExt cx="2513012" cy="344723"/>
            </a:xfrm>
          </p:grpSpPr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71C09026-0D7D-42D2-8305-5EB33F6F4389}"/>
                  </a:ext>
                </a:extLst>
              </p:cNvPr>
              <p:cNvSpPr/>
              <p:nvPr/>
            </p:nvSpPr>
            <p:spPr>
              <a:xfrm flipV="1">
                <a:off x="3382961" y="3747851"/>
                <a:ext cx="2246314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台形 301">
                <a:extLst>
                  <a:ext uri="{FF2B5EF4-FFF2-40B4-BE49-F238E27FC236}">
                    <a16:creationId xmlns:a16="http://schemas.microsoft.com/office/drawing/2014/main" id="{688B3C83-91AB-4F4B-A4B1-EEDEAAA68F82}"/>
                  </a:ext>
                </a:extLst>
              </p:cNvPr>
              <p:cNvSpPr/>
              <p:nvPr/>
            </p:nvSpPr>
            <p:spPr>
              <a:xfrm>
                <a:off x="3249613" y="3448848"/>
                <a:ext cx="2513012" cy="319883"/>
              </a:xfrm>
              <a:prstGeom prst="trapezoid">
                <a:avLst>
                  <a:gd name="adj" fmla="val 211811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8D7CE8F4-E751-4039-B258-CEC05EF47EB9}"/>
                </a:ext>
              </a:extLst>
            </p:cNvPr>
            <p:cNvSpPr/>
            <p:nvPr/>
          </p:nvSpPr>
          <p:spPr>
            <a:xfrm>
              <a:off x="4314402" y="2517101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B516705E-181B-4BA1-B6D3-7FAE38D67CD4}"/>
                </a:ext>
              </a:extLst>
            </p:cNvPr>
            <p:cNvSpPr/>
            <p:nvPr/>
          </p:nvSpPr>
          <p:spPr>
            <a:xfrm>
              <a:off x="4162332" y="2517101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B2F213A-0AA8-4B4F-897E-5C92F5C9FACE}"/>
                </a:ext>
              </a:extLst>
            </p:cNvPr>
            <p:cNvSpPr/>
            <p:nvPr/>
          </p:nvSpPr>
          <p:spPr>
            <a:xfrm flipH="1">
              <a:off x="4756736" y="2517101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F5D46C38-C1B9-4410-A9A6-B2E210371430}"/>
                </a:ext>
              </a:extLst>
            </p:cNvPr>
            <p:cNvSpPr/>
            <p:nvPr/>
          </p:nvSpPr>
          <p:spPr>
            <a:xfrm>
              <a:off x="4546001" y="2517101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A4BF6E85-D5E0-405C-9017-AC503C88A8B9}"/>
                </a:ext>
              </a:extLst>
            </p:cNvPr>
            <p:cNvSpPr/>
            <p:nvPr/>
          </p:nvSpPr>
          <p:spPr>
            <a:xfrm rot="5400000">
              <a:off x="4430015" y="2352375"/>
              <a:ext cx="183811" cy="743096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63796535-D7EA-49EC-8C00-55FC10B98525}"/>
                </a:ext>
              </a:extLst>
            </p:cNvPr>
            <p:cNvGrpSpPr/>
            <p:nvPr/>
          </p:nvGrpSpPr>
          <p:grpSpPr>
            <a:xfrm>
              <a:off x="3378200" y="2810673"/>
              <a:ext cx="2255838" cy="344723"/>
              <a:chOff x="3378200" y="2810673"/>
              <a:chExt cx="2255838" cy="344723"/>
            </a:xfrm>
          </p:grpSpPr>
          <p:sp>
            <p:nvSpPr>
              <p:cNvPr id="299" name="台形 298">
                <a:extLst>
                  <a:ext uri="{FF2B5EF4-FFF2-40B4-BE49-F238E27FC236}">
                    <a16:creationId xmlns:a16="http://schemas.microsoft.com/office/drawing/2014/main" id="{5F7D8A2F-7290-478C-9A73-ADBCBACA7357}"/>
                  </a:ext>
                </a:extLst>
              </p:cNvPr>
              <p:cNvSpPr/>
              <p:nvPr/>
            </p:nvSpPr>
            <p:spPr>
              <a:xfrm flipV="1">
                <a:off x="3521073" y="3109676"/>
                <a:ext cx="1970090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BA773A1E-6E62-44B5-AFD1-0DC8C97457ED}"/>
                  </a:ext>
                </a:extLst>
              </p:cNvPr>
              <p:cNvSpPr/>
              <p:nvPr/>
            </p:nvSpPr>
            <p:spPr>
              <a:xfrm>
                <a:off x="3378200" y="2810673"/>
                <a:ext cx="2255838" cy="319883"/>
              </a:xfrm>
              <a:prstGeom prst="trapezoid">
                <a:avLst>
                  <a:gd name="adj" fmla="val 202878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387364FD-2711-40D1-A085-B8C7A00066E6}"/>
              </a:ext>
            </a:extLst>
          </p:cNvPr>
          <p:cNvSpPr txBox="1"/>
          <p:nvPr/>
        </p:nvSpPr>
        <p:spPr>
          <a:xfrm>
            <a:off x="2676475" y="187094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奈良大仏</a:t>
            </a:r>
          </a:p>
        </p:txBody>
      </p: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5A8C8D2D-C04E-4F52-BB81-D4E928813E62}"/>
              </a:ext>
            </a:extLst>
          </p:cNvPr>
          <p:cNvGrpSpPr/>
          <p:nvPr/>
        </p:nvGrpSpPr>
        <p:grpSpPr>
          <a:xfrm>
            <a:off x="738954" y="1986127"/>
            <a:ext cx="820047" cy="779029"/>
            <a:chOff x="1605232" y="3842194"/>
            <a:chExt cx="2166937" cy="2058548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6D2AC3A7-AF6D-4A2A-83AF-0DA75AE70B70}"/>
                </a:ext>
              </a:extLst>
            </p:cNvPr>
            <p:cNvGrpSpPr/>
            <p:nvPr/>
          </p:nvGrpSpPr>
          <p:grpSpPr>
            <a:xfrm>
              <a:off x="1605232" y="4234609"/>
              <a:ext cx="2166937" cy="1647079"/>
              <a:chOff x="1605232" y="4234609"/>
              <a:chExt cx="2166937" cy="1647079"/>
            </a:xfrm>
          </p:grpSpPr>
          <p:sp>
            <p:nvSpPr>
              <p:cNvPr id="352" name="星: 32 pt 351">
                <a:extLst>
                  <a:ext uri="{FF2B5EF4-FFF2-40B4-BE49-F238E27FC236}">
                    <a16:creationId xmlns:a16="http://schemas.microsoft.com/office/drawing/2014/main" id="{0338DE0B-9448-4414-AC1E-E0D7F33842AA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星: 32 pt 352">
                <a:extLst>
                  <a:ext uri="{FF2B5EF4-FFF2-40B4-BE49-F238E27FC236}">
                    <a16:creationId xmlns:a16="http://schemas.microsoft.com/office/drawing/2014/main" id="{96C7A9CB-D5D6-4790-8A11-1E814827DFC0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4FF14480-EFF1-4D46-846B-C930BB1DCD01}"/>
                </a:ext>
              </a:extLst>
            </p:cNvPr>
            <p:cNvGrpSpPr/>
            <p:nvPr/>
          </p:nvGrpSpPr>
          <p:grpSpPr>
            <a:xfrm>
              <a:off x="1605232" y="4167934"/>
              <a:ext cx="2166937" cy="1647079"/>
              <a:chOff x="1605232" y="4234609"/>
              <a:chExt cx="2166937" cy="1647079"/>
            </a:xfrm>
          </p:grpSpPr>
          <p:sp>
            <p:nvSpPr>
              <p:cNvPr id="350" name="星: 32 pt 349">
                <a:extLst>
                  <a:ext uri="{FF2B5EF4-FFF2-40B4-BE49-F238E27FC236}">
                    <a16:creationId xmlns:a16="http://schemas.microsoft.com/office/drawing/2014/main" id="{EF496C7B-FBA6-480B-99AE-55BBF1AD23EA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星: 32 pt 350">
                <a:extLst>
                  <a:ext uri="{FF2B5EF4-FFF2-40B4-BE49-F238E27FC236}">
                    <a16:creationId xmlns:a16="http://schemas.microsoft.com/office/drawing/2014/main" id="{5C4112FA-8EB2-4E72-9F63-CF663DB7B5C0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DD9F8DF3-A4CA-4EAA-A30F-58DB28C1B9A1}"/>
                </a:ext>
              </a:extLst>
            </p:cNvPr>
            <p:cNvGrpSpPr/>
            <p:nvPr/>
          </p:nvGrpSpPr>
          <p:grpSpPr>
            <a:xfrm>
              <a:off x="1605232" y="4091734"/>
              <a:ext cx="2166937" cy="1647079"/>
              <a:chOff x="1605232" y="4234609"/>
              <a:chExt cx="2166937" cy="1647079"/>
            </a:xfrm>
          </p:grpSpPr>
          <p:sp>
            <p:nvSpPr>
              <p:cNvPr id="348" name="星: 32 pt 347">
                <a:extLst>
                  <a:ext uri="{FF2B5EF4-FFF2-40B4-BE49-F238E27FC236}">
                    <a16:creationId xmlns:a16="http://schemas.microsoft.com/office/drawing/2014/main" id="{833C482F-8801-47A8-984E-22B1F1818D67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星: 32 pt 348">
                <a:extLst>
                  <a:ext uri="{FF2B5EF4-FFF2-40B4-BE49-F238E27FC236}">
                    <a16:creationId xmlns:a16="http://schemas.microsoft.com/office/drawing/2014/main" id="{D75A431D-A7DF-4170-96E3-C17CCC735C67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D84DDF47-EB0F-412C-B6C7-3D7602334370}"/>
                </a:ext>
              </a:extLst>
            </p:cNvPr>
            <p:cNvGrpSpPr/>
            <p:nvPr/>
          </p:nvGrpSpPr>
          <p:grpSpPr>
            <a:xfrm>
              <a:off x="1605232" y="4006009"/>
              <a:ext cx="2166937" cy="1647079"/>
              <a:chOff x="1605232" y="4234609"/>
              <a:chExt cx="2166937" cy="1647079"/>
            </a:xfrm>
          </p:grpSpPr>
          <p:sp>
            <p:nvSpPr>
              <p:cNvPr id="346" name="星: 32 pt 345">
                <a:extLst>
                  <a:ext uri="{FF2B5EF4-FFF2-40B4-BE49-F238E27FC236}">
                    <a16:creationId xmlns:a16="http://schemas.microsoft.com/office/drawing/2014/main" id="{2D808068-DE49-4A77-BA2D-94008B452C93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星: 32 pt 346">
                <a:extLst>
                  <a:ext uri="{FF2B5EF4-FFF2-40B4-BE49-F238E27FC236}">
                    <a16:creationId xmlns:a16="http://schemas.microsoft.com/office/drawing/2014/main" id="{ED0C7FE4-AA48-452D-9F07-ACEC5A14B9A5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C1E2F972-15C7-433F-8D7F-C9AA53EEAC49}"/>
                </a:ext>
              </a:extLst>
            </p:cNvPr>
            <p:cNvGrpSpPr/>
            <p:nvPr/>
          </p:nvGrpSpPr>
          <p:grpSpPr>
            <a:xfrm>
              <a:off x="1605232" y="3929809"/>
              <a:ext cx="2166937" cy="1647079"/>
              <a:chOff x="1605232" y="4234609"/>
              <a:chExt cx="2166937" cy="1647079"/>
            </a:xfrm>
          </p:grpSpPr>
          <p:sp>
            <p:nvSpPr>
              <p:cNvPr id="344" name="星: 32 pt 343">
                <a:extLst>
                  <a:ext uri="{FF2B5EF4-FFF2-40B4-BE49-F238E27FC236}">
                    <a16:creationId xmlns:a16="http://schemas.microsoft.com/office/drawing/2014/main" id="{30174AE0-ECB4-4B25-9297-521D56A69571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星: 32 pt 344">
                <a:extLst>
                  <a:ext uri="{FF2B5EF4-FFF2-40B4-BE49-F238E27FC236}">
                    <a16:creationId xmlns:a16="http://schemas.microsoft.com/office/drawing/2014/main" id="{73E6B940-9C67-406F-B86F-856FA5B424CA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E092A402-7157-4235-B643-2D0966BA3F0E}"/>
                </a:ext>
              </a:extLst>
            </p:cNvPr>
            <p:cNvGrpSpPr/>
            <p:nvPr/>
          </p:nvGrpSpPr>
          <p:grpSpPr>
            <a:xfrm>
              <a:off x="1605232" y="3863134"/>
              <a:ext cx="2166937" cy="1647079"/>
              <a:chOff x="1605232" y="4234609"/>
              <a:chExt cx="2166937" cy="1647079"/>
            </a:xfrm>
          </p:grpSpPr>
          <p:sp>
            <p:nvSpPr>
              <p:cNvPr id="342" name="星: 32 pt 341">
                <a:extLst>
                  <a:ext uri="{FF2B5EF4-FFF2-40B4-BE49-F238E27FC236}">
                    <a16:creationId xmlns:a16="http://schemas.microsoft.com/office/drawing/2014/main" id="{0103B21B-F60B-43E3-ADF2-CC3EB2CC9647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星: 32 pt 342">
                <a:extLst>
                  <a:ext uri="{FF2B5EF4-FFF2-40B4-BE49-F238E27FC236}">
                    <a16:creationId xmlns:a16="http://schemas.microsoft.com/office/drawing/2014/main" id="{2593E8C9-0C81-41D3-B51D-AE47319B1F8C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6445D34D-68E7-401F-B30E-2624F2DAE655}"/>
                </a:ext>
              </a:extLst>
            </p:cNvPr>
            <p:cNvGrpSpPr/>
            <p:nvPr/>
          </p:nvGrpSpPr>
          <p:grpSpPr>
            <a:xfrm>
              <a:off x="1605232" y="3842194"/>
              <a:ext cx="2166937" cy="2058548"/>
              <a:chOff x="1605232" y="3842194"/>
              <a:chExt cx="2166937" cy="2058548"/>
            </a:xfrm>
          </p:grpSpPr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05FA8ECF-E7F8-4862-B26A-EEBB573DFDA2}"/>
                  </a:ext>
                </a:extLst>
              </p:cNvPr>
              <p:cNvSpPr/>
              <p:nvPr/>
            </p:nvSpPr>
            <p:spPr>
              <a:xfrm>
                <a:off x="1605232" y="4538662"/>
                <a:ext cx="2166937" cy="200025"/>
              </a:xfrm>
              <a:prstGeom prst="round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5A551F6A-A672-4801-B9A3-EE8F9729DD17}"/>
                  </a:ext>
                </a:extLst>
              </p:cNvPr>
              <p:cNvSpPr/>
              <p:nvPr/>
            </p:nvSpPr>
            <p:spPr>
              <a:xfrm rot="5400000">
                <a:off x="2472006" y="5560222"/>
                <a:ext cx="433390" cy="247650"/>
              </a:xfrm>
              <a:prstGeom prst="round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4F621165-80FB-4FF5-BC92-C0FAB0ED2019}"/>
                  </a:ext>
                </a:extLst>
              </p:cNvPr>
              <p:cNvSpPr/>
              <p:nvPr/>
            </p:nvSpPr>
            <p:spPr>
              <a:xfrm rot="5400000">
                <a:off x="1854690" y="4552380"/>
                <a:ext cx="1668021" cy="247650"/>
              </a:xfrm>
              <a:prstGeom prst="roundRect">
                <a:avLst>
                  <a:gd name="adj" fmla="val 5129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E1D3FA22-F84B-4D9D-982D-133616658D69}"/>
                  </a:ext>
                </a:extLst>
              </p:cNvPr>
              <p:cNvSpPr/>
              <p:nvPr/>
            </p:nvSpPr>
            <p:spPr>
              <a:xfrm rot="5400000">
                <a:off x="2570211" y="4831932"/>
                <a:ext cx="236980" cy="247650"/>
              </a:xfrm>
              <a:prstGeom prst="roundRect">
                <a:avLst>
                  <a:gd name="adj" fmla="val 512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EC04E361-CF68-425C-B119-BBA805C560BB}"/>
              </a:ext>
            </a:extLst>
          </p:cNvPr>
          <p:cNvSpPr txBox="1"/>
          <p:nvPr/>
        </p:nvSpPr>
        <p:spPr>
          <a:xfrm>
            <a:off x="572106" y="283904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鹿せんべい</a:t>
            </a:r>
          </a:p>
        </p:txBody>
      </p:sp>
      <p:sp>
        <p:nvSpPr>
          <p:cNvPr id="355" name="正方形/長方形 354">
            <a:extLst>
              <a:ext uri="{FF2B5EF4-FFF2-40B4-BE49-F238E27FC236}">
                <a16:creationId xmlns:a16="http://schemas.microsoft.com/office/drawing/2014/main" id="{9163A2B8-9E7A-4D55-BF48-3D52F4ACBB42}"/>
              </a:ext>
            </a:extLst>
          </p:cNvPr>
          <p:cNvSpPr/>
          <p:nvPr/>
        </p:nvSpPr>
        <p:spPr>
          <a:xfrm rot="20700000">
            <a:off x="1395940" y="1691195"/>
            <a:ext cx="1056700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くつろぐ鹿が多い</a:t>
            </a:r>
          </a:p>
        </p:txBody>
      </p:sp>
      <p:sp>
        <p:nvSpPr>
          <p:cNvPr id="356" name="正方形/長方形 355">
            <a:extLst>
              <a:ext uri="{FF2B5EF4-FFF2-40B4-BE49-F238E27FC236}">
                <a16:creationId xmlns:a16="http://schemas.microsoft.com/office/drawing/2014/main" id="{CE1DB10C-8F31-4AFE-B236-08C8E5DA7A59}"/>
              </a:ext>
            </a:extLst>
          </p:cNvPr>
          <p:cNvSpPr/>
          <p:nvPr/>
        </p:nvSpPr>
        <p:spPr>
          <a:xfrm rot="20700000">
            <a:off x="604660" y="1811966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鹿用です</a:t>
            </a:r>
          </a:p>
        </p:txBody>
      </p: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1B243928-0325-4959-9349-E8CB28D6BB99}"/>
              </a:ext>
            </a:extLst>
          </p:cNvPr>
          <p:cNvGrpSpPr/>
          <p:nvPr/>
        </p:nvGrpSpPr>
        <p:grpSpPr>
          <a:xfrm>
            <a:off x="7245822" y="3073055"/>
            <a:ext cx="1650022" cy="1144953"/>
            <a:chOff x="694905" y="1814286"/>
            <a:chExt cx="6856996" cy="4758080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D77D5ACE-4494-40FE-BAD1-FF13F0DB56FA}"/>
                </a:ext>
              </a:extLst>
            </p:cNvPr>
            <p:cNvSpPr/>
            <p:nvPr/>
          </p:nvSpPr>
          <p:spPr>
            <a:xfrm>
              <a:off x="747862" y="1814286"/>
              <a:ext cx="6798660" cy="467514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">
                  <a:srgbClr val="00B0F0"/>
                </a:gs>
                <a:gs pos="100000">
                  <a:srgbClr val="CCECFF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3C8145CA-AFA5-49EA-BF00-4D6CB42EE4AE}"/>
                </a:ext>
              </a:extLst>
            </p:cNvPr>
            <p:cNvGrpSpPr/>
            <p:nvPr/>
          </p:nvGrpSpPr>
          <p:grpSpPr>
            <a:xfrm>
              <a:off x="2833300" y="5236174"/>
              <a:ext cx="2617727" cy="981746"/>
              <a:chOff x="2833300" y="5236174"/>
              <a:chExt cx="2617727" cy="981746"/>
            </a:xfrm>
          </p:grpSpPr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5C9593D6-AA7C-4C24-A6E1-C3BB504B8367}"/>
                  </a:ext>
                </a:extLst>
              </p:cNvPr>
              <p:cNvSpPr/>
              <p:nvPr/>
            </p:nvSpPr>
            <p:spPr>
              <a:xfrm>
                <a:off x="2833300" y="5255510"/>
                <a:ext cx="2617727" cy="161384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6032087D-B58C-428E-AA34-19A4318CF9E3}"/>
                  </a:ext>
                </a:extLst>
              </p:cNvPr>
              <p:cNvSpPr/>
              <p:nvPr/>
            </p:nvSpPr>
            <p:spPr>
              <a:xfrm>
                <a:off x="2900790" y="5391150"/>
                <a:ext cx="2504647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9954FE85-0D84-42A3-B2E0-79E7F421F2B8}"/>
                  </a:ext>
                </a:extLst>
              </p:cNvPr>
              <p:cNvSpPr/>
              <p:nvPr/>
            </p:nvSpPr>
            <p:spPr>
              <a:xfrm>
                <a:off x="2857500" y="5236174"/>
                <a:ext cx="124701" cy="981746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820DCA27-31DD-4CDA-B742-C259FE81CAED}"/>
                  </a:ext>
                </a:extLst>
              </p:cNvPr>
              <p:cNvSpPr/>
              <p:nvPr/>
            </p:nvSpPr>
            <p:spPr>
              <a:xfrm>
                <a:off x="5295900" y="5236174"/>
                <a:ext cx="124701" cy="981746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60" name="台形 359">
              <a:extLst>
                <a:ext uri="{FF2B5EF4-FFF2-40B4-BE49-F238E27FC236}">
                  <a16:creationId xmlns:a16="http://schemas.microsoft.com/office/drawing/2014/main" id="{1605AAC2-DCFD-452B-AFB8-B75CE49D3A3F}"/>
                </a:ext>
              </a:extLst>
            </p:cNvPr>
            <p:cNvSpPr/>
            <p:nvPr/>
          </p:nvSpPr>
          <p:spPr>
            <a:xfrm flipV="1">
              <a:off x="1220097" y="3322419"/>
              <a:ext cx="5866503" cy="1100620"/>
            </a:xfrm>
            <a:prstGeom prst="trapezoid">
              <a:avLst>
                <a:gd name="adj" fmla="val 96424"/>
              </a:avLst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58E8E9EB-3B42-46DF-8805-795345F994E2}"/>
                </a:ext>
              </a:extLst>
            </p:cNvPr>
            <p:cNvGrpSpPr/>
            <p:nvPr/>
          </p:nvGrpSpPr>
          <p:grpSpPr>
            <a:xfrm>
              <a:off x="2148340" y="3677739"/>
              <a:ext cx="4049040" cy="751712"/>
              <a:chOff x="2148340" y="3677739"/>
              <a:chExt cx="4049040" cy="751712"/>
            </a:xfrm>
          </p:grpSpPr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4772BD3B-F08F-41AE-A9B9-EFBCCDB486A7}"/>
                  </a:ext>
                </a:extLst>
              </p:cNvPr>
              <p:cNvSpPr/>
              <p:nvPr/>
            </p:nvSpPr>
            <p:spPr>
              <a:xfrm>
                <a:off x="2255450" y="3697989"/>
                <a:ext cx="3796100" cy="731462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233FBE93-A428-405D-B94F-AC8CE552A567}"/>
                  </a:ext>
                </a:extLst>
              </p:cNvPr>
              <p:cNvSpPr/>
              <p:nvPr/>
            </p:nvSpPr>
            <p:spPr>
              <a:xfrm>
                <a:off x="2991245" y="4040726"/>
                <a:ext cx="676440" cy="197400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FC1C7696-5AC1-4B29-AEAF-E81BDF9A569C}"/>
                  </a:ext>
                </a:extLst>
              </p:cNvPr>
              <p:cNvSpPr/>
              <p:nvPr/>
            </p:nvSpPr>
            <p:spPr>
              <a:xfrm>
                <a:off x="3830283" y="4040726"/>
                <a:ext cx="676440" cy="197400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9CC9AB19-BD3C-41C1-A943-E47579933FFA}"/>
                  </a:ext>
                </a:extLst>
              </p:cNvPr>
              <p:cNvSpPr/>
              <p:nvPr/>
            </p:nvSpPr>
            <p:spPr>
              <a:xfrm>
                <a:off x="4666566" y="4040726"/>
                <a:ext cx="676440" cy="197400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894A8734-04DD-46A3-BC76-6B3C256B5BC9}"/>
                  </a:ext>
                </a:extLst>
              </p:cNvPr>
              <p:cNvSpPr/>
              <p:nvPr/>
            </p:nvSpPr>
            <p:spPr>
              <a:xfrm>
                <a:off x="2250796" y="3681262"/>
                <a:ext cx="3788054" cy="398614"/>
              </a:xfrm>
              <a:custGeom>
                <a:avLst/>
                <a:gdLst>
                  <a:gd name="connsiteX0" fmla="*/ 3054628 w 4340504"/>
                  <a:gd name="connsiteY0" fmla="*/ 202775 h 398614"/>
                  <a:gd name="connsiteX1" fmla="*/ 3054628 w 4340504"/>
                  <a:gd name="connsiteY1" fmla="*/ 212814 h 398614"/>
                  <a:gd name="connsiteX2" fmla="*/ 3046485 w 4340504"/>
                  <a:gd name="connsiteY2" fmla="*/ 239416 h 398614"/>
                  <a:gd name="connsiteX3" fmla="*/ 3037685 w 4340504"/>
                  <a:gd name="connsiteY3" fmla="*/ 244348 h 398614"/>
                  <a:gd name="connsiteX4" fmla="*/ 3037685 w 4340504"/>
                  <a:gd name="connsiteY4" fmla="*/ 350846 h 398614"/>
                  <a:gd name="connsiteX5" fmla="*/ 3875764 w 4340504"/>
                  <a:gd name="connsiteY5" fmla="*/ 350846 h 398614"/>
                  <a:gd name="connsiteX6" fmla="*/ 3875764 w 4340504"/>
                  <a:gd name="connsiteY6" fmla="*/ 244348 h 398614"/>
                  <a:gd name="connsiteX7" fmla="*/ 3866964 w 4340504"/>
                  <a:gd name="connsiteY7" fmla="*/ 239415 h 398614"/>
                  <a:gd name="connsiteX8" fmla="*/ 3858820 w 4340504"/>
                  <a:gd name="connsiteY8" fmla="*/ 212813 h 398614"/>
                  <a:gd name="connsiteX9" fmla="*/ 3858820 w 4340504"/>
                  <a:gd name="connsiteY9" fmla="*/ 202775 h 398614"/>
                  <a:gd name="connsiteX10" fmla="*/ 2202141 w 4340504"/>
                  <a:gd name="connsiteY10" fmla="*/ 202775 h 398614"/>
                  <a:gd name="connsiteX11" fmla="*/ 2202141 w 4340504"/>
                  <a:gd name="connsiteY11" fmla="*/ 212814 h 398614"/>
                  <a:gd name="connsiteX12" fmla="*/ 2193998 w 4340504"/>
                  <a:gd name="connsiteY12" fmla="*/ 239416 h 398614"/>
                  <a:gd name="connsiteX13" fmla="*/ 2185198 w 4340504"/>
                  <a:gd name="connsiteY13" fmla="*/ 244348 h 398614"/>
                  <a:gd name="connsiteX14" fmla="*/ 2185198 w 4340504"/>
                  <a:gd name="connsiteY14" fmla="*/ 350846 h 398614"/>
                  <a:gd name="connsiteX15" fmla="*/ 3005814 w 4340504"/>
                  <a:gd name="connsiteY15" fmla="*/ 350846 h 398614"/>
                  <a:gd name="connsiteX16" fmla="*/ 3005814 w 4340504"/>
                  <a:gd name="connsiteY16" fmla="*/ 244348 h 398614"/>
                  <a:gd name="connsiteX17" fmla="*/ 2997014 w 4340504"/>
                  <a:gd name="connsiteY17" fmla="*/ 239415 h 398614"/>
                  <a:gd name="connsiteX18" fmla="*/ 2988870 w 4340504"/>
                  <a:gd name="connsiteY18" fmla="*/ 212813 h 398614"/>
                  <a:gd name="connsiteX19" fmla="*/ 2988870 w 4340504"/>
                  <a:gd name="connsiteY19" fmla="*/ 202775 h 398614"/>
                  <a:gd name="connsiteX20" fmla="*/ 1349654 w 4340504"/>
                  <a:gd name="connsiteY20" fmla="*/ 202775 h 398614"/>
                  <a:gd name="connsiteX21" fmla="*/ 1349654 w 4340504"/>
                  <a:gd name="connsiteY21" fmla="*/ 212814 h 398614"/>
                  <a:gd name="connsiteX22" fmla="*/ 1341511 w 4340504"/>
                  <a:gd name="connsiteY22" fmla="*/ 239416 h 398614"/>
                  <a:gd name="connsiteX23" fmla="*/ 1332711 w 4340504"/>
                  <a:gd name="connsiteY23" fmla="*/ 244348 h 398614"/>
                  <a:gd name="connsiteX24" fmla="*/ 1332711 w 4340504"/>
                  <a:gd name="connsiteY24" fmla="*/ 350846 h 398614"/>
                  <a:gd name="connsiteX25" fmla="*/ 2153327 w 4340504"/>
                  <a:gd name="connsiteY25" fmla="*/ 350846 h 398614"/>
                  <a:gd name="connsiteX26" fmla="*/ 2153327 w 4340504"/>
                  <a:gd name="connsiteY26" fmla="*/ 244348 h 398614"/>
                  <a:gd name="connsiteX27" fmla="*/ 2144527 w 4340504"/>
                  <a:gd name="connsiteY27" fmla="*/ 239415 h 398614"/>
                  <a:gd name="connsiteX28" fmla="*/ 2136383 w 4340504"/>
                  <a:gd name="connsiteY28" fmla="*/ 212813 h 398614"/>
                  <a:gd name="connsiteX29" fmla="*/ 2136383 w 4340504"/>
                  <a:gd name="connsiteY29" fmla="*/ 202775 h 398614"/>
                  <a:gd name="connsiteX30" fmla="*/ 497167 w 4340504"/>
                  <a:gd name="connsiteY30" fmla="*/ 202775 h 398614"/>
                  <a:gd name="connsiteX31" fmla="*/ 497167 w 4340504"/>
                  <a:gd name="connsiteY31" fmla="*/ 212814 h 398614"/>
                  <a:gd name="connsiteX32" fmla="*/ 489024 w 4340504"/>
                  <a:gd name="connsiteY32" fmla="*/ 239416 h 398614"/>
                  <a:gd name="connsiteX33" fmla="*/ 480224 w 4340504"/>
                  <a:gd name="connsiteY33" fmla="*/ 244348 h 398614"/>
                  <a:gd name="connsiteX34" fmla="*/ 480224 w 4340504"/>
                  <a:gd name="connsiteY34" fmla="*/ 350846 h 398614"/>
                  <a:gd name="connsiteX35" fmla="*/ 1300840 w 4340504"/>
                  <a:gd name="connsiteY35" fmla="*/ 350846 h 398614"/>
                  <a:gd name="connsiteX36" fmla="*/ 1300840 w 4340504"/>
                  <a:gd name="connsiteY36" fmla="*/ 244348 h 398614"/>
                  <a:gd name="connsiteX37" fmla="*/ 1292040 w 4340504"/>
                  <a:gd name="connsiteY37" fmla="*/ 239415 h 398614"/>
                  <a:gd name="connsiteX38" fmla="*/ 1283896 w 4340504"/>
                  <a:gd name="connsiteY38" fmla="*/ 212813 h 398614"/>
                  <a:gd name="connsiteX39" fmla="*/ 1283896 w 4340504"/>
                  <a:gd name="connsiteY39" fmla="*/ 202775 h 398614"/>
                  <a:gd name="connsiteX40" fmla="*/ 431409 w 4340504"/>
                  <a:gd name="connsiteY40" fmla="*/ 0 h 398614"/>
                  <a:gd name="connsiteX41" fmla="*/ 497167 w 4340504"/>
                  <a:gd name="connsiteY41" fmla="*/ 0 h 398614"/>
                  <a:gd name="connsiteX42" fmla="*/ 497167 w 4340504"/>
                  <a:gd name="connsiteY42" fmla="*/ 37621 h 398614"/>
                  <a:gd name="connsiteX43" fmla="*/ 489024 w 4340504"/>
                  <a:gd name="connsiteY43" fmla="*/ 64223 h 398614"/>
                  <a:gd name="connsiteX44" fmla="*/ 480224 w 4340504"/>
                  <a:gd name="connsiteY44" fmla="*/ 69155 h 398614"/>
                  <a:gd name="connsiteX45" fmla="*/ 480224 w 4340504"/>
                  <a:gd name="connsiteY45" fmla="*/ 155007 h 398614"/>
                  <a:gd name="connsiteX46" fmla="*/ 1300840 w 4340504"/>
                  <a:gd name="connsiteY46" fmla="*/ 155007 h 398614"/>
                  <a:gd name="connsiteX47" fmla="*/ 1300840 w 4340504"/>
                  <a:gd name="connsiteY47" fmla="*/ 69155 h 398614"/>
                  <a:gd name="connsiteX48" fmla="*/ 1292040 w 4340504"/>
                  <a:gd name="connsiteY48" fmla="*/ 64222 h 398614"/>
                  <a:gd name="connsiteX49" fmla="*/ 1283896 w 4340504"/>
                  <a:gd name="connsiteY49" fmla="*/ 37620 h 398614"/>
                  <a:gd name="connsiteX50" fmla="*/ 1283896 w 4340504"/>
                  <a:gd name="connsiteY50" fmla="*/ 0 h 398614"/>
                  <a:gd name="connsiteX51" fmla="*/ 1349654 w 4340504"/>
                  <a:gd name="connsiteY51" fmla="*/ 0 h 398614"/>
                  <a:gd name="connsiteX52" fmla="*/ 1349654 w 4340504"/>
                  <a:gd name="connsiteY52" fmla="*/ 37621 h 398614"/>
                  <a:gd name="connsiteX53" fmla="*/ 1341511 w 4340504"/>
                  <a:gd name="connsiteY53" fmla="*/ 64223 h 398614"/>
                  <a:gd name="connsiteX54" fmla="*/ 1332711 w 4340504"/>
                  <a:gd name="connsiteY54" fmla="*/ 69155 h 398614"/>
                  <a:gd name="connsiteX55" fmla="*/ 1332711 w 4340504"/>
                  <a:gd name="connsiteY55" fmla="*/ 155007 h 398614"/>
                  <a:gd name="connsiteX56" fmla="*/ 2153327 w 4340504"/>
                  <a:gd name="connsiteY56" fmla="*/ 155007 h 398614"/>
                  <a:gd name="connsiteX57" fmla="*/ 2153327 w 4340504"/>
                  <a:gd name="connsiteY57" fmla="*/ 69155 h 398614"/>
                  <a:gd name="connsiteX58" fmla="*/ 2144527 w 4340504"/>
                  <a:gd name="connsiteY58" fmla="*/ 64222 h 398614"/>
                  <a:gd name="connsiteX59" fmla="*/ 2136383 w 4340504"/>
                  <a:gd name="connsiteY59" fmla="*/ 37620 h 398614"/>
                  <a:gd name="connsiteX60" fmla="*/ 2136383 w 4340504"/>
                  <a:gd name="connsiteY60" fmla="*/ 0 h 398614"/>
                  <a:gd name="connsiteX61" fmla="*/ 2202141 w 4340504"/>
                  <a:gd name="connsiteY61" fmla="*/ 0 h 398614"/>
                  <a:gd name="connsiteX62" fmla="*/ 2202141 w 4340504"/>
                  <a:gd name="connsiteY62" fmla="*/ 37621 h 398614"/>
                  <a:gd name="connsiteX63" fmla="*/ 2193998 w 4340504"/>
                  <a:gd name="connsiteY63" fmla="*/ 64223 h 398614"/>
                  <a:gd name="connsiteX64" fmla="*/ 2185198 w 4340504"/>
                  <a:gd name="connsiteY64" fmla="*/ 69155 h 398614"/>
                  <a:gd name="connsiteX65" fmla="*/ 2185198 w 4340504"/>
                  <a:gd name="connsiteY65" fmla="*/ 155007 h 398614"/>
                  <a:gd name="connsiteX66" fmla="*/ 3005814 w 4340504"/>
                  <a:gd name="connsiteY66" fmla="*/ 155007 h 398614"/>
                  <a:gd name="connsiteX67" fmla="*/ 3005814 w 4340504"/>
                  <a:gd name="connsiteY67" fmla="*/ 69155 h 398614"/>
                  <a:gd name="connsiteX68" fmla="*/ 2997014 w 4340504"/>
                  <a:gd name="connsiteY68" fmla="*/ 64222 h 398614"/>
                  <a:gd name="connsiteX69" fmla="*/ 2988870 w 4340504"/>
                  <a:gd name="connsiteY69" fmla="*/ 37620 h 398614"/>
                  <a:gd name="connsiteX70" fmla="*/ 2988870 w 4340504"/>
                  <a:gd name="connsiteY70" fmla="*/ 0 h 398614"/>
                  <a:gd name="connsiteX71" fmla="*/ 3054628 w 4340504"/>
                  <a:gd name="connsiteY71" fmla="*/ 0 h 398614"/>
                  <a:gd name="connsiteX72" fmla="*/ 3054628 w 4340504"/>
                  <a:gd name="connsiteY72" fmla="*/ 37621 h 398614"/>
                  <a:gd name="connsiteX73" fmla="*/ 3046485 w 4340504"/>
                  <a:gd name="connsiteY73" fmla="*/ 64223 h 398614"/>
                  <a:gd name="connsiteX74" fmla="*/ 3037685 w 4340504"/>
                  <a:gd name="connsiteY74" fmla="*/ 69155 h 398614"/>
                  <a:gd name="connsiteX75" fmla="*/ 3037685 w 4340504"/>
                  <a:gd name="connsiteY75" fmla="*/ 155007 h 398614"/>
                  <a:gd name="connsiteX76" fmla="*/ 3875764 w 4340504"/>
                  <a:gd name="connsiteY76" fmla="*/ 155007 h 398614"/>
                  <a:gd name="connsiteX77" fmla="*/ 3875764 w 4340504"/>
                  <a:gd name="connsiteY77" fmla="*/ 69155 h 398614"/>
                  <a:gd name="connsiteX78" fmla="*/ 3866964 w 4340504"/>
                  <a:gd name="connsiteY78" fmla="*/ 64222 h 398614"/>
                  <a:gd name="connsiteX79" fmla="*/ 3858820 w 4340504"/>
                  <a:gd name="connsiteY79" fmla="*/ 37620 h 398614"/>
                  <a:gd name="connsiteX80" fmla="*/ 3858820 w 4340504"/>
                  <a:gd name="connsiteY80" fmla="*/ 0 h 398614"/>
                  <a:gd name="connsiteX81" fmla="*/ 3924578 w 4340504"/>
                  <a:gd name="connsiteY81" fmla="*/ 0 h 398614"/>
                  <a:gd name="connsiteX82" fmla="*/ 3924578 w 4340504"/>
                  <a:gd name="connsiteY82" fmla="*/ 37621 h 398614"/>
                  <a:gd name="connsiteX83" fmla="*/ 3916435 w 4340504"/>
                  <a:gd name="connsiteY83" fmla="*/ 64223 h 398614"/>
                  <a:gd name="connsiteX84" fmla="*/ 3907635 w 4340504"/>
                  <a:gd name="connsiteY84" fmla="*/ 69155 h 398614"/>
                  <a:gd name="connsiteX85" fmla="*/ 3907635 w 4340504"/>
                  <a:gd name="connsiteY85" fmla="*/ 155007 h 398614"/>
                  <a:gd name="connsiteX86" fmla="*/ 4340504 w 4340504"/>
                  <a:gd name="connsiteY86" fmla="*/ 155007 h 398614"/>
                  <a:gd name="connsiteX87" fmla="*/ 4340504 w 4340504"/>
                  <a:gd name="connsiteY87" fmla="*/ 178891 h 398614"/>
                  <a:gd name="connsiteX88" fmla="*/ 4316620 w 4340504"/>
                  <a:gd name="connsiteY88" fmla="*/ 202775 h 398614"/>
                  <a:gd name="connsiteX89" fmla="*/ 3924578 w 4340504"/>
                  <a:gd name="connsiteY89" fmla="*/ 202775 h 398614"/>
                  <a:gd name="connsiteX90" fmla="*/ 3924578 w 4340504"/>
                  <a:gd name="connsiteY90" fmla="*/ 212814 h 398614"/>
                  <a:gd name="connsiteX91" fmla="*/ 3916435 w 4340504"/>
                  <a:gd name="connsiteY91" fmla="*/ 239416 h 398614"/>
                  <a:gd name="connsiteX92" fmla="*/ 3907635 w 4340504"/>
                  <a:gd name="connsiteY92" fmla="*/ 244348 h 398614"/>
                  <a:gd name="connsiteX93" fmla="*/ 3907635 w 4340504"/>
                  <a:gd name="connsiteY93" fmla="*/ 350846 h 398614"/>
                  <a:gd name="connsiteX94" fmla="*/ 4340504 w 4340504"/>
                  <a:gd name="connsiteY94" fmla="*/ 350846 h 398614"/>
                  <a:gd name="connsiteX95" fmla="*/ 4340504 w 4340504"/>
                  <a:gd name="connsiteY95" fmla="*/ 374730 h 398614"/>
                  <a:gd name="connsiteX96" fmla="*/ 4316620 w 4340504"/>
                  <a:gd name="connsiteY96" fmla="*/ 398614 h 398614"/>
                  <a:gd name="connsiteX97" fmla="*/ 23884 w 4340504"/>
                  <a:gd name="connsiteY97" fmla="*/ 398614 h 398614"/>
                  <a:gd name="connsiteX98" fmla="*/ 0 w 4340504"/>
                  <a:gd name="connsiteY98" fmla="*/ 374730 h 398614"/>
                  <a:gd name="connsiteX99" fmla="*/ 0 w 4340504"/>
                  <a:gd name="connsiteY99" fmla="*/ 350846 h 398614"/>
                  <a:gd name="connsiteX100" fmla="*/ 448353 w 4340504"/>
                  <a:gd name="connsiteY100" fmla="*/ 350846 h 398614"/>
                  <a:gd name="connsiteX101" fmla="*/ 448353 w 4340504"/>
                  <a:gd name="connsiteY101" fmla="*/ 244348 h 398614"/>
                  <a:gd name="connsiteX102" fmla="*/ 439553 w 4340504"/>
                  <a:gd name="connsiteY102" fmla="*/ 239415 h 398614"/>
                  <a:gd name="connsiteX103" fmla="*/ 431409 w 4340504"/>
                  <a:gd name="connsiteY103" fmla="*/ 212813 h 398614"/>
                  <a:gd name="connsiteX104" fmla="*/ 431409 w 4340504"/>
                  <a:gd name="connsiteY104" fmla="*/ 202775 h 398614"/>
                  <a:gd name="connsiteX105" fmla="*/ 23884 w 4340504"/>
                  <a:gd name="connsiteY105" fmla="*/ 202775 h 398614"/>
                  <a:gd name="connsiteX106" fmla="*/ 0 w 4340504"/>
                  <a:gd name="connsiteY106" fmla="*/ 178891 h 398614"/>
                  <a:gd name="connsiteX107" fmla="*/ 0 w 4340504"/>
                  <a:gd name="connsiteY107" fmla="*/ 155007 h 398614"/>
                  <a:gd name="connsiteX108" fmla="*/ 448353 w 4340504"/>
                  <a:gd name="connsiteY108" fmla="*/ 155007 h 398614"/>
                  <a:gd name="connsiteX109" fmla="*/ 448353 w 4340504"/>
                  <a:gd name="connsiteY109" fmla="*/ 69155 h 398614"/>
                  <a:gd name="connsiteX110" fmla="*/ 439553 w 4340504"/>
                  <a:gd name="connsiteY110" fmla="*/ 64222 h 398614"/>
                  <a:gd name="connsiteX111" fmla="*/ 431409 w 4340504"/>
                  <a:gd name="connsiteY111" fmla="*/ 37620 h 398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4340504" h="398614">
                    <a:moveTo>
                      <a:pt x="3054628" y="202775"/>
                    </a:moveTo>
                    <a:lnTo>
                      <a:pt x="3054628" y="212814"/>
                    </a:lnTo>
                    <a:cubicBezTo>
                      <a:pt x="3054628" y="223203"/>
                      <a:pt x="3051516" y="232609"/>
                      <a:pt x="3046485" y="239416"/>
                    </a:cubicBezTo>
                    <a:lnTo>
                      <a:pt x="3037685" y="244348"/>
                    </a:lnTo>
                    <a:lnTo>
                      <a:pt x="3037685" y="350846"/>
                    </a:lnTo>
                    <a:lnTo>
                      <a:pt x="3875764" y="350846"/>
                    </a:lnTo>
                    <a:lnTo>
                      <a:pt x="3875764" y="244348"/>
                    </a:lnTo>
                    <a:lnTo>
                      <a:pt x="3866964" y="239415"/>
                    </a:lnTo>
                    <a:cubicBezTo>
                      <a:pt x="3861932" y="232608"/>
                      <a:pt x="3858820" y="223202"/>
                      <a:pt x="3858820" y="212813"/>
                    </a:cubicBezTo>
                    <a:lnTo>
                      <a:pt x="3858820" y="202775"/>
                    </a:lnTo>
                    <a:close/>
                    <a:moveTo>
                      <a:pt x="2202141" y="202775"/>
                    </a:moveTo>
                    <a:lnTo>
                      <a:pt x="2202141" y="212814"/>
                    </a:lnTo>
                    <a:cubicBezTo>
                      <a:pt x="2202141" y="223203"/>
                      <a:pt x="2199029" y="232609"/>
                      <a:pt x="2193998" y="239416"/>
                    </a:cubicBezTo>
                    <a:lnTo>
                      <a:pt x="2185198" y="244348"/>
                    </a:lnTo>
                    <a:lnTo>
                      <a:pt x="2185198" y="350846"/>
                    </a:lnTo>
                    <a:lnTo>
                      <a:pt x="3005814" y="350846"/>
                    </a:lnTo>
                    <a:lnTo>
                      <a:pt x="3005814" y="244348"/>
                    </a:lnTo>
                    <a:lnTo>
                      <a:pt x="2997014" y="239415"/>
                    </a:lnTo>
                    <a:cubicBezTo>
                      <a:pt x="2991982" y="232608"/>
                      <a:pt x="2988870" y="223202"/>
                      <a:pt x="2988870" y="212813"/>
                    </a:cubicBezTo>
                    <a:lnTo>
                      <a:pt x="2988870" y="202775"/>
                    </a:lnTo>
                    <a:close/>
                    <a:moveTo>
                      <a:pt x="1349654" y="202775"/>
                    </a:moveTo>
                    <a:lnTo>
                      <a:pt x="1349654" y="212814"/>
                    </a:lnTo>
                    <a:cubicBezTo>
                      <a:pt x="1349654" y="223203"/>
                      <a:pt x="1346542" y="232609"/>
                      <a:pt x="1341511" y="239416"/>
                    </a:cubicBezTo>
                    <a:lnTo>
                      <a:pt x="1332711" y="244348"/>
                    </a:lnTo>
                    <a:lnTo>
                      <a:pt x="1332711" y="350846"/>
                    </a:lnTo>
                    <a:lnTo>
                      <a:pt x="2153327" y="350846"/>
                    </a:lnTo>
                    <a:lnTo>
                      <a:pt x="2153327" y="244348"/>
                    </a:lnTo>
                    <a:lnTo>
                      <a:pt x="2144527" y="239415"/>
                    </a:lnTo>
                    <a:cubicBezTo>
                      <a:pt x="2139495" y="232608"/>
                      <a:pt x="2136383" y="223202"/>
                      <a:pt x="2136383" y="212813"/>
                    </a:cubicBezTo>
                    <a:lnTo>
                      <a:pt x="2136383" y="202775"/>
                    </a:lnTo>
                    <a:close/>
                    <a:moveTo>
                      <a:pt x="497167" y="202775"/>
                    </a:moveTo>
                    <a:lnTo>
                      <a:pt x="497167" y="212814"/>
                    </a:lnTo>
                    <a:cubicBezTo>
                      <a:pt x="497167" y="223203"/>
                      <a:pt x="494055" y="232609"/>
                      <a:pt x="489024" y="239416"/>
                    </a:cubicBezTo>
                    <a:lnTo>
                      <a:pt x="480224" y="244348"/>
                    </a:lnTo>
                    <a:lnTo>
                      <a:pt x="480224" y="350846"/>
                    </a:lnTo>
                    <a:lnTo>
                      <a:pt x="1300840" y="350846"/>
                    </a:lnTo>
                    <a:lnTo>
                      <a:pt x="1300840" y="244348"/>
                    </a:lnTo>
                    <a:lnTo>
                      <a:pt x="1292040" y="239415"/>
                    </a:lnTo>
                    <a:cubicBezTo>
                      <a:pt x="1287008" y="232608"/>
                      <a:pt x="1283896" y="223202"/>
                      <a:pt x="1283896" y="212813"/>
                    </a:cubicBezTo>
                    <a:lnTo>
                      <a:pt x="1283896" y="202775"/>
                    </a:lnTo>
                    <a:close/>
                    <a:moveTo>
                      <a:pt x="431409" y="0"/>
                    </a:moveTo>
                    <a:lnTo>
                      <a:pt x="497167" y="0"/>
                    </a:lnTo>
                    <a:lnTo>
                      <a:pt x="497167" y="37621"/>
                    </a:lnTo>
                    <a:cubicBezTo>
                      <a:pt x="497167" y="48009"/>
                      <a:pt x="494055" y="57415"/>
                      <a:pt x="489024" y="64223"/>
                    </a:cubicBezTo>
                    <a:lnTo>
                      <a:pt x="480224" y="69155"/>
                    </a:lnTo>
                    <a:lnTo>
                      <a:pt x="480224" y="155007"/>
                    </a:lnTo>
                    <a:lnTo>
                      <a:pt x="1300840" y="155007"/>
                    </a:lnTo>
                    <a:lnTo>
                      <a:pt x="1300840" y="69155"/>
                    </a:lnTo>
                    <a:lnTo>
                      <a:pt x="1292040" y="64222"/>
                    </a:lnTo>
                    <a:cubicBezTo>
                      <a:pt x="1287008" y="57414"/>
                      <a:pt x="1283896" y="48008"/>
                      <a:pt x="1283896" y="37620"/>
                    </a:cubicBezTo>
                    <a:lnTo>
                      <a:pt x="1283896" y="0"/>
                    </a:lnTo>
                    <a:lnTo>
                      <a:pt x="1349654" y="0"/>
                    </a:lnTo>
                    <a:lnTo>
                      <a:pt x="1349654" y="37621"/>
                    </a:lnTo>
                    <a:cubicBezTo>
                      <a:pt x="1349654" y="48009"/>
                      <a:pt x="1346542" y="57415"/>
                      <a:pt x="1341511" y="64223"/>
                    </a:cubicBezTo>
                    <a:lnTo>
                      <a:pt x="1332711" y="69155"/>
                    </a:lnTo>
                    <a:lnTo>
                      <a:pt x="1332711" y="155007"/>
                    </a:lnTo>
                    <a:lnTo>
                      <a:pt x="2153327" y="155007"/>
                    </a:lnTo>
                    <a:lnTo>
                      <a:pt x="2153327" y="69155"/>
                    </a:lnTo>
                    <a:lnTo>
                      <a:pt x="2144527" y="64222"/>
                    </a:lnTo>
                    <a:cubicBezTo>
                      <a:pt x="2139495" y="57414"/>
                      <a:pt x="2136383" y="48008"/>
                      <a:pt x="2136383" y="37620"/>
                    </a:cubicBezTo>
                    <a:lnTo>
                      <a:pt x="2136383" y="0"/>
                    </a:lnTo>
                    <a:lnTo>
                      <a:pt x="2202141" y="0"/>
                    </a:lnTo>
                    <a:lnTo>
                      <a:pt x="2202141" y="37621"/>
                    </a:lnTo>
                    <a:cubicBezTo>
                      <a:pt x="2202141" y="48009"/>
                      <a:pt x="2199029" y="57415"/>
                      <a:pt x="2193998" y="64223"/>
                    </a:cubicBezTo>
                    <a:lnTo>
                      <a:pt x="2185198" y="69155"/>
                    </a:lnTo>
                    <a:lnTo>
                      <a:pt x="2185198" y="155007"/>
                    </a:lnTo>
                    <a:lnTo>
                      <a:pt x="3005814" y="155007"/>
                    </a:lnTo>
                    <a:lnTo>
                      <a:pt x="3005814" y="69155"/>
                    </a:lnTo>
                    <a:lnTo>
                      <a:pt x="2997014" y="64222"/>
                    </a:lnTo>
                    <a:cubicBezTo>
                      <a:pt x="2991982" y="57414"/>
                      <a:pt x="2988870" y="48008"/>
                      <a:pt x="2988870" y="37620"/>
                    </a:cubicBezTo>
                    <a:lnTo>
                      <a:pt x="2988870" y="0"/>
                    </a:lnTo>
                    <a:lnTo>
                      <a:pt x="3054628" y="0"/>
                    </a:lnTo>
                    <a:lnTo>
                      <a:pt x="3054628" y="37621"/>
                    </a:lnTo>
                    <a:cubicBezTo>
                      <a:pt x="3054628" y="48009"/>
                      <a:pt x="3051516" y="57415"/>
                      <a:pt x="3046485" y="64223"/>
                    </a:cubicBezTo>
                    <a:lnTo>
                      <a:pt x="3037685" y="69155"/>
                    </a:lnTo>
                    <a:lnTo>
                      <a:pt x="3037685" y="155007"/>
                    </a:lnTo>
                    <a:lnTo>
                      <a:pt x="3875764" y="155007"/>
                    </a:lnTo>
                    <a:lnTo>
                      <a:pt x="3875764" y="69155"/>
                    </a:lnTo>
                    <a:lnTo>
                      <a:pt x="3866964" y="64222"/>
                    </a:lnTo>
                    <a:cubicBezTo>
                      <a:pt x="3861932" y="57414"/>
                      <a:pt x="3858820" y="48008"/>
                      <a:pt x="3858820" y="37620"/>
                    </a:cubicBezTo>
                    <a:lnTo>
                      <a:pt x="3858820" y="0"/>
                    </a:lnTo>
                    <a:lnTo>
                      <a:pt x="3924578" y="0"/>
                    </a:lnTo>
                    <a:lnTo>
                      <a:pt x="3924578" y="37621"/>
                    </a:lnTo>
                    <a:cubicBezTo>
                      <a:pt x="3924578" y="48009"/>
                      <a:pt x="3921466" y="57415"/>
                      <a:pt x="3916435" y="64223"/>
                    </a:cubicBezTo>
                    <a:lnTo>
                      <a:pt x="3907635" y="69155"/>
                    </a:lnTo>
                    <a:lnTo>
                      <a:pt x="3907635" y="155007"/>
                    </a:lnTo>
                    <a:lnTo>
                      <a:pt x="4340504" y="155007"/>
                    </a:lnTo>
                    <a:lnTo>
                      <a:pt x="4340504" y="178891"/>
                    </a:lnTo>
                    <a:cubicBezTo>
                      <a:pt x="4340504" y="192082"/>
                      <a:pt x="4329811" y="202775"/>
                      <a:pt x="4316620" y="202775"/>
                    </a:cubicBezTo>
                    <a:lnTo>
                      <a:pt x="3924578" y="202775"/>
                    </a:lnTo>
                    <a:lnTo>
                      <a:pt x="3924578" y="212814"/>
                    </a:lnTo>
                    <a:cubicBezTo>
                      <a:pt x="3924578" y="223203"/>
                      <a:pt x="3921466" y="232609"/>
                      <a:pt x="3916435" y="239416"/>
                    </a:cubicBezTo>
                    <a:lnTo>
                      <a:pt x="3907635" y="244348"/>
                    </a:lnTo>
                    <a:lnTo>
                      <a:pt x="3907635" y="350846"/>
                    </a:lnTo>
                    <a:lnTo>
                      <a:pt x="4340504" y="350846"/>
                    </a:lnTo>
                    <a:lnTo>
                      <a:pt x="4340504" y="374730"/>
                    </a:lnTo>
                    <a:cubicBezTo>
                      <a:pt x="4340504" y="387921"/>
                      <a:pt x="4329811" y="398614"/>
                      <a:pt x="4316620" y="398614"/>
                    </a:cubicBezTo>
                    <a:lnTo>
                      <a:pt x="23884" y="398614"/>
                    </a:lnTo>
                    <a:cubicBezTo>
                      <a:pt x="10693" y="398614"/>
                      <a:pt x="0" y="387921"/>
                      <a:pt x="0" y="374730"/>
                    </a:cubicBezTo>
                    <a:lnTo>
                      <a:pt x="0" y="350846"/>
                    </a:lnTo>
                    <a:lnTo>
                      <a:pt x="448353" y="350846"/>
                    </a:lnTo>
                    <a:lnTo>
                      <a:pt x="448353" y="244348"/>
                    </a:lnTo>
                    <a:lnTo>
                      <a:pt x="439553" y="239415"/>
                    </a:lnTo>
                    <a:cubicBezTo>
                      <a:pt x="434521" y="232608"/>
                      <a:pt x="431409" y="223202"/>
                      <a:pt x="431409" y="212813"/>
                    </a:cubicBezTo>
                    <a:lnTo>
                      <a:pt x="431409" y="202775"/>
                    </a:lnTo>
                    <a:lnTo>
                      <a:pt x="23884" y="202775"/>
                    </a:lnTo>
                    <a:cubicBezTo>
                      <a:pt x="10693" y="202775"/>
                      <a:pt x="0" y="192082"/>
                      <a:pt x="0" y="178891"/>
                    </a:cubicBezTo>
                    <a:lnTo>
                      <a:pt x="0" y="155007"/>
                    </a:lnTo>
                    <a:lnTo>
                      <a:pt x="448353" y="155007"/>
                    </a:lnTo>
                    <a:lnTo>
                      <a:pt x="448353" y="69155"/>
                    </a:lnTo>
                    <a:lnTo>
                      <a:pt x="439553" y="64222"/>
                    </a:lnTo>
                    <a:cubicBezTo>
                      <a:pt x="434521" y="57414"/>
                      <a:pt x="431409" y="48008"/>
                      <a:pt x="431409" y="3762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B9F973A6-9362-45FA-BB90-668FB004E973}"/>
                  </a:ext>
                </a:extLst>
              </p:cNvPr>
              <p:cNvGrpSpPr/>
              <p:nvPr/>
            </p:nvGrpSpPr>
            <p:grpSpPr>
              <a:xfrm>
                <a:off x="2148340" y="3677739"/>
                <a:ext cx="4049040" cy="738986"/>
                <a:chOff x="2148340" y="3677739"/>
                <a:chExt cx="4049040" cy="738986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D39CC937-E806-46FB-9BA7-9822CF14069B}"/>
                    </a:ext>
                  </a:extLst>
                </p:cNvPr>
                <p:cNvSpPr/>
                <p:nvPr/>
              </p:nvSpPr>
              <p:spPr>
                <a:xfrm>
                  <a:off x="445339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0B5791D-89E8-4B52-87A0-8E32A5215D4B}"/>
                    </a:ext>
                  </a:extLst>
                </p:cNvPr>
                <p:cNvSpPr/>
                <p:nvPr/>
              </p:nvSpPr>
              <p:spPr>
                <a:xfrm>
                  <a:off x="52852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C94542B0-8D24-4F96-85B1-F93D1A37E77A}"/>
                    </a:ext>
                  </a:extLst>
                </p:cNvPr>
                <p:cNvSpPr/>
                <p:nvPr/>
              </p:nvSpPr>
              <p:spPr>
                <a:xfrm>
                  <a:off x="592659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5DB2E80-89F0-4542-BC2B-83FFFF9DF571}"/>
                    </a:ext>
                  </a:extLst>
                </p:cNvPr>
                <p:cNvSpPr/>
                <p:nvPr/>
              </p:nvSpPr>
              <p:spPr>
                <a:xfrm>
                  <a:off x="36088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3E5A9E16-B9DF-4F0D-B1A8-99C40AF42604}"/>
                    </a:ext>
                  </a:extLst>
                </p:cNvPr>
                <p:cNvSpPr/>
                <p:nvPr/>
              </p:nvSpPr>
              <p:spPr>
                <a:xfrm>
                  <a:off x="27579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C835450C-DBD2-4BF0-AEB7-F39035B34E45}"/>
                    </a:ext>
                  </a:extLst>
                </p:cNvPr>
                <p:cNvSpPr/>
                <p:nvPr/>
              </p:nvSpPr>
              <p:spPr>
                <a:xfrm>
                  <a:off x="21483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A8674151-D398-470B-89C9-9C9E03F0FF02}"/>
                </a:ext>
              </a:extLst>
            </p:cNvPr>
            <p:cNvSpPr/>
            <p:nvPr/>
          </p:nvSpPr>
          <p:spPr>
            <a:xfrm>
              <a:off x="2130498" y="4144990"/>
              <a:ext cx="4087422" cy="258053"/>
            </a:xfrm>
            <a:custGeom>
              <a:avLst/>
              <a:gdLst>
                <a:gd name="connsiteX0" fmla="*/ 2883264 w 3043146"/>
                <a:gd name="connsiteY0" fmla="*/ 65413 h 122954"/>
                <a:gd name="connsiteX1" fmla="*/ 2883264 w 3043146"/>
                <a:gd name="connsiteY1" fmla="*/ 104497 h 122954"/>
                <a:gd name="connsiteX2" fmla="*/ 3019217 w 3043146"/>
                <a:gd name="connsiteY2" fmla="*/ 104497 h 122954"/>
                <a:gd name="connsiteX3" fmla="*/ 3019217 w 3043146"/>
                <a:gd name="connsiteY3" fmla="*/ 65413 h 122954"/>
                <a:gd name="connsiteX4" fmla="*/ 2724358 w 3043146"/>
                <a:gd name="connsiteY4" fmla="*/ 65413 h 122954"/>
                <a:gd name="connsiteX5" fmla="*/ 2724358 w 3043146"/>
                <a:gd name="connsiteY5" fmla="*/ 104497 h 122954"/>
                <a:gd name="connsiteX6" fmla="*/ 2860308 w 3043146"/>
                <a:gd name="connsiteY6" fmla="*/ 104497 h 122954"/>
                <a:gd name="connsiteX7" fmla="*/ 2860308 w 3043146"/>
                <a:gd name="connsiteY7" fmla="*/ 65413 h 122954"/>
                <a:gd name="connsiteX8" fmla="*/ 2565452 w 3043146"/>
                <a:gd name="connsiteY8" fmla="*/ 65413 h 122954"/>
                <a:gd name="connsiteX9" fmla="*/ 2565452 w 3043146"/>
                <a:gd name="connsiteY9" fmla="*/ 104497 h 122954"/>
                <a:gd name="connsiteX10" fmla="*/ 2701402 w 3043146"/>
                <a:gd name="connsiteY10" fmla="*/ 104497 h 122954"/>
                <a:gd name="connsiteX11" fmla="*/ 2701402 w 3043146"/>
                <a:gd name="connsiteY11" fmla="*/ 65413 h 122954"/>
                <a:gd name="connsiteX12" fmla="*/ 2406546 w 3043146"/>
                <a:gd name="connsiteY12" fmla="*/ 65413 h 122954"/>
                <a:gd name="connsiteX13" fmla="*/ 2406546 w 3043146"/>
                <a:gd name="connsiteY13" fmla="*/ 104497 h 122954"/>
                <a:gd name="connsiteX14" fmla="*/ 2542496 w 3043146"/>
                <a:gd name="connsiteY14" fmla="*/ 104497 h 122954"/>
                <a:gd name="connsiteX15" fmla="*/ 2542496 w 3043146"/>
                <a:gd name="connsiteY15" fmla="*/ 65413 h 122954"/>
                <a:gd name="connsiteX16" fmla="*/ 2247640 w 3043146"/>
                <a:gd name="connsiteY16" fmla="*/ 65413 h 122954"/>
                <a:gd name="connsiteX17" fmla="*/ 2247640 w 3043146"/>
                <a:gd name="connsiteY17" fmla="*/ 104497 h 122954"/>
                <a:gd name="connsiteX18" fmla="*/ 2383590 w 3043146"/>
                <a:gd name="connsiteY18" fmla="*/ 104497 h 122954"/>
                <a:gd name="connsiteX19" fmla="*/ 2383590 w 3043146"/>
                <a:gd name="connsiteY19" fmla="*/ 65413 h 122954"/>
                <a:gd name="connsiteX20" fmla="*/ 2088734 w 3043146"/>
                <a:gd name="connsiteY20" fmla="*/ 65413 h 122954"/>
                <a:gd name="connsiteX21" fmla="*/ 2088734 w 3043146"/>
                <a:gd name="connsiteY21" fmla="*/ 104497 h 122954"/>
                <a:gd name="connsiteX22" fmla="*/ 2224684 w 3043146"/>
                <a:gd name="connsiteY22" fmla="*/ 104497 h 122954"/>
                <a:gd name="connsiteX23" fmla="*/ 2224684 w 3043146"/>
                <a:gd name="connsiteY23" fmla="*/ 65413 h 122954"/>
                <a:gd name="connsiteX24" fmla="*/ 1929828 w 3043146"/>
                <a:gd name="connsiteY24" fmla="*/ 65413 h 122954"/>
                <a:gd name="connsiteX25" fmla="*/ 1929828 w 3043146"/>
                <a:gd name="connsiteY25" fmla="*/ 104497 h 122954"/>
                <a:gd name="connsiteX26" fmla="*/ 2065778 w 3043146"/>
                <a:gd name="connsiteY26" fmla="*/ 104497 h 122954"/>
                <a:gd name="connsiteX27" fmla="*/ 2065778 w 3043146"/>
                <a:gd name="connsiteY27" fmla="*/ 65413 h 122954"/>
                <a:gd name="connsiteX28" fmla="*/ 1770922 w 3043146"/>
                <a:gd name="connsiteY28" fmla="*/ 65413 h 122954"/>
                <a:gd name="connsiteX29" fmla="*/ 1770922 w 3043146"/>
                <a:gd name="connsiteY29" fmla="*/ 104497 h 122954"/>
                <a:gd name="connsiteX30" fmla="*/ 1906872 w 3043146"/>
                <a:gd name="connsiteY30" fmla="*/ 104497 h 122954"/>
                <a:gd name="connsiteX31" fmla="*/ 1906872 w 3043146"/>
                <a:gd name="connsiteY31" fmla="*/ 65413 h 122954"/>
                <a:gd name="connsiteX32" fmla="*/ 1612016 w 3043146"/>
                <a:gd name="connsiteY32" fmla="*/ 65413 h 122954"/>
                <a:gd name="connsiteX33" fmla="*/ 1612016 w 3043146"/>
                <a:gd name="connsiteY33" fmla="*/ 104497 h 122954"/>
                <a:gd name="connsiteX34" fmla="*/ 1747966 w 3043146"/>
                <a:gd name="connsiteY34" fmla="*/ 104497 h 122954"/>
                <a:gd name="connsiteX35" fmla="*/ 1747966 w 3043146"/>
                <a:gd name="connsiteY35" fmla="*/ 65413 h 122954"/>
                <a:gd name="connsiteX36" fmla="*/ 1453110 w 3043146"/>
                <a:gd name="connsiteY36" fmla="*/ 65413 h 122954"/>
                <a:gd name="connsiteX37" fmla="*/ 1453110 w 3043146"/>
                <a:gd name="connsiteY37" fmla="*/ 104497 h 122954"/>
                <a:gd name="connsiteX38" fmla="*/ 1589060 w 3043146"/>
                <a:gd name="connsiteY38" fmla="*/ 104497 h 122954"/>
                <a:gd name="connsiteX39" fmla="*/ 1589060 w 3043146"/>
                <a:gd name="connsiteY39" fmla="*/ 65413 h 122954"/>
                <a:gd name="connsiteX40" fmla="*/ 1294204 w 3043146"/>
                <a:gd name="connsiteY40" fmla="*/ 65413 h 122954"/>
                <a:gd name="connsiteX41" fmla="*/ 1294204 w 3043146"/>
                <a:gd name="connsiteY41" fmla="*/ 104497 h 122954"/>
                <a:gd name="connsiteX42" fmla="*/ 1430154 w 3043146"/>
                <a:gd name="connsiteY42" fmla="*/ 104497 h 122954"/>
                <a:gd name="connsiteX43" fmla="*/ 1430154 w 3043146"/>
                <a:gd name="connsiteY43" fmla="*/ 65413 h 122954"/>
                <a:gd name="connsiteX44" fmla="*/ 1135298 w 3043146"/>
                <a:gd name="connsiteY44" fmla="*/ 65413 h 122954"/>
                <a:gd name="connsiteX45" fmla="*/ 1135298 w 3043146"/>
                <a:gd name="connsiteY45" fmla="*/ 104497 h 122954"/>
                <a:gd name="connsiteX46" fmla="*/ 1271248 w 3043146"/>
                <a:gd name="connsiteY46" fmla="*/ 104497 h 122954"/>
                <a:gd name="connsiteX47" fmla="*/ 1271248 w 3043146"/>
                <a:gd name="connsiteY47" fmla="*/ 65413 h 122954"/>
                <a:gd name="connsiteX48" fmla="*/ 976392 w 3043146"/>
                <a:gd name="connsiteY48" fmla="*/ 65413 h 122954"/>
                <a:gd name="connsiteX49" fmla="*/ 976392 w 3043146"/>
                <a:gd name="connsiteY49" fmla="*/ 104497 h 122954"/>
                <a:gd name="connsiteX50" fmla="*/ 1112342 w 3043146"/>
                <a:gd name="connsiteY50" fmla="*/ 104497 h 122954"/>
                <a:gd name="connsiteX51" fmla="*/ 1112342 w 3043146"/>
                <a:gd name="connsiteY51" fmla="*/ 65413 h 122954"/>
                <a:gd name="connsiteX52" fmla="*/ 817486 w 3043146"/>
                <a:gd name="connsiteY52" fmla="*/ 65413 h 122954"/>
                <a:gd name="connsiteX53" fmla="*/ 817486 w 3043146"/>
                <a:gd name="connsiteY53" fmla="*/ 104497 h 122954"/>
                <a:gd name="connsiteX54" fmla="*/ 953436 w 3043146"/>
                <a:gd name="connsiteY54" fmla="*/ 104497 h 122954"/>
                <a:gd name="connsiteX55" fmla="*/ 953436 w 3043146"/>
                <a:gd name="connsiteY55" fmla="*/ 65413 h 122954"/>
                <a:gd name="connsiteX56" fmla="*/ 658580 w 3043146"/>
                <a:gd name="connsiteY56" fmla="*/ 65413 h 122954"/>
                <a:gd name="connsiteX57" fmla="*/ 658580 w 3043146"/>
                <a:gd name="connsiteY57" fmla="*/ 104497 h 122954"/>
                <a:gd name="connsiteX58" fmla="*/ 794530 w 3043146"/>
                <a:gd name="connsiteY58" fmla="*/ 104497 h 122954"/>
                <a:gd name="connsiteX59" fmla="*/ 794530 w 3043146"/>
                <a:gd name="connsiteY59" fmla="*/ 65413 h 122954"/>
                <a:gd name="connsiteX60" fmla="*/ 499674 w 3043146"/>
                <a:gd name="connsiteY60" fmla="*/ 65413 h 122954"/>
                <a:gd name="connsiteX61" fmla="*/ 499674 w 3043146"/>
                <a:gd name="connsiteY61" fmla="*/ 104497 h 122954"/>
                <a:gd name="connsiteX62" fmla="*/ 635624 w 3043146"/>
                <a:gd name="connsiteY62" fmla="*/ 104497 h 122954"/>
                <a:gd name="connsiteX63" fmla="*/ 635624 w 3043146"/>
                <a:gd name="connsiteY63" fmla="*/ 65413 h 122954"/>
                <a:gd name="connsiteX64" fmla="*/ 340768 w 3043146"/>
                <a:gd name="connsiteY64" fmla="*/ 65413 h 122954"/>
                <a:gd name="connsiteX65" fmla="*/ 340768 w 3043146"/>
                <a:gd name="connsiteY65" fmla="*/ 104497 h 122954"/>
                <a:gd name="connsiteX66" fmla="*/ 476718 w 3043146"/>
                <a:gd name="connsiteY66" fmla="*/ 104497 h 122954"/>
                <a:gd name="connsiteX67" fmla="*/ 476718 w 3043146"/>
                <a:gd name="connsiteY67" fmla="*/ 65413 h 122954"/>
                <a:gd name="connsiteX68" fmla="*/ 181862 w 3043146"/>
                <a:gd name="connsiteY68" fmla="*/ 65413 h 122954"/>
                <a:gd name="connsiteX69" fmla="*/ 181862 w 3043146"/>
                <a:gd name="connsiteY69" fmla="*/ 104497 h 122954"/>
                <a:gd name="connsiteX70" fmla="*/ 317812 w 3043146"/>
                <a:gd name="connsiteY70" fmla="*/ 104497 h 122954"/>
                <a:gd name="connsiteX71" fmla="*/ 317812 w 3043146"/>
                <a:gd name="connsiteY71" fmla="*/ 65413 h 122954"/>
                <a:gd name="connsiteX72" fmla="*/ 22956 w 3043146"/>
                <a:gd name="connsiteY72" fmla="*/ 65413 h 122954"/>
                <a:gd name="connsiteX73" fmla="*/ 22956 w 3043146"/>
                <a:gd name="connsiteY73" fmla="*/ 104497 h 122954"/>
                <a:gd name="connsiteX74" fmla="*/ 158906 w 3043146"/>
                <a:gd name="connsiteY74" fmla="*/ 104497 h 122954"/>
                <a:gd name="connsiteX75" fmla="*/ 158906 w 3043146"/>
                <a:gd name="connsiteY75" fmla="*/ 65413 h 122954"/>
                <a:gd name="connsiteX76" fmla="*/ 2883264 w 3043146"/>
                <a:gd name="connsiteY76" fmla="*/ 18457 h 122954"/>
                <a:gd name="connsiteX77" fmla="*/ 2883264 w 3043146"/>
                <a:gd name="connsiteY77" fmla="*/ 46957 h 122954"/>
                <a:gd name="connsiteX78" fmla="*/ 3019217 w 3043146"/>
                <a:gd name="connsiteY78" fmla="*/ 46957 h 122954"/>
                <a:gd name="connsiteX79" fmla="*/ 3019217 w 3043146"/>
                <a:gd name="connsiteY79" fmla="*/ 18457 h 122954"/>
                <a:gd name="connsiteX80" fmla="*/ 2724358 w 3043146"/>
                <a:gd name="connsiteY80" fmla="*/ 18457 h 122954"/>
                <a:gd name="connsiteX81" fmla="*/ 2724358 w 3043146"/>
                <a:gd name="connsiteY81" fmla="*/ 46957 h 122954"/>
                <a:gd name="connsiteX82" fmla="*/ 2860308 w 3043146"/>
                <a:gd name="connsiteY82" fmla="*/ 46957 h 122954"/>
                <a:gd name="connsiteX83" fmla="*/ 2860308 w 3043146"/>
                <a:gd name="connsiteY83" fmla="*/ 18457 h 122954"/>
                <a:gd name="connsiteX84" fmla="*/ 2565452 w 3043146"/>
                <a:gd name="connsiteY84" fmla="*/ 18457 h 122954"/>
                <a:gd name="connsiteX85" fmla="*/ 2565452 w 3043146"/>
                <a:gd name="connsiteY85" fmla="*/ 46957 h 122954"/>
                <a:gd name="connsiteX86" fmla="*/ 2701402 w 3043146"/>
                <a:gd name="connsiteY86" fmla="*/ 46957 h 122954"/>
                <a:gd name="connsiteX87" fmla="*/ 2701402 w 3043146"/>
                <a:gd name="connsiteY87" fmla="*/ 18457 h 122954"/>
                <a:gd name="connsiteX88" fmla="*/ 2406546 w 3043146"/>
                <a:gd name="connsiteY88" fmla="*/ 18457 h 122954"/>
                <a:gd name="connsiteX89" fmla="*/ 2406546 w 3043146"/>
                <a:gd name="connsiteY89" fmla="*/ 46957 h 122954"/>
                <a:gd name="connsiteX90" fmla="*/ 2542496 w 3043146"/>
                <a:gd name="connsiteY90" fmla="*/ 46957 h 122954"/>
                <a:gd name="connsiteX91" fmla="*/ 2542496 w 3043146"/>
                <a:gd name="connsiteY91" fmla="*/ 18457 h 122954"/>
                <a:gd name="connsiteX92" fmla="*/ 2247640 w 3043146"/>
                <a:gd name="connsiteY92" fmla="*/ 18457 h 122954"/>
                <a:gd name="connsiteX93" fmla="*/ 2247640 w 3043146"/>
                <a:gd name="connsiteY93" fmla="*/ 46957 h 122954"/>
                <a:gd name="connsiteX94" fmla="*/ 2383590 w 3043146"/>
                <a:gd name="connsiteY94" fmla="*/ 46957 h 122954"/>
                <a:gd name="connsiteX95" fmla="*/ 2383590 w 3043146"/>
                <a:gd name="connsiteY95" fmla="*/ 18457 h 122954"/>
                <a:gd name="connsiteX96" fmla="*/ 2088734 w 3043146"/>
                <a:gd name="connsiteY96" fmla="*/ 18457 h 122954"/>
                <a:gd name="connsiteX97" fmla="*/ 2088734 w 3043146"/>
                <a:gd name="connsiteY97" fmla="*/ 46957 h 122954"/>
                <a:gd name="connsiteX98" fmla="*/ 2224684 w 3043146"/>
                <a:gd name="connsiteY98" fmla="*/ 46957 h 122954"/>
                <a:gd name="connsiteX99" fmla="*/ 2224684 w 3043146"/>
                <a:gd name="connsiteY99" fmla="*/ 18457 h 122954"/>
                <a:gd name="connsiteX100" fmla="*/ 1929828 w 3043146"/>
                <a:gd name="connsiteY100" fmla="*/ 18457 h 122954"/>
                <a:gd name="connsiteX101" fmla="*/ 1929828 w 3043146"/>
                <a:gd name="connsiteY101" fmla="*/ 46957 h 122954"/>
                <a:gd name="connsiteX102" fmla="*/ 2065778 w 3043146"/>
                <a:gd name="connsiteY102" fmla="*/ 46957 h 122954"/>
                <a:gd name="connsiteX103" fmla="*/ 2065778 w 3043146"/>
                <a:gd name="connsiteY103" fmla="*/ 18457 h 122954"/>
                <a:gd name="connsiteX104" fmla="*/ 1770922 w 3043146"/>
                <a:gd name="connsiteY104" fmla="*/ 18457 h 122954"/>
                <a:gd name="connsiteX105" fmla="*/ 1770922 w 3043146"/>
                <a:gd name="connsiteY105" fmla="*/ 46957 h 122954"/>
                <a:gd name="connsiteX106" fmla="*/ 1906872 w 3043146"/>
                <a:gd name="connsiteY106" fmla="*/ 46957 h 122954"/>
                <a:gd name="connsiteX107" fmla="*/ 1906872 w 3043146"/>
                <a:gd name="connsiteY107" fmla="*/ 18457 h 122954"/>
                <a:gd name="connsiteX108" fmla="*/ 1612016 w 3043146"/>
                <a:gd name="connsiteY108" fmla="*/ 18457 h 122954"/>
                <a:gd name="connsiteX109" fmla="*/ 1612016 w 3043146"/>
                <a:gd name="connsiteY109" fmla="*/ 46957 h 122954"/>
                <a:gd name="connsiteX110" fmla="*/ 1747966 w 3043146"/>
                <a:gd name="connsiteY110" fmla="*/ 46957 h 122954"/>
                <a:gd name="connsiteX111" fmla="*/ 1747966 w 3043146"/>
                <a:gd name="connsiteY111" fmla="*/ 18457 h 122954"/>
                <a:gd name="connsiteX112" fmla="*/ 1453110 w 3043146"/>
                <a:gd name="connsiteY112" fmla="*/ 18457 h 122954"/>
                <a:gd name="connsiteX113" fmla="*/ 1453110 w 3043146"/>
                <a:gd name="connsiteY113" fmla="*/ 46957 h 122954"/>
                <a:gd name="connsiteX114" fmla="*/ 1589060 w 3043146"/>
                <a:gd name="connsiteY114" fmla="*/ 46957 h 122954"/>
                <a:gd name="connsiteX115" fmla="*/ 1589060 w 3043146"/>
                <a:gd name="connsiteY115" fmla="*/ 18457 h 122954"/>
                <a:gd name="connsiteX116" fmla="*/ 1294204 w 3043146"/>
                <a:gd name="connsiteY116" fmla="*/ 18457 h 122954"/>
                <a:gd name="connsiteX117" fmla="*/ 1294204 w 3043146"/>
                <a:gd name="connsiteY117" fmla="*/ 46957 h 122954"/>
                <a:gd name="connsiteX118" fmla="*/ 1430154 w 3043146"/>
                <a:gd name="connsiteY118" fmla="*/ 46957 h 122954"/>
                <a:gd name="connsiteX119" fmla="*/ 1430154 w 3043146"/>
                <a:gd name="connsiteY119" fmla="*/ 18457 h 122954"/>
                <a:gd name="connsiteX120" fmla="*/ 1135298 w 3043146"/>
                <a:gd name="connsiteY120" fmla="*/ 18457 h 122954"/>
                <a:gd name="connsiteX121" fmla="*/ 1135298 w 3043146"/>
                <a:gd name="connsiteY121" fmla="*/ 46957 h 122954"/>
                <a:gd name="connsiteX122" fmla="*/ 1271248 w 3043146"/>
                <a:gd name="connsiteY122" fmla="*/ 46957 h 122954"/>
                <a:gd name="connsiteX123" fmla="*/ 1271248 w 3043146"/>
                <a:gd name="connsiteY123" fmla="*/ 18457 h 122954"/>
                <a:gd name="connsiteX124" fmla="*/ 976392 w 3043146"/>
                <a:gd name="connsiteY124" fmla="*/ 18457 h 122954"/>
                <a:gd name="connsiteX125" fmla="*/ 976392 w 3043146"/>
                <a:gd name="connsiteY125" fmla="*/ 46957 h 122954"/>
                <a:gd name="connsiteX126" fmla="*/ 1112342 w 3043146"/>
                <a:gd name="connsiteY126" fmla="*/ 46957 h 122954"/>
                <a:gd name="connsiteX127" fmla="*/ 1112342 w 3043146"/>
                <a:gd name="connsiteY127" fmla="*/ 18457 h 122954"/>
                <a:gd name="connsiteX128" fmla="*/ 817486 w 3043146"/>
                <a:gd name="connsiteY128" fmla="*/ 18457 h 122954"/>
                <a:gd name="connsiteX129" fmla="*/ 817486 w 3043146"/>
                <a:gd name="connsiteY129" fmla="*/ 46957 h 122954"/>
                <a:gd name="connsiteX130" fmla="*/ 953436 w 3043146"/>
                <a:gd name="connsiteY130" fmla="*/ 46957 h 122954"/>
                <a:gd name="connsiteX131" fmla="*/ 953436 w 3043146"/>
                <a:gd name="connsiteY131" fmla="*/ 18457 h 122954"/>
                <a:gd name="connsiteX132" fmla="*/ 658580 w 3043146"/>
                <a:gd name="connsiteY132" fmla="*/ 18457 h 122954"/>
                <a:gd name="connsiteX133" fmla="*/ 658580 w 3043146"/>
                <a:gd name="connsiteY133" fmla="*/ 46957 h 122954"/>
                <a:gd name="connsiteX134" fmla="*/ 794530 w 3043146"/>
                <a:gd name="connsiteY134" fmla="*/ 46957 h 122954"/>
                <a:gd name="connsiteX135" fmla="*/ 794530 w 3043146"/>
                <a:gd name="connsiteY135" fmla="*/ 18457 h 122954"/>
                <a:gd name="connsiteX136" fmla="*/ 499674 w 3043146"/>
                <a:gd name="connsiteY136" fmla="*/ 18457 h 122954"/>
                <a:gd name="connsiteX137" fmla="*/ 499674 w 3043146"/>
                <a:gd name="connsiteY137" fmla="*/ 46957 h 122954"/>
                <a:gd name="connsiteX138" fmla="*/ 635624 w 3043146"/>
                <a:gd name="connsiteY138" fmla="*/ 46957 h 122954"/>
                <a:gd name="connsiteX139" fmla="*/ 635624 w 3043146"/>
                <a:gd name="connsiteY139" fmla="*/ 18457 h 122954"/>
                <a:gd name="connsiteX140" fmla="*/ 340768 w 3043146"/>
                <a:gd name="connsiteY140" fmla="*/ 18457 h 122954"/>
                <a:gd name="connsiteX141" fmla="*/ 340768 w 3043146"/>
                <a:gd name="connsiteY141" fmla="*/ 46957 h 122954"/>
                <a:gd name="connsiteX142" fmla="*/ 476718 w 3043146"/>
                <a:gd name="connsiteY142" fmla="*/ 46957 h 122954"/>
                <a:gd name="connsiteX143" fmla="*/ 476718 w 3043146"/>
                <a:gd name="connsiteY143" fmla="*/ 18457 h 122954"/>
                <a:gd name="connsiteX144" fmla="*/ 181862 w 3043146"/>
                <a:gd name="connsiteY144" fmla="*/ 18457 h 122954"/>
                <a:gd name="connsiteX145" fmla="*/ 181862 w 3043146"/>
                <a:gd name="connsiteY145" fmla="*/ 46957 h 122954"/>
                <a:gd name="connsiteX146" fmla="*/ 317812 w 3043146"/>
                <a:gd name="connsiteY146" fmla="*/ 46957 h 122954"/>
                <a:gd name="connsiteX147" fmla="*/ 317812 w 3043146"/>
                <a:gd name="connsiteY147" fmla="*/ 18457 h 122954"/>
                <a:gd name="connsiteX148" fmla="*/ 22956 w 3043146"/>
                <a:gd name="connsiteY148" fmla="*/ 18457 h 122954"/>
                <a:gd name="connsiteX149" fmla="*/ 22956 w 3043146"/>
                <a:gd name="connsiteY149" fmla="*/ 46957 h 122954"/>
                <a:gd name="connsiteX150" fmla="*/ 158906 w 3043146"/>
                <a:gd name="connsiteY150" fmla="*/ 46957 h 122954"/>
                <a:gd name="connsiteX151" fmla="*/ 158906 w 3043146"/>
                <a:gd name="connsiteY151" fmla="*/ 18457 h 122954"/>
                <a:gd name="connsiteX152" fmla="*/ 0 w 3043146"/>
                <a:gd name="connsiteY152" fmla="*/ 0 h 122954"/>
                <a:gd name="connsiteX153" fmla="*/ 3043146 w 3043146"/>
                <a:gd name="connsiteY153" fmla="*/ 0 h 122954"/>
                <a:gd name="connsiteX154" fmla="*/ 3043146 w 3043146"/>
                <a:gd name="connsiteY154" fmla="*/ 18457 h 122954"/>
                <a:gd name="connsiteX155" fmla="*/ 3042173 w 3043146"/>
                <a:gd name="connsiteY155" fmla="*/ 18457 h 122954"/>
                <a:gd name="connsiteX156" fmla="*/ 3042173 w 3043146"/>
                <a:gd name="connsiteY156" fmla="*/ 46957 h 122954"/>
                <a:gd name="connsiteX157" fmla="*/ 3043146 w 3043146"/>
                <a:gd name="connsiteY157" fmla="*/ 46957 h 122954"/>
                <a:gd name="connsiteX158" fmla="*/ 3043146 w 3043146"/>
                <a:gd name="connsiteY158" fmla="*/ 65413 h 122954"/>
                <a:gd name="connsiteX159" fmla="*/ 3042173 w 3043146"/>
                <a:gd name="connsiteY159" fmla="*/ 65413 h 122954"/>
                <a:gd name="connsiteX160" fmla="*/ 3042173 w 3043146"/>
                <a:gd name="connsiteY160" fmla="*/ 104497 h 122954"/>
                <a:gd name="connsiteX161" fmla="*/ 3043146 w 3043146"/>
                <a:gd name="connsiteY161" fmla="*/ 104497 h 122954"/>
                <a:gd name="connsiteX162" fmla="*/ 3043146 w 3043146"/>
                <a:gd name="connsiteY162" fmla="*/ 122954 h 122954"/>
                <a:gd name="connsiteX163" fmla="*/ 0 w 3043146"/>
                <a:gd name="connsiteY163" fmla="*/ 122954 h 122954"/>
                <a:gd name="connsiteX164" fmla="*/ 0 w 3043146"/>
                <a:gd name="connsiteY164" fmla="*/ 111915 h 122954"/>
                <a:gd name="connsiteX165" fmla="*/ 0 w 3043146"/>
                <a:gd name="connsiteY165" fmla="*/ 104497 h 122954"/>
                <a:gd name="connsiteX166" fmla="*/ 0 w 3043146"/>
                <a:gd name="connsiteY166" fmla="*/ 65413 h 122954"/>
                <a:gd name="connsiteX167" fmla="*/ 0 w 3043146"/>
                <a:gd name="connsiteY167" fmla="*/ 46957 h 122954"/>
                <a:gd name="connsiteX168" fmla="*/ 0 w 3043146"/>
                <a:gd name="connsiteY168" fmla="*/ 18457 h 122954"/>
                <a:gd name="connsiteX169" fmla="*/ 0 w 3043146"/>
                <a:gd name="connsiteY169" fmla="*/ 11907 h 12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3043146" h="122954">
                  <a:moveTo>
                    <a:pt x="2883264" y="65413"/>
                  </a:moveTo>
                  <a:lnTo>
                    <a:pt x="2883264" y="104497"/>
                  </a:lnTo>
                  <a:lnTo>
                    <a:pt x="3019217" y="104497"/>
                  </a:lnTo>
                  <a:lnTo>
                    <a:pt x="3019217" y="65413"/>
                  </a:lnTo>
                  <a:close/>
                  <a:moveTo>
                    <a:pt x="2724358" y="65413"/>
                  </a:moveTo>
                  <a:lnTo>
                    <a:pt x="2724358" y="104497"/>
                  </a:lnTo>
                  <a:lnTo>
                    <a:pt x="2860308" y="104497"/>
                  </a:lnTo>
                  <a:lnTo>
                    <a:pt x="2860308" y="65413"/>
                  </a:lnTo>
                  <a:close/>
                  <a:moveTo>
                    <a:pt x="2565452" y="65413"/>
                  </a:moveTo>
                  <a:lnTo>
                    <a:pt x="2565452" y="104497"/>
                  </a:lnTo>
                  <a:lnTo>
                    <a:pt x="2701402" y="104497"/>
                  </a:lnTo>
                  <a:lnTo>
                    <a:pt x="2701402" y="65413"/>
                  </a:lnTo>
                  <a:close/>
                  <a:moveTo>
                    <a:pt x="2406546" y="65413"/>
                  </a:moveTo>
                  <a:lnTo>
                    <a:pt x="2406546" y="104497"/>
                  </a:lnTo>
                  <a:lnTo>
                    <a:pt x="2542496" y="104497"/>
                  </a:lnTo>
                  <a:lnTo>
                    <a:pt x="2542496" y="65413"/>
                  </a:lnTo>
                  <a:close/>
                  <a:moveTo>
                    <a:pt x="2247640" y="65413"/>
                  </a:moveTo>
                  <a:lnTo>
                    <a:pt x="2247640" y="104497"/>
                  </a:lnTo>
                  <a:lnTo>
                    <a:pt x="2383590" y="104497"/>
                  </a:lnTo>
                  <a:lnTo>
                    <a:pt x="2383590" y="65413"/>
                  </a:lnTo>
                  <a:close/>
                  <a:moveTo>
                    <a:pt x="2088734" y="65413"/>
                  </a:moveTo>
                  <a:lnTo>
                    <a:pt x="2088734" y="104497"/>
                  </a:lnTo>
                  <a:lnTo>
                    <a:pt x="2224684" y="104497"/>
                  </a:lnTo>
                  <a:lnTo>
                    <a:pt x="2224684" y="65413"/>
                  </a:lnTo>
                  <a:close/>
                  <a:moveTo>
                    <a:pt x="1929828" y="65413"/>
                  </a:moveTo>
                  <a:lnTo>
                    <a:pt x="1929828" y="104497"/>
                  </a:lnTo>
                  <a:lnTo>
                    <a:pt x="2065778" y="104497"/>
                  </a:lnTo>
                  <a:lnTo>
                    <a:pt x="2065778" y="65413"/>
                  </a:lnTo>
                  <a:close/>
                  <a:moveTo>
                    <a:pt x="1770922" y="65413"/>
                  </a:moveTo>
                  <a:lnTo>
                    <a:pt x="1770922" y="104497"/>
                  </a:lnTo>
                  <a:lnTo>
                    <a:pt x="1906872" y="104497"/>
                  </a:lnTo>
                  <a:lnTo>
                    <a:pt x="1906872" y="65413"/>
                  </a:lnTo>
                  <a:close/>
                  <a:moveTo>
                    <a:pt x="1612016" y="65413"/>
                  </a:moveTo>
                  <a:lnTo>
                    <a:pt x="1612016" y="104497"/>
                  </a:lnTo>
                  <a:lnTo>
                    <a:pt x="1747966" y="104497"/>
                  </a:lnTo>
                  <a:lnTo>
                    <a:pt x="1747966" y="65413"/>
                  </a:lnTo>
                  <a:close/>
                  <a:moveTo>
                    <a:pt x="1453110" y="65413"/>
                  </a:moveTo>
                  <a:lnTo>
                    <a:pt x="1453110" y="104497"/>
                  </a:lnTo>
                  <a:lnTo>
                    <a:pt x="1589060" y="104497"/>
                  </a:lnTo>
                  <a:lnTo>
                    <a:pt x="1589060" y="65413"/>
                  </a:lnTo>
                  <a:close/>
                  <a:moveTo>
                    <a:pt x="1294204" y="65413"/>
                  </a:moveTo>
                  <a:lnTo>
                    <a:pt x="1294204" y="104497"/>
                  </a:lnTo>
                  <a:lnTo>
                    <a:pt x="1430154" y="104497"/>
                  </a:lnTo>
                  <a:lnTo>
                    <a:pt x="1430154" y="65413"/>
                  </a:lnTo>
                  <a:close/>
                  <a:moveTo>
                    <a:pt x="1135298" y="65413"/>
                  </a:moveTo>
                  <a:lnTo>
                    <a:pt x="1135298" y="104497"/>
                  </a:lnTo>
                  <a:lnTo>
                    <a:pt x="1271248" y="104497"/>
                  </a:lnTo>
                  <a:lnTo>
                    <a:pt x="1271248" y="65413"/>
                  </a:lnTo>
                  <a:close/>
                  <a:moveTo>
                    <a:pt x="976392" y="65413"/>
                  </a:moveTo>
                  <a:lnTo>
                    <a:pt x="976392" y="104497"/>
                  </a:lnTo>
                  <a:lnTo>
                    <a:pt x="1112342" y="104497"/>
                  </a:lnTo>
                  <a:lnTo>
                    <a:pt x="1112342" y="65413"/>
                  </a:lnTo>
                  <a:close/>
                  <a:moveTo>
                    <a:pt x="817486" y="65413"/>
                  </a:moveTo>
                  <a:lnTo>
                    <a:pt x="817486" y="104497"/>
                  </a:lnTo>
                  <a:lnTo>
                    <a:pt x="953436" y="104497"/>
                  </a:lnTo>
                  <a:lnTo>
                    <a:pt x="953436" y="65413"/>
                  </a:lnTo>
                  <a:close/>
                  <a:moveTo>
                    <a:pt x="658580" y="65413"/>
                  </a:moveTo>
                  <a:lnTo>
                    <a:pt x="658580" y="104497"/>
                  </a:lnTo>
                  <a:lnTo>
                    <a:pt x="794530" y="104497"/>
                  </a:lnTo>
                  <a:lnTo>
                    <a:pt x="794530" y="65413"/>
                  </a:lnTo>
                  <a:close/>
                  <a:moveTo>
                    <a:pt x="499674" y="65413"/>
                  </a:moveTo>
                  <a:lnTo>
                    <a:pt x="499674" y="104497"/>
                  </a:lnTo>
                  <a:lnTo>
                    <a:pt x="635624" y="104497"/>
                  </a:lnTo>
                  <a:lnTo>
                    <a:pt x="635624" y="65413"/>
                  </a:lnTo>
                  <a:close/>
                  <a:moveTo>
                    <a:pt x="340768" y="65413"/>
                  </a:moveTo>
                  <a:lnTo>
                    <a:pt x="340768" y="104497"/>
                  </a:lnTo>
                  <a:lnTo>
                    <a:pt x="476718" y="104497"/>
                  </a:lnTo>
                  <a:lnTo>
                    <a:pt x="476718" y="65413"/>
                  </a:lnTo>
                  <a:close/>
                  <a:moveTo>
                    <a:pt x="181862" y="65413"/>
                  </a:moveTo>
                  <a:lnTo>
                    <a:pt x="181862" y="104497"/>
                  </a:lnTo>
                  <a:lnTo>
                    <a:pt x="317812" y="104497"/>
                  </a:lnTo>
                  <a:lnTo>
                    <a:pt x="317812" y="65413"/>
                  </a:lnTo>
                  <a:close/>
                  <a:moveTo>
                    <a:pt x="22956" y="65413"/>
                  </a:moveTo>
                  <a:lnTo>
                    <a:pt x="22956" y="104497"/>
                  </a:lnTo>
                  <a:lnTo>
                    <a:pt x="158906" y="104497"/>
                  </a:lnTo>
                  <a:lnTo>
                    <a:pt x="158906" y="65413"/>
                  </a:lnTo>
                  <a:close/>
                  <a:moveTo>
                    <a:pt x="2883264" y="18457"/>
                  </a:moveTo>
                  <a:lnTo>
                    <a:pt x="2883264" y="46957"/>
                  </a:lnTo>
                  <a:lnTo>
                    <a:pt x="3019217" y="46957"/>
                  </a:lnTo>
                  <a:lnTo>
                    <a:pt x="3019217" y="18457"/>
                  </a:lnTo>
                  <a:close/>
                  <a:moveTo>
                    <a:pt x="2724358" y="18457"/>
                  </a:moveTo>
                  <a:lnTo>
                    <a:pt x="2724358" y="46957"/>
                  </a:lnTo>
                  <a:lnTo>
                    <a:pt x="2860308" y="46957"/>
                  </a:lnTo>
                  <a:lnTo>
                    <a:pt x="2860308" y="18457"/>
                  </a:lnTo>
                  <a:close/>
                  <a:moveTo>
                    <a:pt x="2565452" y="18457"/>
                  </a:moveTo>
                  <a:lnTo>
                    <a:pt x="2565452" y="46957"/>
                  </a:lnTo>
                  <a:lnTo>
                    <a:pt x="2701402" y="46957"/>
                  </a:lnTo>
                  <a:lnTo>
                    <a:pt x="2701402" y="18457"/>
                  </a:lnTo>
                  <a:close/>
                  <a:moveTo>
                    <a:pt x="2406546" y="18457"/>
                  </a:moveTo>
                  <a:lnTo>
                    <a:pt x="2406546" y="46957"/>
                  </a:lnTo>
                  <a:lnTo>
                    <a:pt x="2542496" y="46957"/>
                  </a:lnTo>
                  <a:lnTo>
                    <a:pt x="2542496" y="18457"/>
                  </a:lnTo>
                  <a:close/>
                  <a:moveTo>
                    <a:pt x="2247640" y="18457"/>
                  </a:moveTo>
                  <a:lnTo>
                    <a:pt x="2247640" y="46957"/>
                  </a:lnTo>
                  <a:lnTo>
                    <a:pt x="2383590" y="46957"/>
                  </a:lnTo>
                  <a:lnTo>
                    <a:pt x="2383590" y="18457"/>
                  </a:lnTo>
                  <a:close/>
                  <a:moveTo>
                    <a:pt x="2088734" y="18457"/>
                  </a:moveTo>
                  <a:lnTo>
                    <a:pt x="2088734" y="46957"/>
                  </a:lnTo>
                  <a:lnTo>
                    <a:pt x="2224684" y="46957"/>
                  </a:lnTo>
                  <a:lnTo>
                    <a:pt x="2224684" y="18457"/>
                  </a:lnTo>
                  <a:close/>
                  <a:moveTo>
                    <a:pt x="1929828" y="18457"/>
                  </a:moveTo>
                  <a:lnTo>
                    <a:pt x="1929828" y="46957"/>
                  </a:lnTo>
                  <a:lnTo>
                    <a:pt x="2065778" y="46957"/>
                  </a:lnTo>
                  <a:lnTo>
                    <a:pt x="2065778" y="18457"/>
                  </a:lnTo>
                  <a:close/>
                  <a:moveTo>
                    <a:pt x="1770922" y="18457"/>
                  </a:moveTo>
                  <a:lnTo>
                    <a:pt x="1770922" y="46957"/>
                  </a:lnTo>
                  <a:lnTo>
                    <a:pt x="1906872" y="46957"/>
                  </a:lnTo>
                  <a:lnTo>
                    <a:pt x="1906872" y="18457"/>
                  </a:lnTo>
                  <a:close/>
                  <a:moveTo>
                    <a:pt x="1612016" y="18457"/>
                  </a:moveTo>
                  <a:lnTo>
                    <a:pt x="1612016" y="46957"/>
                  </a:lnTo>
                  <a:lnTo>
                    <a:pt x="1747966" y="46957"/>
                  </a:lnTo>
                  <a:lnTo>
                    <a:pt x="1747966" y="18457"/>
                  </a:lnTo>
                  <a:close/>
                  <a:moveTo>
                    <a:pt x="1453110" y="18457"/>
                  </a:moveTo>
                  <a:lnTo>
                    <a:pt x="1453110" y="46957"/>
                  </a:lnTo>
                  <a:lnTo>
                    <a:pt x="1589060" y="46957"/>
                  </a:lnTo>
                  <a:lnTo>
                    <a:pt x="1589060" y="18457"/>
                  </a:lnTo>
                  <a:close/>
                  <a:moveTo>
                    <a:pt x="1294204" y="18457"/>
                  </a:moveTo>
                  <a:lnTo>
                    <a:pt x="1294204" y="46957"/>
                  </a:lnTo>
                  <a:lnTo>
                    <a:pt x="1430154" y="46957"/>
                  </a:lnTo>
                  <a:lnTo>
                    <a:pt x="1430154" y="18457"/>
                  </a:lnTo>
                  <a:close/>
                  <a:moveTo>
                    <a:pt x="1135298" y="18457"/>
                  </a:moveTo>
                  <a:lnTo>
                    <a:pt x="1135298" y="46957"/>
                  </a:lnTo>
                  <a:lnTo>
                    <a:pt x="1271248" y="46957"/>
                  </a:lnTo>
                  <a:lnTo>
                    <a:pt x="1271248" y="18457"/>
                  </a:lnTo>
                  <a:close/>
                  <a:moveTo>
                    <a:pt x="976392" y="18457"/>
                  </a:moveTo>
                  <a:lnTo>
                    <a:pt x="976392" y="46957"/>
                  </a:lnTo>
                  <a:lnTo>
                    <a:pt x="1112342" y="46957"/>
                  </a:lnTo>
                  <a:lnTo>
                    <a:pt x="1112342" y="18457"/>
                  </a:lnTo>
                  <a:close/>
                  <a:moveTo>
                    <a:pt x="817486" y="18457"/>
                  </a:moveTo>
                  <a:lnTo>
                    <a:pt x="817486" y="46957"/>
                  </a:lnTo>
                  <a:lnTo>
                    <a:pt x="953436" y="46957"/>
                  </a:lnTo>
                  <a:lnTo>
                    <a:pt x="953436" y="18457"/>
                  </a:lnTo>
                  <a:close/>
                  <a:moveTo>
                    <a:pt x="658580" y="18457"/>
                  </a:moveTo>
                  <a:lnTo>
                    <a:pt x="658580" y="46957"/>
                  </a:lnTo>
                  <a:lnTo>
                    <a:pt x="794530" y="46957"/>
                  </a:lnTo>
                  <a:lnTo>
                    <a:pt x="794530" y="18457"/>
                  </a:lnTo>
                  <a:close/>
                  <a:moveTo>
                    <a:pt x="499674" y="18457"/>
                  </a:moveTo>
                  <a:lnTo>
                    <a:pt x="499674" y="46957"/>
                  </a:lnTo>
                  <a:lnTo>
                    <a:pt x="635624" y="46957"/>
                  </a:lnTo>
                  <a:lnTo>
                    <a:pt x="635624" y="18457"/>
                  </a:lnTo>
                  <a:close/>
                  <a:moveTo>
                    <a:pt x="340768" y="18457"/>
                  </a:moveTo>
                  <a:lnTo>
                    <a:pt x="340768" y="46957"/>
                  </a:lnTo>
                  <a:lnTo>
                    <a:pt x="476718" y="46957"/>
                  </a:lnTo>
                  <a:lnTo>
                    <a:pt x="476718" y="18457"/>
                  </a:lnTo>
                  <a:close/>
                  <a:moveTo>
                    <a:pt x="181862" y="18457"/>
                  </a:moveTo>
                  <a:lnTo>
                    <a:pt x="181862" y="46957"/>
                  </a:lnTo>
                  <a:lnTo>
                    <a:pt x="317812" y="46957"/>
                  </a:lnTo>
                  <a:lnTo>
                    <a:pt x="317812" y="18457"/>
                  </a:lnTo>
                  <a:close/>
                  <a:moveTo>
                    <a:pt x="22956" y="18457"/>
                  </a:moveTo>
                  <a:lnTo>
                    <a:pt x="22956" y="46957"/>
                  </a:lnTo>
                  <a:lnTo>
                    <a:pt x="158906" y="46957"/>
                  </a:lnTo>
                  <a:lnTo>
                    <a:pt x="158906" y="18457"/>
                  </a:lnTo>
                  <a:close/>
                  <a:moveTo>
                    <a:pt x="0" y="0"/>
                  </a:moveTo>
                  <a:lnTo>
                    <a:pt x="3043146" y="0"/>
                  </a:lnTo>
                  <a:lnTo>
                    <a:pt x="3043146" y="18457"/>
                  </a:lnTo>
                  <a:lnTo>
                    <a:pt x="3042173" y="18457"/>
                  </a:lnTo>
                  <a:lnTo>
                    <a:pt x="3042173" y="46957"/>
                  </a:lnTo>
                  <a:lnTo>
                    <a:pt x="3043146" y="46957"/>
                  </a:lnTo>
                  <a:lnTo>
                    <a:pt x="3043146" y="65413"/>
                  </a:lnTo>
                  <a:lnTo>
                    <a:pt x="3042173" y="65413"/>
                  </a:lnTo>
                  <a:lnTo>
                    <a:pt x="3042173" y="104497"/>
                  </a:lnTo>
                  <a:lnTo>
                    <a:pt x="3043146" y="104497"/>
                  </a:lnTo>
                  <a:lnTo>
                    <a:pt x="3043146" y="122954"/>
                  </a:lnTo>
                  <a:lnTo>
                    <a:pt x="0" y="122954"/>
                  </a:lnTo>
                  <a:lnTo>
                    <a:pt x="0" y="111915"/>
                  </a:lnTo>
                  <a:lnTo>
                    <a:pt x="0" y="104497"/>
                  </a:lnTo>
                  <a:lnTo>
                    <a:pt x="0" y="65413"/>
                  </a:lnTo>
                  <a:lnTo>
                    <a:pt x="0" y="46957"/>
                  </a:lnTo>
                  <a:lnTo>
                    <a:pt x="0" y="18457"/>
                  </a:lnTo>
                  <a:lnTo>
                    <a:pt x="0" y="11907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64A626C1-5F31-435C-AAAC-9AE6C8500859}"/>
                </a:ext>
              </a:extLst>
            </p:cNvPr>
            <p:cNvGrpSpPr/>
            <p:nvPr/>
          </p:nvGrpSpPr>
          <p:grpSpPr>
            <a:xfrm>
              <a:off x="735172" y="5479766"/>
              <a:ext cx="1244690" cy="1009663"/>
              <a:chOff x="701775" y="5479766"/>
              <a:chExt cx="1244690" cy="1009663"/>
            </a:xfrm>
          </p:grpSpPr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0FD2B206-59B7-411A-947B-EB2B27CEEFD7}"/>
                  </a:ext>
                </a:extLst>
              </p:cNvPr>
              <p:cNvSpPr/>
              <p:nvPr/>
            </p:nvSpPr>
            <p:spPr>
              <a:xfrm>
                <a:off x="701775" y="5670848"/>
                <a:ext cx="1244690" cy="81858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F1F68605-3671-4981-B778-B4FFB27D0260}"/>
                  </a:ext>
                </a:extLst>
              </p:cNvPr>
              <p:cNvSpPr/>
              <p:nvPr/>
            </p:nvSpPr>
            <p:spPr>
              <a:xfrm>
                <a:off x="701775" y="5479766"/>
                <a:ext cx="1244690" cy="247272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2DE497AF-9E5C-4FE9-8E99-A3019FF22B36}"/>
                  </a:ext>
                </a:extLst>
              </p:cNvPr>
              <p:cNvSpPr/>
              <p:nvPr/>
            </p:nvSpPr>
            <p:spPr>
              <a:xfrm>
                <a:off x="701775" y="5489089"/>
                <a:ext cx="1244690" cy="45719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4475A8AA-99BB-49E2-A7C5-499D3AB8134F}"/>
                  </a:ext>
                </a:extLst>
              </p:cNvPr>
              <p:cNvSpPr/>
              <p:nvPr/>
            </p:nvSpPr>
            <p:spPr>
              <a:xfrm>
                <a:off x="701775" y="5724450"/>
                <a:ext cx="1244690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EA3AED9A-194C-4A0B-9B06-B004BEFD83C2}"/>
                </a:ext>
              </a:extLst>
            </p:cNvPr>
            <p:cNvGrpSpPr/>
            <p:nvPr/>
          </p:nvGrpSpPr>
          <p:grpSpPr>
            <a:xfrm>
              <a:off x="6307211" y="5479766"/>
              <a:ext cx="1244690" cy="1009663"/>
              <a:chOff x="701775" y="5479766"/>
              <a:chExt cx="1244690" cy="1009663"/>
            </a:xfrm>
          </p:grpSpPr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3BF68A33-F076-4BBC-BE97-8BB92DFF4323}"/>
                  </a:ext>
                </a:extLst>
              </p:cNvPr>
              <p:cNvSpPr/>
              <p:nvPr/>
            </p:nvSpPr>
            <p:spPr>
              <a:xfrm>
                <a:off x="701775" y="5670848"/>
                <a:ext cx="1244690" cy="81858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ECD15C2F-8901-4ECB-A54A-47E4A6ACE839}"/>
                  </a:ext>
                </a:extLst>
              </p:cNvPr>
              <p:cNvSpPr/>
              <p:nvPr/>
            </p:nvSpPr>
            <p:spPr>
              <a:xfrm>
                <a:off x="701775" y="5479766"/>
                <a:ext cx="1244690" cy="247272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2BD9ED94-F7D4-450A-9275-A4416D639E1E}"/>
                  </a:ext>
                </a:extLst>
              </p:cNvPr>
              <p:cNvSpPr/>
              <p:nvPr/>
            </p:nvSpPr>
            <p:spPr>
              <a:xfrm>
                <a:off x="701775" y="5489089"/>
                <a:ext cx="1244690" cy="45719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7717AA73-0914-4C87-AD92-850251666D97}"/>
                  </a:ext>
                </a:extLst>
              </p:cNvPr>
              <p:cNvSpPr/>
              <p:nvPr/>
            </p:nvSpPr>
            <p:spPr>
              <a:xfrm>
                <a:off x="701775" y="5724450"/>
                <a:ext cx="1244690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71637BB9-53C7-489B-A2D8-67F518D2E47F}"/>
                </a:ext>
              </a:extLst>
            </p:cNvPr>
            <p:cNvGrpSpPr/>
            <p:nvPr/>
          </p:nvGrpSpPr>
          <p:grpSpPr>
            <a:xfrm>
              <a:off x="694905" y="4390845"/>
              <a:ext cx="6853208" cy="838998"/>
              <a:chOff x="1671107" y="4554011"/>
              <a:chExt cx="4900804" cy="643950"/>
            </a:xfrm>
          </p:grpSpPr>
          <p:sp>
            <p:nvSpPr>
              <p:cNvPr id="417" name="台形 416">
                <a:extLst>
                  <a:ext uri="{FF2B5EF4-FFF2-40B4-BE49-F238E27FC236}">
                    <a16:creationId xmlns:a16="http://schemas.microsoft.com/office/drawing/2014/main" id="{4C4D0C54-A670-474C-9800-B0D7E1C88E9B}"/>
                  </a:ext>
                </a:extLst>
              </p:cNvPr>
              <p:cNvSpPr/>
              <p:nvPr/>
            </p:nvSpPr>
            <p:spPr>
              <a:xfrm flipV="1">
                <a:off x="1708977" y="4734074"/>
                <a:ext cx="4842835" cy="463887"/>
              </a:xfrm>
              <a:prstGeom prst="trapezoid">
                <a:avLst>
                  <a:gd name="adj" fmla="val 223969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D784BF6F-0F3E-447C-A5EA-22B39E2576D3}"/>
                  </a:ext>
                </a:extLst>
              </p:cNvPr>
              <p:cNvGrpSpPr/>
              <p:nvPr/>
            </p:nvGrpSpPr>
            <p:grpSpPr>
              <a:xfrm>
                <a:off x="1671107" y="4554011"/>
                <a:ext cx="4900804" cy="218780"/>
                <a:chOff x="172636" y="1050932"/>
                <a:chExt cx="4900804" cy="218780"/>
              </a:xfrm>
            </p:grpSpPr>
            <p:sp>
              <p:nvSpPr>
                <p:cNvPr id="419" name="台形 418">
                  <a:extLst>
                    <a:ext uri="{FF2B5EF4-FFF2-40B4-BE49-F238E27FC236}">
                      <a16:creationId xmlns:a16="http://schemas.microsoft.com/office/drawing/2014/main" id="{B8F2429F-4E5B-420D-BB67-D77CCE126863}"/>
                    </a:ext>
                  </a:extLst>
                </p:cNvPr>
                <p:cNvSpPr/>
                <p:nvPr/>
              </p:nvSpPr>
              <p:spPr>
                <a:xfrm flipV="1">
                  <a:off x="328954" y="1197997"/>
                  <a:ext cx="4588167" cy="71715"/>
                </a:xfrm>
                <a:prstGeom prst="trapezoid">
                  <a:avLst>
                    <a:gd name="adj" fmla="val 22553"/>
                  </a:avLst>
                </a:prstGeom>
                <a:pattFill prst="dkVert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FF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B4404170-501A-4AEA-88FE-ABC5990DD32A}"/>
                    </a:ext>
                  </a:extLst>
                </p:cNvPr>
                <p:cNvSpPr/>
                <p:nvPr/>
              </p:nvSpPr>
              <p:spPr>
                <a:xfrm>
                  <a:off x="172636" y="1050932"/>
                  <a:ext cx="4900804" cy="189787"/>
                </a:xfrm>
                <a:custGeom>
                  <a:avLst/>
                  <a:gdLst>
                    <a:gd name="connsiteX0" fmla="*/ 1140748 w 4645026"/>
                    <a:gd name="connsiteY0" fmla="*/ 0 h 247650"/>
                    <a:gd name="connsiteX1" fmla="*/ 3504278 w 4645026"/>
                    <a:gd name="connsiteY1" fmla="*/ 0 h 247650"/>
                    <a:gd name="connsiteX2" fmla="*/ 4645026 w 4645026"/>
                    <a:gd name="connsiteY2" fmla="*/ 215840 h 247650"/>
                    <a:gd name="connsiteX3" fmla="*/ 4645026 w 4645026"/>
                    <a:gd name="connsiteY3" fmla="*/ 247650 h 247650"/>
                    <a:gd name="connsiteX4" fmla="*/ 0 w 4645026"/>
                    <a:gd name="connsiteY4" fmla="*/ 247650 h 247650"/>
                    <a:gd name="connsiteX5" fmla="*/ 0 w 4645026"/>
                    <a:gd name="connsiteY5" fmla="*/ 21584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45026" h="247650">
                      <a:moveTo>
                        <a:pt x="1140748" y="0"/>
                      </a:moveTo>
                      <a:lnTo>
                        <a:pt x="3504278" y="0"/>
                      </a:lnTo>
                      <a:lnTo>
                        <a:pt x="4645026" y="215840"/>
                      </a:lnTo>
                      <a:lnTo>
                        <a:pt x="4645026" y="247650"/>
                      </a:lnTo>
                      <a:lnTo>
                        <a:pt x="0" y="247650"/>
                      </a:lnTo>
                      <a:lnTo>
                        <a:pt x="0" y="2158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84ABAE3F-F6FA-4424-8E1A-48B525068F5A}"/>
                    </a:ext>
                  </a:extLst>
                </p:cNvPr>
                <p:cNvSpPr/>
                <p:nvPr/>
              </p:nvSpPr>
              <p:spPr>
                <a:xfrm>
                  <a:off x="260823" y="1087429"/>
                  <a:ext cx="4724429" cy="153290"/>
                </a:xfrm>
                <a:custGeom>
                  <a:avLst/>
                  <a:gdLst>
                    <a:gd name="connsiteX0" fmla="*/ 1057163 w 4477856"/>
                    <a:gd name="connsiteY0" fmla="*/ 0 h 200025"/>
                    <a:gd name="connsiteX1" fmla="*/ 3420693 w 4477856"/>
                    <a:gd name="connsiteY1" fmla="*/ 0 h 200025"/>
                    <a:gd name="connsiteX2" fmla="*/ 4477856 w 4477856"/>
                    <a:gd name="connsiteY2" fmla="*/ 200025 h 200025"/>
                    <a:gd name="connsiteX3" fmla="*/ 0 w 4477856"/>
                    <a:gd name="connsiteY3" fmla="*/ 200025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77856" h="200025">
                      <a:moveTo>
                        <a:pt x="1057163" y="0"/>
                      </a:moveTo>
                      <a:lnTo>
                        <a:pt x="3420693" y="0"/>
                      </a:lnTo>
                      <a:lnTo>
                        <a:pt x="4477856" y="200025"/>
                      </a:lnTo>
                      <a:lnTo>
                        <a:pt x="0" y="20002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7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98A5D0CA-D02E-4197-9D7D-F3E6D217A9A2}"/>
                </a:ext>
              </a:extLst>
            </p:cNvPr>
            <p:cNvSpPr/>
            <p:nvPr/>
          </p:nvSpPr>
          <p:spPr>
            <a:xfrm>
              <a:off x="2014966" y="5246902"/>
              <a:ext cx="811330" cy="97101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5BFD1C61-77EB-477D-B1F4-E12C238CCB7B}"/>
                </a:ext>
              </a:extLst>
            </p:cNvPr>
            <p:cNvSpPr/>
            <p:nvPr/>
          </p:nvSpPr>
          <p:spPr>
            <a:xfrm>
              <a:off x="5469366" y="5246902"/>
              <a:ext cx="811330" cy="97101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8" name="正方形/長方形 367">
              <a:extLst>
                <a:ext uri="{FF2B5EF4-FFF2-40B4-BE49-F238E27FC236}">
                  <a16:creationId xmlns:a16="http://schemas.microsoft.com/office/drawing/2014/main" id="{374D9FF4-2B0D-40EF-BA21-2FC99A233679}"/>
                </a:ext>
              </a:extLst>
            </p:cNvPr>
            <p:cNvSpPr/>
            <p:nvPr/>
          </p:nvSpPr>
          <p:spPr>
            <a:xfrm>
              <a:off x="6047295" y="5246902"/>
              <a:ext cx="251740" cy="971017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13C779C1-87BE-4A8E-8AFB-1B16AFBCE7DA}"/>
                </a:ext>
              </a:extLst>
            </p:cNvPr>
            <p:cNvSpPr/>
            <p:nvPr/>
          </p:nvSpPr>
          <p:spPr>
            <a:xfrm>
              <a:off x="2002838" y="5246902"/>
              <a:ext cx="251740" cy="971017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0" name="正方形/長方形 369">
              <a:extLst>
                <a:ext uri="{FF2B5EF4-FFF2-40B4-BE49-F238E27FC236}">
                  <a16:creationId xmlns:a16="http://schemas.microsoft.com/office/drawing/2014/main" id="{4BB89619-551B-4313-A998-125FDA7FEE24}"/>
                </a:ext>
              </a:extLst>
            </p:cNvPr>
            <p:cNvSpPr/>
            <p:nvPr/>
          </p:nvSpPr>
          <p:spPr>
            <a:xfrm>
              <a:off x="2014966" y="5372100"/>
              <a:ext cx="811330" cy="45719"/>
            </a:xfrm>
            <a:prstGeom prst="rect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1" name="正方形/長方形 370">
              <a:extLst>
                <a:ext uri="{FF2B5EF4-FFF2-40B4-BE49-F238E27FC236}">
                  <a16:creationId xmlns:a16="http://schemas.microsoft.com/office/drawing/2014/main" id="{6409389E-12A5-40DB-814D-930FC591934D}"/>
                </a:ext>
              </a:extLst>
            </p:cNvPr>
            <p:cNvSpPr/>
            <p:nvPr/>
          </p:nvSpPr>
          <p:spPr>
            <a:xfrm>
              <a:off x="5469366" y="5372100"/>
              <a:ext cx="811330" cy="45719"/>
            </a:xfrm>
            <a:prstGeom prst="rect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2" name="正方形/長方形 371">
              <a:extLst>
                <a:ext uri="{FF2B5EF4-FFF2-40B4-BE49-F238E27FC236}">
                  <a16:creationId xmlns:a16="http://schemas.microsoft.com/office/drawing/2014/main" id="{E5D5CCDE-D952-4E8E-ACFD-CFF4E2AC326D}"/>
                </a:ext>
              </a:extLst>
            </p:cNvPr>
            <p:cNvSpPr/>
            <p:nvPr/>
          </p:nvSpPr>
          <p:spPr>
            <a:xfrm>
              <a:off x="1991925" y="4872796"/>
              <a:ext cx="4323150" cy="36516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2A8E1564-906B-4F61-AB1F-F29A0DCEB2DD}"/>
                </a:ext>
              </a:extLst>
            </p:cNvPr>
            <p:cNvGrpSpPr/>
            <p:nvPr/>
          </p:nvGrpSpPr>
          <p:grpSpPr>
            <a:xfrm>
              <a:off x="3979634" y="3500853"/>
              <a:ext cx="356348" cy="469900"/>
              <a:chOff x="3979634" y="3568700"/>
              <a:chExt cx="356348" cy="469900"/>
            </a:xfrm>
            <a:solidFill>
              <a:srgbClr val="FFC000">
                <a:lumMod val="75000"/>
              </a:srgbClr>
            </a:solidFill>
          </p:grpSpPr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F05054AB-10A2-4F1E-B064-0601E2A3A884}"/>
                  </a:ext>
                </a:extLst>
              </p:cNvPr>
              <p:cNvSpPr/>
              <p:nvPr/>
            </p:nvSpPr>
            <p:spPr>
              <a:xfrm>
                <a:off x="4017599" y="3600450"/>
                <a:ext cx="276734" cy="40322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レーム 415">
                <a:extLst>
                  <a:ext uri="{FF2B5EF4-FFF2-40B4-BE49-F238E27FC236}">
                    <a16:creationId xmlns:a16="http://schemas.microsoft.com/office/drawing/2014/main" id="{3A53C4A6-EE72-49ED-9FDF-3A370F739DEA}"/>
                  </a:ext>
                </a:extLst>
              </p:cNvPr>
              <p:cNvSpPr/>
              <p:nvPr/>
            </p:nvSpPr>
            <p:spPr>
              <a:xfrm>
                <a:off x="3979634" y="3568700"/>
                <a:ext cx="356348" cy="469900"/>
              </a:xfrm>
              <a:prstGeom prst="frame">
                <a:avLst>
                  <a:gd name="adj1" fmla="val 13391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3647846D-EE56-47F3-BEA9-A9949F8D5294}"/>
                </a:ext>
              </a:extLst>
            </p:cNvPr>
            <p:cNvSpPr/>
            <p:nvPr/>
          </p:nvSpPr>
          <p:spPr>
            <a:xfrm>
              <a:off x="1974571" y="4868712"/>
              <a:ext cx="4340504" cy="398614"/>
            </a:xfrm>
            <a:custGeom>
              <a:avLst/>
              <a:gdLst>
                <a:gd name="connsiteX0" fmla="*/ 3054628 w 4340504"/>
                <a:gd name="connsiteY0" fmla="*/ 202775 h 398614"/>
                <a:gd name="connsiteX1" fmla="*/ 3054628 w 4340504"/>
                <a:gd name="connsiteY1" fmla="*/ 212814 h 398614"/>
                <a:gd name="connsiteX2" fmla="*/ 3046485 w 4340504"/>
                <a:gd name="connsiteY2" fmla="*/ 239416 h 398614"/>
                <a:gd name="connsiteX3" fmla="*/ 3037685 w 4340504"/>
                <a:gd name="connsiteY3" fmla="*/ 244348 h 398614"/>
                <a:gd name="connsiteX4" fmla="*/ 3037685 w 4340504"/>
                <a:gd name="connsiteY4" fmla="*/ 350846 h 398614"/>
                <a:gd name="connsiteX5" fmla="*/ 3875764 w 4340504"/>
                <a:gd name="connsiteY5" fmla="*/ 350846 h 398614"/>
                <a:gd name="connsiteX6" fmla="*/ 3875764 w 4340504"/>
                <a:gd name="connsiteY6" fmla="*/ 244348 h 398614"/>
                <a:gd name="connsiteX7" fmla="*/ 3866964 w 4340504"/>
                <a:gd name="connsiteY7" fmla="*/ 239415 h 398614"/>
                <a:gd name="connsiteX8" fmla="*/ 3858820 w 4340504"/>
                <a:gd name="connsiteY8" fmla="*/ 212813 h 398614"/>
                <a:gd name="connsiteX9" fmla="*/ 3858820 w 4340504"/>
                <a:gd name="connsiteY9" fmla="*/ 202775 h 398614"/>
                <a:gd name="connsiteX10" fmla="*/ 2202141 w 4340504"/>
                <a:gd name="connsiteY10" fmla="*/ 202775 h 398614"/>
                <a:gd name="connsiteX11" fmla="*/ 2202141 w 4340504"/>
                <a:gd name="connsiteY11" fmla="*/ 212814 h 398614"/>
                <a:gd name="connsiteX12" fmla="*/ 2193998 w 4340504"/>
                <a:gd name="connsiteY12" fmla="*/ 239416 h 398614"/>
                <a:gd name="connsiteX13" fmla="*/ 2185198 w 4340504"/>
                <a:gd name="connsiteY13" fmla="*/ 244348 h 398614"/>
                <a:gd name="connsiteX14" fmla="*/ 2185198 w 4340504"/>
                <a:gd name="connsiteY14" fmla="*/ 350846 h 398614"/>
                <a:gd name="connsiteX15" fmla="*/ 3005814 w 4340504"/>
                <a:gd name="connsiteY15" fmla="*/ 350846 h 398614"/>
                <a:gd name="connsiteX16" fmla="*/ 3005814 w 4340504"/>
                <a:gd name="connsiteY16" fmla="*/ 244348 h 398614"/>
                <a:gd name="connsiteX17" fmla="*/ 2997014 w 4340504"/>
                <a:gd name="connsiteY17" fmla="*/ 239415 h 398614"/>
                <a:gd name="connsiteX18" fmla="*/ 2988870 w 4340504"/>
                <a:gd name="connsiteY18" fmla="*/ 212813 h 398614"/>
                <a:gd name="connsiteX19" fmla="*/ 2988870 w 4340504"/>
                <a:gd name="connsiteY19" fmla="*/ 202775 h 398614"/>
                <a:gd name="connsiteX20" fmla="*/ 1349654 w 4340504"/>
                <a:gd name="connsiteY20" fmla="*/ 202775 h 398614"/>
                <a:gd name="connsiteX21" fmla="*/ 1349654 w 4340504"/>
                <a:gd name="connsiteY21" fmla="*/ 212814 h 398614"/>
                <a:gd name="connsiteX22" fmla="*/ 1341511 w 4340504"/>
                <a:gd name="connsiteY22" fmla="*/ 239416 h 398614"/>
                <a:gd name="connsiteX23" fmla="*/ 1332711 w 4340504"/>
                <a:gd name="connsiteY23" fmla="*/ 244348 h 398614"/>
                <a:gd name="connsiteX24" fmla="*/ 1332711 w 4340504"/>
                <a:gd name="connsiteY24" fmla="*/ 350846 h 398614"/>
                <a:gd name="connsiteX25" fmla="*/ 2153327 w 4340504"/>
                <a:gd name="connsiteY25" fmla="*/ 350846 h 398614"/>
                <a:gd name="connsiteX26" fmla="*/ 2153327 w 4340504"/>
                <a:gd name="connsiteY26" fmla="*/ 244348 h 398614"/>
                <a:gd name="connsiteX27" fmla="*/ 2144527 w 4340504"/>
                <a:gd name="connsiteY27" fmla="*/ 239415 h 398614"/>
                <a:gd name="connsiteX28" fmla="*/ 2136383 w 4340504"/>
                <a:gd name="connsiteY28" fmla="*/ 212813 h 398614"/>
                <a:gd name="connsiteX29" fmla="*/ 2136383 w 4340504"/>
                <a:gd name="connsiteY29" fmla="*/ 202775 h 398614"/>
                <a:gd name="connsiteX30" fmla="*/ 497167 w 4340504"/>
                <a:gd name="connsiteY30" fmla="*/ 202775 h 398614"/>
                <a:gd name="connsiteX31" fmla="*/ 497167 w 4340504"/>
                <a:gd name="connsiteY31" fmla="*/ 212814 h 398614"/>
                <a:gd name="connsiteX32" fmla="*/ 489024 w 4340504"/>
                <a:gd name="connsiteY32" fmla="*/ 239416 h 398614"/>
                <a:gd name="connsiteX33" fmla="*/ 480224 w 4340504"/>
                <a:gd name="connsiteY33" fmla="*/ 244348 h 398614"/>
                <a:gd name="connsiteX34" fmla="*/ 480224 w 4340504"/>
                <a:gd name="connsiteY34" fmla="*/ 350846 h 398614"/>
                <a:gd name="connsiteX35" fmla="*/ 1300840 w 4340504"/>
                <a:gd name="connsiteY35" fmla="*/ 350846 h 398614"/>
                <a:gd name="connsiteX36" fmla="*/ 1300840 w 4340504"/>
                <a:gd name="connsiteY36" fmla="*/ 244348 h 398614"/>
                <a:gd name="connsiteX37" fmla="*/ 1292040 w 4340504"/>
                <a:gd name="connsiteY37" fmla="*/ 239415 h 398614"/>
                <a:gd name="connsiteX38" fmla="*/ 1283896 w 4340504"/>
                <a:gd name="connsiteY38" fmla="*/ 212813 h 398614"/>
                <a:gd name="connsiteX39" fmla="*/ 1283896 w 4340504"/>
                <a:gd name="connsiteY39" fmla="*/ 202775 h 398614"/>
                <a:gd name="connsiteX40" fmla="*/ 431409 w 4340504"/>
                <a:gd name="connsiteY40" fmla="*/ 0 h 398614"/>
                <a:gd name="connsiteX41" fmla="*/ 497167 w 4340504"/>
                <a:gd name="connsiteY41" fmla="*/ 0 h 398614"/>
                <a:gd name="connsiteX42" fmla="*/ 497167 w 4340504"/>
                <a:gd name="connsiteY42" fmla="*/ 37621 h 398614"/>
                <a:gd name="connsiteX43" fmla="*/ 489024 w 4340504"/>
                <a:gd name="connsiteY43" fmla="*/ 64223 h 398614"/>
                <a:gd name="connsiteX44" fmla="*/ 480224 w 4340504"/>
                <a:gd name="connsiteY44" fmla="*/ 69155 h 398614"/>
                <a:gd name="connsiteX45" fmla="*/ 480224 w 4340504"/>
                <a:gd name="connsiteY45" fmla="*/ 155007 h 398614"/>
                <a:gd name="connsiteX46" fmla="*/ 1300840 w 4340504"/>
                <a:gd name="connsiteY46" fmla="*/ 155007 h 398614"/>
                <a:gd name="connsiteX47" fmla="*/ 1300840 w 4340504"/>
                <a:gd name="connsiteY47" fmla="*/ 69155 h 398614"/>
                <a:gd name="connsiteX48" fmla="*/ 1292040 w 4340504"/>
                <a:gd name="connsiteY48" fmla="*/ 64222 h 398614"/>
                <a:gd name="connsiteX49" fmla="*/ 1283896 w 4340504"/>
                <a:gd name="connsiteY49" fmla="*/ 37620 h 398614"/>
                <a:gd name="connsiteX50" fmla="*/ 1283896 w 4340504"/>
                <a:gd name="connsiteY50" fmla="*/ 0 h 398614"/>
                <a:gd name="connsiteX51" fmla="*/ 1349654 w 4340504"/>
                <a:gd name="connsiteY51" fmla="*/ 0 h 398614"/>
                <a:gd name="connsiteX52" fmla="*/ 1349654 w 4340504"/>
                <a:gd name="connsiteY52" fmla="*/ 37621 h 398614"/>
                <a:gd name="connsiteX53" fmla="*/ 1341511 w 4340504"/>
                <a:gd name="connsiteY53" fmla="*/ 64223 h 398614"/>
                <a:gd name="connsiteX54" fmla="*/ 1332711 w 4340504"/>
                <a:gd name="connsiteY54" fmla="*/ 69155 h 398614"/>
                <a:gd name="connsiteX55" fmla="*/ 1332711 w 4340504"/>
                <a:gd name="connsiteY55" fmla="*/ 155007 h 398614"/>
                <a:gd name="connsiteX56" fmla="*/ 2153327 w 4340504"/>
                <a:gd name="connsiteY56" fmla="*/ 155007 h 398614"/>
                <a:gd name="connsiteX57" fmla="*/ 2153327 w 4340504"/>
                <a:gd name="connsiteY57" fmla="*/ 69155 h 398614"/>
                <a:gd name="connsiteX58" fmla="*/ 2144527 w 4340504"/>
                <a:gd name="connsiteY58" fmla="*/ 64222 h 398614"/>
                <a:gd name="connsiteX59" fmla="*/ 2136383 w 4340504"/>
                <a:gd name="connsiteY59" fmla="*/ 37620 h 398614"/>
                <a:gd name="connsiteX60" fmla="*/ 2136383 w 4340504"/>
                <a:gd name="connsiteY60" fmla="*/ 0 h 398614"/>
                <a:gd name="connsiteX61" fmla="*/ 2202141 w 4340504"/>
                <a:gd name="connsiteY61" fmla="*/ 0 h 398614"/>
                <a:gd name="connsiteX62" fmla="*/ 2202141 w 4340504"/>
                <a:gd name="connsiteY62" fmla="*/ 37621 h 398614"/>
                <a:gd name="connsiteX63" fmla="*/ 2193998 w 4340504"/>
                <a:gd name="connsiteY63" fmla="*/ 64223 h 398614"/>
                <a:gd name="connsiteX64" fmla="*/ 2185198 w 4340504"/>
                <a:gd name="connsiteY64" fmla="*/ 69155 h 398614"/>
                <a:gd name="connsiteX65" fmla="*/ 2185198 w 4340504"/>
                <a:gd name="connsiteY65" fmla="*/ 155007 h 398614"/>
                <a:gd name="connsiteX66" fmla="*/ 3005814 w 4340504"/>
                <a:gd name="connsiteY66" fmla="*/ 155007 h 398614"/>
                <a:gd name="connsiteX67" fmla="*/ 3005814 w 4340504"/>
                <a:gd name="connsiteY67" fmla="*/ 69155 h 398614"/>
                <a:gd name="connsiteX68" fmla="*/ 2997014 w 4340504"/>
                <a:gd name="connsiteY68" fmla="*/ 64222 h 398614"/>
                <a:gd name="connsiteX69" fmla="*/ 2988870 w 4340504"/>
                <a:gd name="connsiteY69" fmla="*/ 37620 h 398614"/>
                <a:gd name="connsiteX70" fmla="*/ 2988870 w 4340504"/>
                <a:gd name="connsiteY70" fmla="*/ 0 h 398614"/>
                <a:gd name="connsiteX71" fmla="*/ 3054628 w 4340504"/>
                <a:gd name="connsiteY71" fmla="*/ 0 h 398614"/>
                <a:gd name="connsiteX72" fmla="*/ 3054628 w 4340504"/>
                <a:gd name="connsiteY72" fmla="*/ 37621 h 398614"/>
                <a:gd name="connsiteX73" fmla="*/ 3046485 w 4340504"/>
                <a:gd name="connsiteY73" fmla="*/ 64223 h 398614"/>
                <a:gd name="connsiteX74" fmla="*/ 3037685 w 4340504"/>
                <a:gd name="connsiteY74" fmla="*/ 69155 h 398614"/>
                <a:gd name="connsiteX75" fmla="*/ 3037685 w 4340504"/>
                <a:gd name="connsiteY75" fmla="*/ 155007 h 398614"/>
                <a:gd name="connsiteX76" fmla="*/ 3875764 w 4340504"/>
                <a:gd name="connsiteY76" fmla="*/ 155007 h 398614"/>
                <a:gd name="connsiteX77" fmla="*/ 3875764 w 4340504"/>
                <a:gd name="connsiteY77" fmla="*/ 69155 h 398614"/>
                <a:gd name="connsiteX78" fmla="*/ 3866964 w 4340504"/>
                <a:gd name="connsiteY78" fmla="*/ 64222 h 398614"/>
                <a:gd name="connsiteX79" fmla="*/ 3858820 w 4340504"/>
                <a:gd name="connsiteY79" fmla="*/ 37620 h 398614"/>
                <a:gd name="connsiteX80" fmla="*/ 3858820 w 4340504"/>
                <a:gd name="connsiteY80" fmla="*/ 0 h 398614"/>
                <a:gd name="connsiteX81" fmla="*/ 3924578 w 4340504"/>
                <a:gd name="connsiteY81" fmla="*/ 0 h 398614"/>
                <a:gd name="connsiteX82" fmla="*/ 3924578 w 4340504"/>
                <a:gd name="connsiteY82" fmla="*/ 37621 h 398614"/>
                <a:gd name="connsiteX83" fmla="*/ 3916435 w 4340504"/>
                <a:gd name="connsiteY83" fmla="*/ 64223 h 398614"/>
                <a:gd name="connsiteX84" fmla="*/ 3907635 w 4340504"/>
                <a:gd name="connsiteY84" fmla="*/ 69155 h 398614"/>
                <a:gd name="connsiteX85" fmla="*/ 3907635 w 4340504"/>
                <a:gd name="connsiteY85" fmla="*/ 155007 h 398614"/>
                <a:gd name="connsiteX86" fmla="*/ 4340504 w 4340504"/>
                <a:gd name="connsiteY86" fmla="*/ 155007 h 398614"/>
                <a:gd name="connsiteX87" fmla="*/ 4340504 w 4340504"/>
                <a:gd name="connsiteY87" fmla="*/ 178891 h 398614"/>
                <a:gd name="connsiteX88" fmla="*/ 4316620 w 4340504"/>
                <a:gd name="connsiteY88" fmla="*/ 202775 h 398614"/>
                <a:gd name="connsiteX89" fmla="*/ 3924578 w 4340504"/>
                <a:gd name="connsiteY89" fmla="*/ 202775 h 398614"/>
                <a:gd name="connsiteX90" fmla="*/ 3924578 w 4340504"/>
                <a:gd name="connsiteY90" fmla="*/ 212814 h 398614"/>
                <a:gd name="connsiteX91" fmla="*/ 3916435 w 4340504"/>
                <a:gd name="connsiteY91" fmla="*/ 239416 h 398614"/>
                <a:gd name="connsiteX92" fmla="*/ 3907635 w 4340504"/>
                <a:gd name="connsiteY92" fmla="*/ 244348 h 398614"/>
                <a:gd name="connsiteX93" fmla="*/ 3907635 w 4340504"/>
                <a:gd name="connsiteY93" fmla="*/ 350846 h 398614"/>
                <a:gd name="connsiteX94" fmla="*/ 4340504 w 4340504"/>
                <a:gd name="connsiteY94" fmla="*/ 350846 h 398614"/>
                <a:gd name="connsiteX95" fmla="*/ 4340504 w 4340504"/>
                <a:gd name="connsiteY95" fmla="*/ 374730 h 398614"/>
                <a:gd name="connsiteX96" fmla="*/ 4316620 w 4340504"/>
                <a:gd name="connsiteY96" fmla="*/ 398614 h 398614"/>
                <a:gd name="connsiteX97" fmla="*/ 23884 w 4340504"/>
                <a:gd name="connsiteY97" fmla="*/ 398614 h 398614"/>
                <a:gd name="connsiteX98" fmla="*/ 0 w 4340504"/>
                <a:gd name="connsiteY98" fmla="*/ 374730 h 398614"/>
                <a:gd name="connsiteX99" fmla="*/ 0 w 4340504"/>
                <a:gd name="connsiteY99" fmla="*/ 350846 h 398614"/>
                <a:gd name="connsiteX100" fmla="*/ 448353 w 4340504"/>
                <a:gd name="connsiteY100" fmla="*/ 350846 h 398614"/>
                <a:gd name="connsiteX101" fmla="*/ 448353 w 4340504"/>
                <a:gd name="connsiteY101" fmla="*/ 244348 h 398614"/>
                <a:gd name="connsiteX102" fmla="*/ 439553 w 4340504"/>
                <a:gd name="connsiteY102" fmla="*/ 239415 h 398614"/>
                <a:gd name="connsiteX103" fmla="*/ 431409 w 4340504"/>
                <a:gd name="connsiteY103" fmla="*/ 212813 h 398614"/>
                <a:gd name="connsiteX104" fmla="*/ 431409 w 4340504"/>
                <a:gd name="connsiteY104" fmla="*/ 202775 h 398614"/>
                <a:gd name="connsiteX105" fmla="*/ 23884 w 4340504"/>
                <a:gd name="connsiteY105" fmla="*/ 202775 h 398614"/>
                <a:gd name="connsiteX106" fmla="*/ 0 w 4340504"/>
                <a:gd name="connsiteY106" fmla="*/ 178891 h 398614"/>
                <a:gd name="connsiteX107" fmla="*/ 0 w 4340504"/>
                <a:gd name="connsiteY107" fmla="*/ 155007 h 398614"/>
                <a:gd name="connsiteX108" fmla="*/ 448353 w 4340504"/>
                <a:gd name="connsiteY108" fmla="*/ 155007 h 398614"/>
                <a:gd name="connsiteX109" fmla="*/ 448353 w 4340504"/>
                <a:gd name="connsiteY109" fmla="*/ 69155 h 398614"/>
                <a:gd name="connsiteX110" fmla="*/ 439553 w 4340504"/>
                <a:gd name="connsiteY110" fmla="*/ 64222 h 398614"/>
                <a:gd name="connsiteX111" fmla="*/ 431409 w 4340504"/>
                <a:gd name="connsiteY111" fmla="*/ 37620 h 398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4340504" h="398614">
                  <a:moveTo>
                    <a:pt x="3054628" y="202775"/>
                  </a:moveTo>
                  <a:lnTo>
                    <a:pt x="3054628" y="212814"/>
                  </a:lnTo>
                  <a:cubicBezTo>
                    <a:pt x="3054628" y="223203"/>
                    <a:pt x="3051516" y="232609"/>
                    <a:pt x="3046485" y="239416"/>
                  </a:cubicBezTo>
                  <a:lnTo>
                    <a:pt x="3037685" y="244348"/>
                  </a:lnTo>
                  <a:lnTo>
                    <a:pt x="3037685" y="350846"/>
                  </a:lnTo>
                  <a:lnTo>
                    <a:pt x="3875764" y="350846"/>
                  </a:lnTo>
                  <a:lnTo>
                    <a:pt x="3875764" y="244348"/>
                  </a:lnTo>
                  <a:lnTo>
                    <a:pt x="3866964" y="239415"/>
                  </a:lnTo>
                  <a:cubicBezTo>
                    <a:pt x="3861932" y="232608"/>
                    <a:pt x="3858820" y="223202"/>
                    <a:pt x="3858820" y="212813"/>
                  </a:cubicBezTo>
                  <a:lnTo>
                    <a:pt x="3858820" y="202775"/>
                  </a:lnTo>
                  <a:close/>
                  <a:moveTo>
                    <a:pt x="2202141" y="202775"/>
                  </a:moveTo>
                  <a:lnTo>
                    <a:pt x="2202141" y="212814"/>
                  </a:lnTo>
                  <a:cubicBezTo>
                    <a:pt x="2202141" y="223203"/>
                    <a:pt x="2199029" y="232609"/>
                    <a:pt x="2193998" y="239416"/>
                  </a:cubicBezTo>
                  <a:lnTo>
                    <a:pt x="2185198" y="244348"/>
                  </a:lnTo>
                  <a:lnTo>
                    <a:pt x="2185198" y="350846"/>
                  </a:lnTo>
                  <a:lnTo>
                    <a:pt x="3005814" y="350846"/>
                  </a:lnTo>
                  <a:lnTo>
                    <a:pt x="3005814" y="244348"/>
                  </a:lnTo>
                  <a:lnTo>
                    <a:pt x="2997014" y="239415"/>
                  </a:lnTo>
                  <a:cubicBezTo>
                    <a:pt x="2991982" y="232608"/>
                    <a:pt x="2988870" y="223202"/>
                    <a:pt x="2988870" y="212813"/>
                  </a:cubicBezTo>
                  <a:lnTo>
                    <a:pt x="2988870" y="202775"/>
                  </a:lnTo>
                  <a:close/>
                  <a:moveTo>
                    <a:pt x="1349654" y="202775"/>
                  </a:moveTo>
                  <a:lnTo>
                    <a:pt x="1349654" y="212814"/>
                  </a:lnTo>
                  <a:cubicBezTo>
                    <a:pt x="1349654" y="223203"/>
                    <a:pt x="1346542" y="232609"/>
                    <a:pt x="1341511" y="239416"/>
                  </a:cubicBezTo>
                  <a:lnTo>
                    <a:pt x="1332711" y="244348"/>
                  </a:lnTo>
                  <a:lnTo>
                    <a:pt x="1332711" y="350846"/>
                  </a:lnTo>
                  <a:lnTo>
                    <a:pt x="2153327" y="350846"/>
                  </a:lnTo>
                  <a:lnTo>
                    <a:pt x="2153327" y="244348"/>
                  </a:lnTo>
                  <a:lnTo>
                    <a:pt x="2144527" y="239415"/>
                  </a:lnTo>
                  <a:cubicBezTo>
                    <a:pt x="2139495" y="232608"/>
                    <a:pt x="2136383" y="223202"/>
                    <a:pt x="2136383" y="212813"/>
                  </a:cubicBezTo>
                  <a:lnTo>
                    <a:pt x="2136383" y="202775"/>
                  </a:lnTo>
                  <a:close/>
                  <a:moveTo>
                    <a:pt x="497167" y="202775"/>
                  </a:moveTo>
                  <a:lnTo>
                    <a:pt x="497167" y="212814"/>
                  </a:lnTo>
                  <a:cubicBezTo>
                    <a:pt x="497167" y="223203"/>
                    <a:pt x="494055" y="232609"/>
                    <a:pt x="489024" y="239416"/>
                  </a:cubicBezTo>
                  <a:lnTo>
                    <a:pt x="480224" y="244348"/>
                  </a:lnTo>
                  <a:lnTo>
                    <a:pt x="480224" y="350846"/>
                  </a:lnTo>
                  <a:lnTo>
                    <a:pt x="1300840" y="350846"/>
                  </a:lnTo>
                  <a:lnTo>
                    <a:pt x="1300840" y="244348"/>
                  </a:lnTo>
                  <a:lnTo>
                    <a:pt x="1292040" y="239415"/>
                  </a:lnTo>
                  <a:cubicBezTo>
                    <a:pt x="1287008" y="232608"/>
                    <a:pt x="1283896" y="223202"/>
                    <a:pt x="1283896" y="212813"/>
                  </a:cubicBezTo>
                  <a:lnTo>
                    <a:pt x="1283896" y="202775"/>
                  </a:lnTo>
                  <a:close/>
                  <a:moveTo>
                    <a:pt x="431409" y="0"/>
                  </a:moveTo>
                  <a:lnTo>
                    <a:pt x="497167" y="0"/>
                  </a:lnTo>
                  <a:lnTo>
                    <a:pt x="497167" y="37621"/>
                  </a:lnTo>
                  <a:cubicBezTo>
                    <a:pt x="497167" y="48009"/>
                    <a:pt x="494055" y="57415"/>
                    <a:pt x="489024" y="64223"/>
                  </a:cubicBezTo>
                  <a:lnTo>
                    <a:pt x="480224" y="69155"/>
                  </a:lnTo>
                  <a:lnTo>
                    <a:pt x="480224" y="155007"/>
                  </a:lnTo>
                  <a:lnTo>
                    <a:pt x="1300840" y="155007"/>
                  </a:lnTo>
                  <a:lnTo>
                    <a:pt x="1300840" y="69155"/>
                  </a:lnTo>
                  <a:lnTo>
                    <a:pt x="1292040" y="64222"/>
                  </a:lnTo>
                  <a:cubicBezTo>
                    <a:pt x="1287008" y="57414"/>
                    <a:pt x="1283896" y="48008"/>
                    <a:pt x="1283896" y="37620"/>
                  </a:cubicBezTo>
                  <a:lnTo>
                    <a:pt x="1283896" y="0"/>
                  </a:lnTo>
                  <a:lnTo>
                    <a:pt x="1349654" y="0"/>
                  </a:lnTo>
                  <a:lnTo>
                    <a:pt x="1349654" y="37621"/>
                  </a:lnTo>
                  <a:cubicBezTo>
                    <a:pt x="1349654" y="48009"/>
                    <a:pt x="1346542" y="57415"/>
                    <a:pt x="1341511" y="64223"/>
                  </a:cubicBezTo>
                  <a:lnTo>
                    <a:pt x="1332711" y="69155"/>
                  </a:lnTo>
                  <a:lnTo>
                    <a:pt x="1332711" y="155007"/>
                  </a:lnTo>
                  <a:lnTo>
                    <a:pt x="2153327" y="155007"/>
                  </a:lnTo>
                  <a:lnTo>
                    <a:pt x="2153327" y="69155"/>
                  </a:lnTo>
                  <a:lnTo>
                    <a:pt x="2144527" y="64222"/>
                  </a:lnTo>
                  <a:cubicBezTo>
                    <a:pt x="2139495" y="57414"/>
                    <a:pt x="2136383" y="48008"/>
                    <a:pt x="2136383" y="37620"/>
                  </a:cubicBezTo>
                  <a:lnTo>
                    <a:pt x="2136383" y="0"/>
                  </a:lnTo>
                  <a:lnTo>
                    <a:pt x="2202141" y="0"/>
                  </a:lnTo>
                  <a:lnTo>
                    <a:pt x="2202141" y="37621"/>
                  </a:lnTo>
                  <a:cubicBezTo>
                    <a:pt x="2202141" y="48009"/>
                    <a:pt x="2199029" y="57415"/>
                    <a:pt x="2193998" y="64223"/>
                  </a:cubicBezTo>
                  <a:lnTo>
                    <a:pt x="2185198" y="69155"/>
                  </a:lnTo>
                  <a:lnTo>
                    <a:pt x="2185198" y="155007"/>
                  </a:lnTo>
                  <a:lnTo>
                    <a:pt x="3005814" y="155007"/>
                  </a:lnTo>
                  <a:lnTo>
                    <a:pt x="3005814" y="69155"/>
                  </a:lnTo>
                  <a:lnTo>
                    <a:pt x="2997014" y="64222"/>
                  </a:lnTo>
                  <a:cubicBezTo>
                    <a:pt x="2991982" y="57414"/>
                    <a:pt x="2988870" y="48008"/>
                    <a:pt x="2988870" y="37620"/>
                  </a:cubicBezTo>
                  <a:lnTo>
                    <a:pt x="2988870" y="0"/>
                  </a:lnTo>
                  <a:lnTo>
                    <a:pt x="3054628" y="0"/>
                  </a:lnTo>
                  <a:lnTo>
                    <a:pt x="3054628" y="37621"/>
                  </a:lnTo>
                  <a:cubicBezTo>
                    <a:pt x="3054628" y="48009"/>
                    <a:pt x="3051516" y="57415"/>
                    <a:pt x="3046485" y="64223"/>
                  </a:cubicBezTo>
                  <a:lnTo>
                    <a:pt x="3037685" y="69155"/>
                  </a:lnTo>
                  <a:lnTo>
                    <a:pt x="3037685" y="155007"/>
                  </a:lnTo>
                  <a:lnTo>
                    <a:pt x="3875764" y="155007"/>
                  </a:lnTo>
                  <a:lnTo>
                    <a:pt x="3875764" y="69155"/>
                  </a:lnTo>
                  <a:lnTo>
                    <a:pt x="3866964" y="64222"/>
                  </a:lnTo>
                  <a:cubicBezTo>
                    <a:pt x="3861932" y="57414"/>
                    <a:pt x="3858820" y="48008"/>
                    <a:pt x="3858820" y="37620"/>
                  </a:cubicBezTo>
                  <a:lnTo>
                    <a:pt x="3858820" y="0"/>
                  </a:lnTo>
                  <a:lnTo>
                    <a:pt x="3924578" y="0"/>
                  </a:lnTo>
                  <a:lnTo>
                    <a:pt x="3924578" y="37621"/>
                  </a:lnTo>
                  <a:cubicBezTo>
                    <a:pt x="3924578" y="48009"/>
                    <a:pt x="3921466" y="57415"/>
                    <a:pt x="3916435" y="64223"/>
                  </a:cubicBezTo>
                  <a:lnTo>
                    <a:pt x="3907635" y="69155"/>
                  </a:lnTo>
                  <a:lnTo>
                    <a:pt x="3907635" y="155007"/>
                  </a:lnTo>
                  <a:lnTo>
                    <a:pt x="4340504" y="155007"/>
                  </a:lnTo>
                  <a:lnTo>
                    <a:pt x="4340504" y="178891"/>
                  </a:lnTo>
                  <a:cubicBezTo>
                    <a:pt x="4340504" y="192082"/>
                    <a:pt x="4329811" y="202775"/>
                    <a:pt x="4316620" y="202775"/>
                  </a:cubicBezTo>
                  <a:lnTo>
                    <a:pt x="3924578" y="202775"/>
                  </a:lnTo>
                  <a:lnTo>
                    <a:pt x="3924578" y="212814"/>
                  </a:lnTo>
                  <a:cubicBezTo>
                    <a:pt x="3924578" y="223203"/>
                    <a:pt x="3921466" y="232609"/>
                    <a:pt x="3916435" y="239416"/>
                  </a:cubicBezTo>
                  <a:lnTo>
                    <a:pt x="3907635" y="244348"/>
                  </a:lnTo>
                  <a:lnTo>
                    <a:pt x="3907635" y="350846"/>
                  </a:lnTo>
                  <a:lnTo>
                    <a:pt x="4340504" y="350846"/>
                  </a:lnTo>
                  <a:lnTo>
                    <a:pt x="4340504" y="374730"/>
                  </a:lnTo>
                  <a:cubicBezTo>
                    <a:pt x="4340504" y="387921"/>
                    <a:pt x="4329811" y="398614"/>
                    <a:pt x="4316620" y="398614"/>
                  </a:cubicBezTo>
                  <a:lnTo>
                    <a:pt x="23884" y="398614"/>
                  </a:lnTo>
                  <a:cubicBezTo>
                    <a:pt x="10693" y="398614"/>
                    <a:pt x="0" y="387921"/>
                    <a:pt x="0" y="374730"/>
                  </a:cubicBezTo>
                  <a:lnTo>
                    <a:pt x="0" y="350846"/>
                  </a:lnTo>
                  <a:lnTo>
                    <a:pt x="448353" y="350846"/>
                  </a:lnTo>
                  <a:lnTo>
                    <a:pt x="448353" y="244348"/>
                  </a:lnTo>
                  <a:lnTo>
                    <a:pt x="439553" y="239415"/>
                  </a:lnTo>
                  <a:cubicBezTo>
                    <a:pt x="434521" y="232608"/>
                    <a:pt x="431409" y="223202"/>
                    <a:pt x="431409" y="212813"/>
                  </a:cubicBezTo>
                  <a:lnTo>
                    <a:pt x="431409" y="202775"/>
                  </a:lnTo>
                  <a:lnTo>
                    <a:pt x="23884" y="202775"/>
                  </a:lnTo>
                  <a:cubicBezTo>
                    <a:pt x="10693" y="202775"/>
                    <a:pt x="0" y="192082"/>
                    <a:pt x="0" y="178891"/>
                  </a:cubicBezTo>
                  <a:lnTo>
                    <a:pt x="0" y="155007"/>
                  </a:lnTo>
                  <a:lnTo>
                    <a:pt x="448353" y="155007"/>
                  </a:lnTo>
                  <a:lnTo>
                    <a:pt x="448353" y="69155"/>
                  </a:lnTo>
                  <a:lnTo>
                    <a:pt x="439553" y="64222"/>
                  </a:lnTo>
                  <a:cubicBezTo>
                    <a:pt x="434521" y="57414"/>
                    <a:pt x="431409" y="48008"/>
                    <a:pt x="431409" y="3762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55CB7DCF-CF45-4E05-892E-469C9D9B94F1}"/>
                </a:ext>
              </a:extLst>
            </p:cNvPr>
            <p:cNvGrpSpPr/>
            <p:nvPr/>
          </p:nvGrpSpPr>
          <p:grpSpPr>
            <a:xfrm>
              <a:off x="5275852" y="4894379"/>
              <a:ext cx="296497" cy="1337539"/>
              <a:chOff x="2685052" y="4894379"/>
              <a:chExt cx="296497" cy="1337539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B3A79060-A8E8-4AEF-9C13-C6F33D9EEC70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7C8161C2-25E6-4315-97CF-26B5BC9A5228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6E8DC1F-79FB-4731-BF1E-741A7D1DEF0F}"/>
                </a:ext>
              </a:extLst>
            </p:cNvPr>
            <p:cNvGrpSpPr/>
            <p:nvPr/>
          </p:nvGrpSpPr>
          <p:grpSpPr>
            <a:xfrm>
              <a:off x="2685052" y="4894379"/>
              <a:ext cx="296497" cy="1337539"/>
              <a:chOff x="2685052" y="4894379"/>
              <a:chExt cx="296497" cy="1337539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24DC139-4A3C-4934-BA22-8D511357D2D9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四角形: 上の 2 つの角を丸める 411">
                <a:extLst>
                  <a:ext uri="{FF2B5EF4-FFF2-40B4-BE49-F238E27FC236}">
                    <a16:creationId xmlns:a16="http://schemas.microsoft.com/office/drawing/2014/main" id="{F51226AF-2C3B-4D19-A3DC-AEFDB6C6E2D8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7C05D125-CAD1-49B9-BC7D-0CF59672C32A}"/>
                </a:ext>
              </a:extLst>
            </p:cNvPr>
            <p:cNvGrpSpPr/>
            <p:nvPr/>
          </p:nvGrpSpPr>
          <p:grpSpPr>
            <a:xfrm>
              <a:off x="3564527" y="4894379"/>
              <a:ext cx="296497" cy="1337539"/>
              <a:chOff x="2685052" y="4894379"/>
              <a:chExt cx="296497" cy="1337539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E114A510-4602-427B-846F-AC68364D8715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E5AF8E91-B5EB-48D4-8F00-4CAAF37789FF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040C2436-9296-48A1-AF52-8184236B8547}"/>
                </a:ext>
              </a:extLst>
            </p:cNvPr>
            <p:cNvGrpSpPr/>
            <p:nvPr/>
          </p:nvGrpSpPr>
          <p:grpSpPr>
            <a:xfrm>
              <a:off x="1843677" y="4894379"/>
              <a:ext cx="296497" cy="1337539"/>
              <a:chOff x="2685052" y="4894379"/>
              <a:chExt cx="296497" cy="1337539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6C977C8C-A93A-455B-A399-A0CDC20D2E1C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0B8719DD-9A7A-4D28-B8DE-F0D150B344E9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6AF28EBF-E875-4BE4-ADDE-D1B28EFC2205}"/>
                </a:ext>
              </a:extLst>
            </p:cNvPr>
            <p:cNvGrpSpPr/>
            <p:nvPr/>
          </p:nvGrpSpPr>
          <p:grpSpPr>
            <a:xfrm>
              <a:off x="4418602" y="4894379"/>
              <a:ext cx="296497" cy="1337539"/>
              <a:chOff x="2685052" y="4894379"/>
              <a:chExt cx="296497" cy="1337539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CB1BF6B7-DF4C-4FD1-B659-43269EFE57DA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D8B4762F-C7A6-4DD3-B5D3-E6870C917DA8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17AFAD05-350E-4926-9492-E6E750AD2F8F}"/>
                </a:ext>
              </a:extLst>
            </p:cNvPr>
            <p:cNvGrpSpPr/>
            <p:nvPr/>
          </p:nvGrpSpPr>
          <p:grpSpPr>
            <a:xfrm>
              <a:off x="6153739" y="4894379"/>
              <a:ext cx="296497" cy="1337539"/>
              <a:chOff x="2685052" y="4894379"/>
              <a:chExt cx="296497" cy="1337539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82218B25-903B-4D9B-B4EE-5624F3FA3EDB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四角形: 上の 2 つの角を丸める 403">
                <a:extLst>
                  <a:ext uri="{FF2B5EF4-FFF2-40B4-BE49-F238E27FC236}">
                    <a16:creationId xmlns:a16="http://schemas.microsoft.com/office/drawing/2014/main" id="{152C424A-9778-4B90-9E81-C91F71D22725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5A1DBDC0-BF89-4DFA-81C8-179180889637}"/>
                </a:ext>
              </a:extLst>
            </p:cNvPr>
            <p:cNvSpPr/>
            <p:nvPr/>
          </p:nvSpPr>
          <p:spPr>
            <a:xfrm>
              <a:off x="1734770" y="4826562"/>
              <a:ext cx="4820106" cy="7976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1F0F7DD8-80E0-494B-A1A4-C5E691BCAB58}"/>
                </a:ext>
              </a:extLst>
            </p:cNvPr>
            <p:cNvGrpSpPr/>
            <p:nvPr/>
          </p:nvGrpSpPr>
          <p:grpSpPr>
            <a:xfrm>
              <a:off x="1450279" y="6223292"/>
              <a:ext cx="5379146" cy="349074"/>
              <a:chOff x="1380142" y="6264715"/>
              <a:chExt cx="5763608" cy="374023"/>
            </a:xfrm>
          </p:grpSpPr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3ED53644-0747-4DCC-881F-2C41AD5CF194}"/>
                  </a:ext>
                </a:extLst>
              </p:cNvPr>
              <p:cNvSpPr/>
              <p:nvPr/>
            </p:nvSpPr>
            <p:spPr>
              <a:xfrm>
                <a:off x="1380142" y="6267997"/>
                <a:ext cx="5763608" cy="88651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A706EA4B-BD23-4D7D-96BA-FAB4AE5D84EC}"/>
                  </a:ext>
                </a:extLst>
              </p:cNvPr>
              <p:cNvSpPr/>
              <p:nvPr/>
            </p:nvSpPr>
            <p:spPr>
              <a:xfrm>
                <a:off x="1380142" y="6343757"/>
                <a:ext cx="5763608" cy="29266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0D0E5EC0-1ECA-49BB-8B32-81F863D14D02}"/>
                  </a:ext>
                </a:extLst>
              </p:cNvPr>
              <p:cNvGrpSpPr/>
              <p:nvPr/>
            </p:nvGrpSpPr>
            <p:grpSpPr>
              <a:xfrm>
                <a:off x="2456467" y="6264715"/>
                <a:ext cx="3610958" cy="374023"/>
                <a:chOff x="1677620" y="3723770"/>
                <a:chExt cx="1751380" cy="205926"/>
              </a:xfrm>
            </p:grpSpPr>
            <p:sp>
              <p:nvSpPr>
                <p:cNvPr id="399" name="台形 398">
                  <a:extLst>
                    <a:ext uri="{FF2B5EF4-FFF2-40B4-BE49-F238E27FC236}">
                      <a16:creationId xmlns:a16="http://schemas.microsoft.com/office/drawing/2014/main" id="{5490563B-ADC6-49C5-AF9E-49444CEBE5BC}"/>
                    </a:ext>
                  </a:extLst>
                </p:cNvPr>
                <p:cNvSpPr/>
                <p:nvPr/>
              </p:nvSpPr>
              <p:spPr>
                <a:xfrm>
                  <a:off x="1677620" y="3723770"/>
                  <a:ext cx="1751380" cy="205926"/>
                </a:xfrm>
                <a:prstGeom prst="trapezoid">
                  <a:avLst>
                    <a:gd name="adj" fmla="val 3656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D2A26C2C-B691-4A69-901E-919F3CCF1ED9}"/>
                    </a:ext>
                  </a:extLst>
                </p:cNvPr>
                <p:cNvSpPr/>
                <p:nvPr/>
              </p:nvSpPr>
              <p:spPr>
                <a:xfrm>
                  <a:off x="1737617" y="3723770"/>
                  <a:ext cx="1617467" cy="205926"/>
                </a:xfrm>
                <a:prstGeom prst="trapezoid">
                  <a:avLst>
                    <a:gd name="adj" fmla="val 37721"/>
                  </a:avLst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台形 400">
                  <a:extLst>
                    <a:ext uri="{FF2B5EF4-FFF2-40B4-BE49-F238E27FC236}">
                      <a16:creationId xmlns:a16="http://schemas.microsoft.com/office/drawing/2014/main" id="{4D75BC10-96F5-497F-AFFF-30C652CA463E}"/>
                    </a:ext>
                  </a:extLst>
                </p:cNvPr>
                <p:cNvSpPr/>
                <p:nvPr/>
              </p:nvSpPr>
              <p:spPr>
                <a:xfrm>
                  <a:off x="2202289" y="3723770"/>
                  <a:ext cx="695692" cy="205926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台形 401">
                  <a:extLst>
                    <a:ext uri="{FF2B5EF4-FFF2-40B4-BE49-F238E27FC236}">
                      <a16:creationId xmlns:a16="http://schemas.microsoft.com/office/drawing/2014/main" id="{BAD45B15-F1FB-4659-B71D-B616E5BE2797}"/>
                    </a:ext>
                  </a:extLst>
                </p:cNvPr>
                <p:cNvSpPr/>
                <p:nvPr/>
              </p:nvSpPr>
              <p:spPr>
                <a:xfrm>
                  <a:off x="2262981" y="3723770"/>
                  <a:ext cx="573088" cy="205926"/>
                </a:xfrm>
                <a:prstGeom prst="trapezoid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2A2308DB-470E-4781-BEE5-FF791FB40E57}"/>
                </a:ext>
              </a:extLst>
            </p:cNvPr>
            <p:cNvGrpSpPr/>
            <p:nvPr/>
          </p:nvGrpSpPr>
          <p:grpSpPr>
            <a:xfrm>
              <a:off x="1079334" y="2779282"/>
              <a:ext cx="6106470" cy="579009"/>
              <a:chOff x="1079334" y="2779282"/>
              <a:chExt cx="6106470" cy="579009"/>
            </a:xfrm>
          </p:grpSpPr>
          <p:sp>
            <p:nvSpPr>
              <p:cNvPr id="385" name="台形 384">
                <a:extLst>
                  <a:ext uri="{FF2B5EF4-FFF2-40B4-BE49-F238E27FC236}">
                    <a16:creationId xmlns:a16="http://schemas.microsoft.com/office/drawing/2014/main" id="{F9DA53A6-69A7-4422-9F63-5CBFA53FA6C5}"/>
                  </a:ext>
                </a:extLst>
              </p:cNvPr>
              <p:cNvSpPr/>
              <p:nvPr/>
            </p:nvSpPr>
            <p:spPr>
              <a:xfrm>
                <a:off x="1397975" y="3312571"/>
                <a:ext cx="5472726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82666A89-3C6D-451B-BDDA-D6F1330DFE8F}"/>
                  </a:ext>
                </a:extLst>
              </p:cNvPr>
              <p:cNvGrpSpPr/>
              <p:nvPr/>
            </p:nvGrpSpPr>
            <p:grpSpPr>
              <a:xfrm>
                <a:off x="1079334" y="2779282"/>
                <a:ext cx="6106470" cy="554153"/>
                <a:chOff x="1079334" y="2779282"/>
                <a:chExt cx="6106470" cy="554153"/>
              </a:xfrm>
            </p:grpSpPr>
            <p:sp>
              <p:nvSpPr>
                <p:cNvPr id="387" name="台形 386">
                  <a:extLst>
                    <a:ext uri="{FF2B5EF4-FFF2-40B4-BE49-F238E27FC236}">
                      <a16:creationId xmlns:a16="http://schemas.microsoft.com/office/drawing/2014/main" id="{79718CD0-36AF-4143-88C6-F2512B3AA506}"/>
                    </a:ext>
                  </a:extLst>
                </p:cNvPr>
                <p:cNvSpPr/>
                <p:nvPr/>
              </p:nvSpPr>
              <p:spPr>
                <a:xfrm>
                  <a:off x="1079334" y="3173077"/>
                  <a:ext cx="6106470" cy="160358"/>
                </a:xfrm>
                <a:prstGeom prst="trapezoid">
                  <a:avLst>
                    <a:gd name="adj" fmla="val 731829"/>
                  </a:avLst>
                </a:prstGeom>
                <a:pattFill prst="dkVert">
                  <a:fgClr>
                    <a:sysClr val="window" lastClr="FFFFFF">
                      <a:lumMod val="7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B5DAD57D-4A88-4861-828A-DA3EC97AED46}"/>
                    </a:ext>
                  </a:extLst>
                </p:cNvPr>
                <p:cNvGrpSpPr/>
                <p:nvPr/>
              </p:nvGrpSpPr>
              <p:grpSpPr>
                <a:xfrm>
                  <a:off x="2314995" y="2779282"/>
                  <a:ext cx="184736" cy="151985"/>
                  <a:chOff x="3799974" y="2785043"/>
                  <a:chExt cx="188795" cy="213842"/>
                </a:xfrm>
              </p:grpSpPr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9CDC863F-A681-4BC8-96BD-CFE393CFDD9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89177" y="2795840"/>
                    <a:ext cx="175464" cy="153869"/>
                  </a:xfrm>
                  <a:custGeom>
                    <a:avLst/>
                    <a:gdLst>
                      <a:gd name="connsiteX0" fmla="*/ 126866 w 126866"/>
                      <a:gd name="connsiteY0" fmla="*/ 46883 h 167038"/>
                      <a:gd name="connsiteX1" fmla="*/ 126866 w 126866"/>
                      <a:gd name="connsiteY1" fmla="*/ 167038 h 167038"/>
                      <a:gd name="connsiteX2" fmla="*/ 80744 w 126866"/>
                      <a:gd name="connsiteY2" fmla="*/ 167038 h 167038"/>
                      <a:gd name="connsiteX3" fmla="*/ 74571 w 126866"/>
                      <a:gd name="connsiteY3" fmla="*/ 84537 h 167038"/>
                      <a:gd name="connsiteX4" fmla="*/ 46366 w 126866"/>
                      <a:gd name="connsiteY4" fmla="*/ 60259 h 167038"/>
                      <a:gd name="connsiteX5" fmla="*/ 5351 w 126866"/>
                      <a:gd name="connsiteY5" fmla="*/ 63328 h 167038"/>
                      <a:gd name="connsiteX6" fmla="*/ 0 w 126866"/>
                      <a:gd name="connsiteY6" fmla="*/ 66029 h 167038"/>
                      <a:gd name="connsiteX7" fmla="*/ 0 w 126866"/>
                      <a:gd name="connsiteY7" fmla="*/ 0 h 167038"/>
                      <a:gd name="connsiteX8" fmla="*/ 79983 w 126866"/>
                      <a:gd name="connsiteY8" fmla="*/ 0 h 167038"/>
                      <a:gd name="connsiteX9" fmla="*/ 126866 w 126866"/>
                      <a:gd name="connsiteY9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6866" h="167038">
                        <a:moveTo>
                          <a:pt x="126866" y="46883"/>
                        </a:moveTo>
                        <a:lnTo>
                          <a:pt x="126866" y="167038"/>
                        </a:lnTo>
                        <a:lnTo>
                          <a:pt x="80744" y="167038"/>
                        </a:lnTo>
                        <a:lnTo>
                          <a:pt x="74571" y="84537"/>
                        </a:lnTo>
                        <a:cubicBezTo>
                          <a:pt x="73486" y="70044"/>
                          <a:pt x="60858" y="59174"/>
                          <a:pt x="46366" y="60259"/>
                        </a:cubicBezTo>
                        <a:lnTo>
                          <a:pt x="5351" y="63328"/>
                        </a:lnTo>
                        <a:lnTo>
                          <a:pt x="0" y="66029"/>
                        </a:lnTo>
                        <a:lnTo>
                          <a:pt x="0" y="0"/>
                        </a:lnTo>
                        <a:lnTo>
                          <a:pt x="79983" y="0"/>
                        </a:lnTo>
                        <a:cubicBezTo>
                          <a:pt x="105876" y="0"/>
                          <a:pt x="126866" y="20990"/>
                          <a:pt x="126866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335BF46A-A91B-49CD-BEA5-607151F3B59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07854" y="2817970"/>
                    <a:ext cx="194792" cy="167038"/>
                  </a:xfrm>
                  <a:custGeom>
                    <a:avLst/>
                    <a:gdLst>
                      <a:gd name="connsiteX0" fmla="*/ 194792 w 194792"/>
                      <a:gd name="connsiteY0" fmla="*/ 46883 h 167038"/>
                      <a:gd name="connsiteX1" fmla="*/ 194792 w 194792"/>
                      <a:gd name="connsiteY1" fmla="*/ 167038 h 167038"/>
                      <a:gd name="connsiteX2" fmla="*/ 148670 w 194792"/>
                      <a:gd name="connsiteY2" fmla="*/ 167038 h 167038"/>
                      <a:gd name="connsiteX3" fmla="*/ 142497 w 194792"/>
                      <a:gd name="connsiteY3" fmla="*/ 84537 h 167038"/>
                      <a:gd name="connsiteX4" fmla="*/ 114292 w 194792"/>
                      <a:gd name="connsiteY4" fmla="*/ 60259 h 167038"/>
                      <a:gd name="connsiteX5" fmla="*/ 73277 w 194792"/>
                      <a:gd name="connsiteY5" fmla="*/ 63328 h 167038"/>
                      <a:gd name="connsiteX6" fmla="*/ 48999 w 194792"/>
                      <a:gd name="connsiteY6" fmla="*/ 91533 h 167038"/>
                      <a:gd name="connsiteX7" fmla="*/ 54649 w 194792"/>
                      <a:gd name="connsiteY7" fmla="*/ 167038 h 167038"/>
                      <a:gd name="connsiteX8" fmla="*/ 0 w 194792"/>
                      <a:gd name="connsiteY8" fmla="*/ 167038 h 167038"/>
                      <a:gd name="connsiteX9" fmla="*/ 0 w 194792"/>
                      <a:gd name="connsiteY9" fmla="*/ 46883 h 167038"/>
                      <a:gd name="connsiteX10" fmla="*/ 46883 w 194792"/>
                      <a:gd name="connsiteY10" fmla="*/ 0 h 167038"/>
                      <a:gd name="connsiteX11" fmla="*/ 147909 w 194792"/>
                      <a:gd name="connsiteY11" fmla="*/ 0 h 167038"/>
                      <a:gd name="connsiteX12" fmla="*/ 194792 w 194792"/>
                      <a:gd name="connsiteY12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4792" h="167038">
                        <a:moveTo>
                          <a:pt x="194792" y="46883"/>
                        </a:moveTo>
                        <a:lnTo>
                          <a:pt x="194792" y="167038"/>
                        </a:lnTo>
                        <a:lnTo>
                          <a:pt x="148670" y="167038"/>
                        </a:lnTo>
                        <a:lnTo>
                          <a:pt x="142497" y="84537"/>
                        </a:lnTo>
                        <a:cubicBezTo>
                          <a:pt x="141412" y="70044"/>
                          <a:pt x="128784" y="59174"/>
                          <a:pt x="114292" y="60259"/>
                        </a:cubicBezTo>
                        <a:lnTo>
                          <a:pt x="73277" y="63328"/>
                        </a:lnTo>
                        <a:cubicBezTo>
                          <a:pt x="58785" y="64412"/>
                          <a:pt x="47915" y="77040"/>
                          <a:pt x="48999" y="91533"/>
                        </a:cubicBezTo>
                        <a:lnTo>
                          <a:pt x="54649" y="167038"/>
                        </a:lnTo>
                        <a:lnTo>
                          <a:pt x="0" y="167038"/>
                        </a:lnTo>
                        <a:lnTo>
                          <a:pt x="0" y="46883"/>
                        </a:lnTo>
                        <a:cubicBezTo>
                          <a:pt x="0" y="20990"/>
                          <a:pt x="20990" y="0"/>
                          <a:pt x="46883" y="0"/>
                        </a:cubicBezTo>
                        <a:lnTo>
                          <a:pt x="147909" y="0"/>
                        </a:lnTo>
                        <a:cubicBezTo>
                          <a:pt x="173802" y="0"/>
                          <a:pt x="194792" y="20990"/>
                          <a:pt x="194792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9" name="台形 388">
                  <a:extLst>
                    <a:ext uri="{FF2B5EF4-FFF2-40B4-BE49-F238E27FC236}">
                      <a16:creationId xmlns:a16="http://schemas.microsoft.com/office/drawing/2014/main" id="{90472D76-F1E9-4CCE-BB68-40819BE36D2E}"/>
                    </a:ext>
                  </a:extLst>
                </p:cNvPr>
                <p:cNvSpPr/>
                <p:nvPr/>
              </p:nvSpPr>
              <p:spPr>
                <a:xfrm>
                  <a:off x="2100557" y="2935376"/>
                  <a:ext cx="4064024" cy="398059"/>
                </a:xfrm>
                <a:prstGeom prst="trapezoid">
                  <a:avLst>
                    <a:gd name="adj" fmla="val 6554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台形 389">
                  <a:extLst>
                    <a:ext uri="{FF2B5EF4-FFF2-40B4-BE49-F238E27FC236}">
                      <a16:creationId xmlns:a16="http://schemas.microsoft.com/office/drawing/2014/main" id="{8E5D4020-05A9-49A9-8501-063B6F9BA0E6}"/>
                    </a:ext>
                  </a:extLst>
                </p:cNvPr>
                <p:cNvSpPr/>
                <p:nvPr/>
              </p:nvSpPr>
              <p:spPr>
                <a:xfrm>
                  <a:off x="2169138" y="2979420"/>
                  <a:ext cx="3926862" cy="354015"/>
                </a:xfrm>
                <a:prstGeom prst="trapezoid">
                  <a:avLst>
                    <a:gd name="adj" fmla="val 61236"/>
                  </a:avLst>
                </a:prstGeom>
                <a:pattFill prst="dkVert">
                  <a:fgClr>
                    <a:sysClr val="window" lastClr="FFFFFF">
                      <a:lumMod val="7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4F5EC2C4-5916-4519-9A4F-436802919A07}"/>
                    </a:ext>
                  </a:extLst>
                </p:cNvPr>
                <p:cNvGrpSpPr/>
                <p:nvPr/>
              </p:nvGrpSpPr>
              <p:grpSpPr>
                <a:xfrm flipH="1">
                  <a:off x="5783661" y="2779282"/>
                  <a:ext cx="184736" cy="151985"/>
                  <a:chOff x="3799974" y="2785043"/>
                  <a:chExt cx="188795" cy="213842"/>
                </a:xfrm>
              </p:grpSpPr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A393FFFE-3D86-4AA4-B4E3-D92A5849F8B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89177" y="2795840"/>
                    <a:ext cx="175464" cy="153869"/>
                  </a:xfrm>
                  <a:custGeom>
                    <a:avLst/>
                    <a:gdLst>
                      <a:gd name="connsiteX0" fmla="*/ 126866 w 126866"/>
                      <a:gd name="connsiteY0" fmla="*/ 46883 h 167038"/>
                      <a:gd name="connsiteX1" fmla="*/ 126866 w 126866"/>
                      <a:gd name="connsiteY1" fmla="*/ 167038 h 167038"/>
                      <a:gd name="connsiteX2" fmla="*/ 80744 w 126866"/>
                      <a:gd name="connsiteY2" fmla="*/ 167038 h 167038"/>
                      <a:gd name="connsiteX3" fmla="*/ 74571 w 126866"/>
                      <a:gd name="connsiteY3" fmla="*/ 84537 h 167038"/>
                      <a:gd name="connsiteX4" fmla="*/ 46366 w 126866"/>
                      <a:gd name="connsiteY4" fmla="*/ 60259 h 167038"/>
                      <a:gd name="connsiteX5" fmla="*/ 5351 w 126866"/>
                      <a:gd name="connsiteY5" fmla="*/ 63328 h 167038"/>
                      <a:gd name="connsiteX6" fmla="*/ 0 w 126866"/>
                      <a:gd name="connsiteY6" fmla="*/ 66029 h 167038"/>
                      <a:gd name="connsiteX7" fmla="*/ 0 w 126866"/>
                      <a:gd name="connsiteY7" fmla="*/ 0 h 167038"/>
                      <a:gd name="connsiteX8" fmla="*/ 79983 w 126866"/>
                      <a:gd name="connsiteY8" fmla="*/ 0 h 167038"/>
                      <a:gd name="connsiteX9" fmla="*/ 126866 w 126866"/>
                      <a:gd name="connsiteY9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6866" h="167038">
                        <a:moveTo>
                          <a:pt x="126866" y="46883"/>
                        </a:moveTo>
                        <a:lnTo>
                          <a:pt x="126866" y="167038"/>
                        </a:lnTo>
                        <a:lnTo>
                          <a:pt x="80744" y="167038"/>
                        </a:lnTo>
                        <a:lnTo>
                          <a:pt x="74571" y="84537"/>
                        </a:lnTo>
                        <a:cubicBezTo>
                          <a:pt x="73486" y="70044"/>
                          <a:pt x="60858" y="59174"/>
                          <a:pt x="46366" y="60259"/>
                        </a:cubicBezTo>
                        <a:lnTo>
                          <a:pt x="5351" y="63328"/>
                        </a:lnTo>
                        <a:lnTo>
                          <a:pt x="0" y="66029"/>
                        </a:lnTo>
                        <a:lnTo>
                          <a:pt x="0" y="0"/>
                        </a:lnTo>
                        <a:lnTo>
                          <a:pt x="79983" y="0"/>
                        </a:lnTo>
                        <a:cubicBezTo>
                          <a:pt x="105876" y="0"/>
                          <a:pt x="126866" y="20990"/>
                          <a:pt x="126866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686C73CE-E9BF-4B06-BA19-6EA692D46FA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07854" y="2817970"/>
                    <a:ext cx="194792" cy="167038"/>
                  </a:xfrm>
                  <a:custGeom>
                    <a:avLst/>
                    <a:gdLst>
                      <a:gd name="connsiteX0" fmla="*/ 194792 w 194792"/>
                      <a:gd name="connsiteY0" fmla="*/ 46883 h 167038"/>
                      <a:gd name="connsiteX1" fmla="*/ 194792 w 194792"/>
                      <a:gd name="connsiteY1" fmla="*/ 167038 h 167038"/>
                      <a:gd name="connsiteX2" fmla="*/ 148670 w 194792"/>
                      <a:gd name="connsiteY2" fmla="*/ 167038 h 167038"/>
                      <a:gd name="connsiteX3" fmla="*/ 142497 w 194792"/>
                      <a:gd name="connsiteY3" fmla="*/ 84537 h 167038"/>
                      <a:gd name="connsiteX4" fmla="*/ 114292 w 194792"/>
                      <a:gd name="connsiteY4" fmla="*/ 60259 h 167038"/>
                      <a:gd name="connsiteX5" fmla="*/ 73277 w 194792"/>
                      <a:gd name="connsiteY5" fmla="*/ 63328 h 167038"/>
                      <a:gd name="connsiteX6" fmla="*/ 48999 w 194792"/>
                      <a:gd name="connsiteY6" fmla="*/ 91533 h 167038"/>
                      <a:gd name="connsiteX7" fmla="*/ 54649 w 194792"/>
                      <a:gd name="connsiteY7" fmla="*/ 167038 h 167038"/>
                      <a:gd name="connsiteX8" fmla="*/ 0 w 194792"/>
                      <a:gd name="connsiteY8" fmla="*/ 167038 h 167038"/>
                      <a:gd name="connsiteX9" fmla="*/ 0 w 194792"/>
                      <a:gd name="connsiteY9" fmla="*/ 46883 h 167038"/>
                      <a:gd name="connsiteX10" fmla="*/ 46883 w 194792"/>
                      <a:gd name="connsiteY10" fmla="*/ 0 h 167038"/>
                      <a:gd name="connsiteX11" fmla="*/ 147909 w 194792"/>
                      <a:gd name="connsiteY11" fmla="*/ 0 h 167038"/>
                      <a:gd name="connsiteX12" fmla="*/ 194792 w 194792"/>
                      <a:gd name="connsiteY12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4792" h="167038">
                        <a:moveTo>
                          <a:pt x="194792" y="46883"/>
                        </a:moveTo>
                        <a:lnTo>
                          <a:pt x="194792" y="167038"/>
                        </a:lnTo>
                        <a:lnTo>
                          <a:pt x="148670" y="167038"/>
                        </a:lnTo>
                        <a:lnTo>
                          <a:pt x="142497" y="84537"/>
                        </a:lnTo>
                        <a:cubicBezTo>
                          <a:pt x="141412" y="70044"/>
                          <a:pt x="128784" y="59174"/>
                          <a:pt x="114292" y="60259"/>
                        </a:cubicBezTo>
                        <a:lnTo>
                          <a:pt x="73277" y="63328"/>
                        </a:lnTo>
                        <a:cubicBezTo>
                          <a:pt x="58785" y="64412"/>
                          <a:pt x="47915" y="77040"/>
                          <a:pt x="48999" y="91533"/>
                        </a:cubicBezTo>
                        <a:lnTo>
                          <a:pt x="54649" y="167038"/>
                        </a:lnTo>
                        <a:lnTo>
                          <a:pt x="0" y="167038"/>
                        </a:lnTo>
                        <a:lnTo>
                          <a:pt x="0" y="46883"/>
                        </a:lnTo>
                        <a:cubicBezTo>
                          <a:pt x="0" y="20990"/>
                          <a:pt x="20990" y="0"/>
                          <a:pt x="46883" y="0"/>
                        </a:cubicBezTo>
                        <a:lnTo>
                          <a:pt x="147909" y="0"/>
                        </a:lnTo>
                        <a:cubicBezTo>
                          <a:pt x="173802" y="0"/>
                          <a:pt x="194792" y="20990"/>
                          <a:pt x="194792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84" name="台形 383">
              <a:extLst>
                <a:ext uri="{FF2B5EF4-FFF2-40B4-BE49-F238E27FC236}">
                  <a16:creationId xmlns:a16="http://schemas.microsoft.com/office/drawing/2014/main" id="{C7040199-1C26-487B-A7E7-B573B696A5BB}"/>
                </a:ext>
              </a:extLst>
            </p:cNvPr>
            <p:cNvSpPr/>
            <p:nvPr/>
          </p:nvSpPr>
          <p:spPr>
            <a:xfrm rot="10800000">
              <a:off x="1432140" y="3387664"/>
              <a:ext cx="5472726" cy="45720"/>
            </a:xfrm>
            <a:prstGeom prst="trapezoid">
              <a:avLst>
                <a:gd name="adj" fmla="val 22553"/>
              </a:avLst>
            </a:prstGeom>
            <a:pattFill prst="dkVert">
              <a:fgClr>
                <a:srgbClr val="C00000"/>
              </a:fgClr>
              <a:bgClr>
                <a:srgbClr val="FFFF00"/>
              </a:bgClr>
            </a:pattFill>
            <a:ln w="12700" cap="flat" cmpd="sng" algn="ctr">
              <a:solidFill>
                <a:srgbClr val="8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5DBD5009-C5BF-4D03-988E-30672C07501C}"/>
              </a:ext>
            </a:extLst>
          </p:cNvPr>
          <p:cNvSpPr txBox="1"/>
          <p:nvPr/>
        </p:nvSpPr>
        <p:spPr>
          <a:xfrm>
            <a:off x="6421744" y="270964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法隆寺五重塔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（斑鳩町）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F35AA43D-5A6C-4F34-9A31-597F0DE45D1C}"/>
              </a:ext>
            </a:extLst>
          </p:cNvPr>
          <p:cNvSpPr txBox="1"/>
          <p:nvPr/>
        </p:nvSpPr>
        <p:spPr>
          <a:xfrm>
            <a:off x="8368536" y="279591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東大寺</a:t>
            </a: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C298D2B0-F5A8-4114-BCEB-57A41B6A0811}"/>
              </a:ext>
            </a:extLst>
          </p:cNvPr>
          <p:cNvSpPr txBox="1"/>
          <p:nvPr/>
        </p:nvSpPr>
        <p:spPr>
          <a:xfrm>
            <a:off x="7618964" y="42106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平城京跡</a:t>
            </a:r>
          </a:p>
        </p:txBody>
      </p:sp>
      <p:sp>
        <p:nvSpPr>
          <p:cNvPr id="449" name="吹き出し: 円形 448">
            <a:extLst>
              <a:ext uri="{FF2B5EF4-FFF2-40B4-BE49-F238E27FC236}">
                <a16:creationId xmlns:a16="http://schemas.microsoft.com/office/drawing/2014/main" id="{1B6F7C8F-CA86-4768-8799-FD1FB4C2C3BE}"/>
              </a:ext>
            </a:extLst>
          </p:cNvPr>
          <p:cNvSpPr/>
          <p:nvPr/>
        </p:nvSpPr>
        <p:spPr>
          <a:xfrm>
            <a:off x="5579071" y="819643"/>
            <a:ext cx="1402536" cy="879202"/>
          </a:xfrm>
          <a:prstGeom prst="wedgeEllipseCallout">
            <a:avLst>
              <a:gd name="adj1" fmla="val -43336"/>
              <a:gd name="adj2" fmla="val 4498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海はない県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58D20929-4979-47F7-B130-8FF2E9878A16}"/>
              </a:ext>
            </a:extLst>
          </p:cNvPr>
          <p:cNvGrpSpPr/>
          <p:nvPr/>
        </p:nvGrpSpPr>
        <p:grpSpPr>
          <a:xfrm>
            <a:off x="4061981" y="2449225"/>
            <a:ext cx="1337851" cy="517115"/>
            <a:chOff x="1615354" y="2670175"/>
            <a:chExt cx="4526366" cy="1749559"/>
          </a:xfrm>
        </p:grpSpPr>
        <p:sp>
          <p:nvSpPr>
            <p:cNvPr id="451" name="楕円 450">
              <a:extLst>
                <a:ext uri="{FF2B5EF4-FFF2-40B4-BE49-F238E27FC236}">
                  <a16:creationId xmlns:a16="http://schemas.microsoft.com/office/drawing/2014/main" id="{CC2158BF-1AA9-40F1-89D9-09A88B8C65F5}"/>
                </a:ext>
              </a:extLst>
            </p:cNvPr>
            <p:cNvSpPr/>
            <p:nvPr/>
          </p:nvSpPr>
          <p:spPr>
            <a:xfrm>
              <a:off x="1615354" y="3822834"/>
              <a:ext cx="4526366" cy="596900"/>
            </a:xfrm>
            <a:prstGeom prst="ellipse">
              <a:avLst/>
            </a:prstGeom>
            <a:pattFill prst="lgConfetti">
              <a:fgClr>
                <a:srgbClr val="FFC000">
                  <a:lumMod val="20000"/>
                  <a:lumOff val="8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37251518-C08A-4883-B148-A119CD770354}"/>
                </a:ext>
              </a:extLst>
            </p:cNvPr>
            <p:cNvSpPr/>
            <p:nvPr/>
          </p:nvSpPr>
          <p:spPr>
            <a:xfrm>
              <a:off x="2836068" y="3564731"/>
              <a:ext cx="2242399" cy="273844"/>
            </a:xfrm>
            <a:custGeom>
              <a:avLst/>
              <a:gdLst>
                <a:gd name="connsiteX0" fmla="*/ 47625 w 1409700"/>
                <a:gd name="connsiteY0" fmla="*/ 69057 h 273844"/>
                <a:gd name="connsiteX1" fmla="*/ 416719 w 1409700"/>
                <a:gd name="connsiteY1" fmla="*/ 57150 h 273844"/>
                <a:gd name="connsiteX2" fmla="*/ 488156 w 1409700"/>
                <a:gd name="connsiteY2" fmla="*/ 16669 h 273844"/>
                <a:gd name="connsiteX3" fmla="*/ 576262 w 1409700"/>
                <a:gd name="connsiteY3" fmla="*/ 0 h 273844"/>
                <a:gd name="connsiteX4" fmla="*/ 771525 w 1409700"/>
                <a:gd name="connsiteY4" fmla="*/ 66675 h 273844"/>
                <a:gd name="connsiteX5" fmla="*/ 1214437 w 1409700"/>
                <a:gd name="connsiteY5" fmla="*/ 69057 h 273844"/>
                <a:gd name="connsiteX6" fmla="*/ 1312069 w 1409700"/>
                <a:gd name="connsiteY6" fmla="*/ 85725 h 273844"/>
                <a:gd name="connsiteX7" fmla="*/ 1409700 w 1409700"/>
                <a:gd name="connsiteY7" fmla="*/ 107157 h 273844"/>
                <a:gd name="connsiteX8" fmla="*/ 1397794 w 1409700"/>
                <a:gd name="connsiteY8" fmla="*/ 214313 h 273844"/>
                <a:gd name="connsiteX9" fmla="*/ 576262 w 1409700"/>
                <a:gd name="connsiteY9" fmla="*/ 273844 h 273844"/>
                <a:gd name="connsiteX10" fmla="*/ 0 w 1409700"/>
                <a:gd name="connsiteY10" fmla="*/ 85725 h 273844"/>
                <a:gd name="connsiteX11" fmla="*/ 47625 w 1409700"/>
                <a:gd name="connsiteY11" fmla="*/ 69057 h 27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09700" h="273844">
                  <a:moveTo>
                    <a:pt x="47625" y="69057"/>
                  </a:moveTo>
                  <a:lnTo>
                    <a:pt x="416719" y="57150"/>
                  </a:lnTo>
                  <a:lnTo>
                    <a:pt x="488156" y="16669"/>
                  </a:lnTo>
                  <a:lnTo>
                    <a:pt x="576262" y="0"/>
                  </a:lnTo>
                  <a:lnTo>
                    <a:pt x="771525" y="66675"/>
                  </a:lnTo>
                  <a:lnTo>
                    <a:pt x="1214437" y="69057"/>
                  </a:lnTo>
                  <a:lnTo>
                    <a:pt x="1312069" y="85725"/>
                  </a:lnTo>
                  <a:lnTo>
                    <a:pt x="1409700" y="107157"/>
                  </a:lnTo>
                  <a:lnTo>
                    <a:pt x="1397794" y="214313"/>
                  </a:lnTo>
                  <a:lnTo>
                    <a:pt x="576262" y="273844"/>
                  </a:lnTo>
                  <a:lnTo>
                    <a:pt x="0" y="85725"/>
                  </a:lnTo>
                  <a:lnTo>
                    <a:pt x="47625" y="6905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1CEF6DF6-09C5-4DE9-8820-25255774D098}"/>
                </a:ext>
              </a:extLst>
            </p:cNvPr>
            <p:cNvSpPr/>
            <p:nvPr/>
          </p:nvSpPr>
          <p:spPr>
            <a:xfrm>
              <a:off x="5207000" y="3543300"/>
              <a:ext cx="574675" cy="333375"/>
            </a:xfrm>
            <a:custGeom>
              <a:avLst/>
              <a:gdLst>
                <a:gd name="connsiteX0" fmla="*/ 3175 w 574675"/>
                <a:gd name="connsiteY0" fmla="*/ 158750 h 333375"/>
                <a:gd name="connsiteX1" fmla="*/ 0 w 574675"/>
                <a:gd name="connsiteY1" fmla="*/ 28575 h 333375"/>
                <a:gd name="connsiteX2" fmla="*/ 92075 w 574675"/>
                <a:gd name="connsiteY2" fmla="*/ 0 h 333375"/>
                <a:gd name="connsiteX3" fmla="*/ 203200 w 574675"/>
                <a:gd name="connsiteY3" fmla="*/ 28575 h 333375"/>
                <a:gd name="connsiteX4" fmla="*/ 254000 w 574675"/>
                <a:gd name="connsiteY4" fmla="*/ 44450 h 333375"/>
                <a:gd name="connsiteX5" fmla="*/ 336550 w 574675"/>
                <a:gd name="connsiteY5" fmla="*/ 44450 h 333375"/>
                <a:gd name="connsiteX6" fmla="*/ 431800 w 574675"/>
                <a:gd name="connsiteY6" fmla="*/ 34925 h 333375"/>
                <a:gd name="connsiteX7" fmla="*/ 501650 w 574675"/>
                <a:gd name="connsiteY7" fmla="*/ 60325 h 333375"/>
                <a:gd name="connsiteX8" fmla="*/ 574675 w 574675"/>
                <a:gd name="connsiteY8" fmla="*/ 209550 h 333375"/>
                <a:gd name="connsiteX9" fmla="*/ 539750 w 574675"/>
                <a:gd name="connsiteY9" fmla="*/ 301625 h 333375"/>
                <a:gd name="connsiteX10" fmla="*/ 463550 w 574675"/>
                <a:gd name="connsiteY10" fmla="*/ 333375 h 333375"/>
                <a:gd name="connsiteX11" fmla="*/ 257175 w 574675"/>
                <a:gd name="connsiteY11" fmla="*/ 209550 h 333375"/>
                <a:gd name="connsiteX12" fmla="*/ 92075 w 574675"/>
                <a:gd name="connsiteY12" fmla="*/ 206375 h 333375"/>
                <a:gd name="connsiteX13" fmla="*/ 3175 w 574675"/>
                <a:gd name="connsiteY13" fmla="*/ 15875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4675" h="333375">
                  <a:moveTo>
                    <a:pt x="3175" y="158750"/>
                  </a:moveTo>
                  <a:cubicBezTo>
                    <a:pt x="2117" y="115358"/>
                    <a:pt x="1058" y="71967"/>
                    <a:pt x="0" y="28575"/>
                  </a:cubicBezTo>
                  <a:lnTo>
                    <a:pt x="92075" y="0"/>
                  </a:lnTo>
                  <a:lnTo>
                    <a:pt x="203200" y="28575"/>
                  </a:lnTo>
                  <a:lnTo>
                    <a:pt x="254000" y="44450"/>
                  </a:lnTo>
                  <a:lnTo>
                    <a:pt x="336550" y="44450"/>
                  </a:lnTo>
                  <a:lnTo>
                    <a:pt x="431800" y="34925"/>
                  </a:lnTo>
                  <a:lnTo>
                    <a:pt x="501650" y="60325"/>
                  </a:lnTo>
                  <a:lnTo>
                    <a:pt x="574675" y="209550"/>
                  </a:lnTo>
                  <a:lnTo>
                    <a:pt x="539750" y="301625"/>
                  </a:lnTo>
                  <a:lnTo>
                    <a:pt x="463550" y="333375"/>
                  </a:lnTo>
                  <a:lnTo>
                    <a:pt x="257175" y="209550"/>
                  </a:lnTo>
                  <a:lnTo>
                    <a:pt x="92075" y="206375"/>
                  </a:lnTo>
                  <a:lnTo>
                    <a:pt x="3175" y="15875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7F17DBDA-086F-49B8-B9EF-6D35F3A18CE1}"/>
                </a:ext>
              </a:extLst>
            </p:cNvPr>
            <p:cNvSpPr/>
            <p:nvPr/>
          </p:nvSpPr>
          <p:spPr>
            <a:xfrm>
              <a:off x="4552950" y="3606800"/>
              <a:ext cx="1355725" cy="596900"/>
            </a:xfrm>
            <a:custGeom>
              <a:avLst/>
              <a:gdLst>
                <a:gd name="connsiteX0" fmla="*/ 295275 w 1355725"/>
                <a:gd name="connsiteY0" fmla="*/ 330200 h 596900"/>
                <a:gd name="connsiteX1" fmla="*/ 412750 w 1355725"/>
                <a:gd name="connsiteY1" fmla="*/ 498475 h 596900"/>
                <a:gd name="connsiteX2" fmla="*/ 473075 w 1355725"/>
                <a:gd name="connsiteY2" fmla="*/ 549275 h 596900"/>
                <a:gd name="connsiteX3" fmla="*/ 723900 w 1355725"/>
                <a:gd name="connsiteY3" fmla="*/ 596900 h 596900"/>
                <a:gd name="connsiteX4" fmla="*/ 882650 w 1355725"/>
                <a:gd name="connsiteY4" fmla="*/ 504825 h 596900"/>
                <a:gd name="connsiteX5" fmla="*/ 1073150 w 1355725"/>
                <a:gd name="connsiteY5" fmla="*/ 536575 h 596900"/>
                <a:gd name="connsiteX6" fmla="*/ 1133475 w 1355725"/>
                <a:gd name="connsiteY6" fmla="*/ 539750 h 596900"/>
                <a:gd name="connsiteX7" fmla="*/ 1355725 w 1355725"/>
                <a:gd name="connsiteY7" fmla="*/ 527050 h 596900"/>
                <a:gd name="connsiteX8" fmla="*/ 1301750 w 1355725"/>
                <a:gd name="connsiteY8" fmla="*/ 393700 h 596900"/>
                <a:gd name="connsiteX9" fmla="*/ 1263650 w 1355725"/>
                <a:gd name="connsiteY9" fmla="*/ 314325 h 596900"/>
                <a:gd name="connsiteX10" fmla="*/ 1152525 w 1355725"/>
                <a:gd name="connsiteY10" fmla="*/ 244475 h 596900"/>
                <a:gd name="connsiteX11" fmla="*/ 908050 w 1355725"/>
                <a:gd name="connsiteY11" fmla="*/ 117475 h 596900"/>
                <a:gd name="connsiteX12" fmla="*/ 879475 w 1355725"/>
                <a:gd name="connsiteY12" fmla="*/ 111125 h 596900"/>
                <a:gd name="connsiteX13" fmla="*/ 698500 w 1355725"/>
                <a:gd name="connsiteY13" fmla="*/ 107950 h 596900"/>
                <a:gd name="connsiteX14" fmla="*/ 396875 w 1355725"/>
                <a:gd name="connsiteY14" fmla="*/ 15875 h 596900"/>
                <a:gd name="connsiteX15" fmla="*/ 114300 w 1355725"/>
                <a:gd name="connsiteY15" fmla="*/ 22225 h 596900"/>
                <a:gd name="connsiteX16" fmla="*/ 0 w 1355725"/>
                <a:gd name="connsiteY16" fmla="*/ 0 h 596900"/>
                <a:gd name="connsiteX17" fmla="*/ 206375 w 1355725"/>
                <a:gd name="connsiteY17" fmla="*/ 241300 h 596900"/>
                <a:gd name="connsiteX18" fmla="*/ 295275 w 1355725"/>
                <a:gd name="connsiteY18" fmla="*/ 33020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55725" h="596900">
                  <a:moveTo>
                    <a:pt x="295275" y="330200"/>
                  </a:moveTo>
                  <a:lnTo>
                    <a:pt x="412750" y="498475"/>
                  </a:lnTo>
                  <a:lnTo>
                    <a:pt x="473075" y="549275"/>
                  </a:lnTo>
                  <a:lnTo>
                    <a:pt x="723900" y="596900"/>
                  </a:lnTo>
                  <a:lnTo>
                    <a:pt x="882650" y="504825"/>
                  </a:lnTo>
                  <a:lnTo>
                    <a:pt x="1073150" y="536575"/>
                  </a:lnTo>
                  <a:lnTo>
                    <a:pt x="1133475" y="539750"/>
                  </a:lnTo>
                  <a:lnTo>
                    <a:pt x="1355725" y="527050"/>
                  </a:lnTo>
                  <a:lnTo>
                    <a:pt x="1301750" y="393700"/>
                  </a:lnTo>
                  <a:lnTo>
                    <a:pt x="1263650" y="314325"/>
                  </a:lnTo>
                  <a:lnTo>
                    <a:pt x="1152525" y="244475"/>
                  </a:lnTo>
                  <a:lnTo>
                    <a:pt x="908050" y="117475"/>
                  </a:lnTo>
                  <a:lnTo>
                    <a:pt x="879475" y="111125"/>
                  </a:lnTo>
                  <a:lnTo>
                    <a:pt x="698500" y="107950"/>
                  </a:lnTo>
                  <a:lnTo>
                    <a:pt x="396875" y="15875"/>
                  </a:lnTo>
                  <a:lnTo>
                    <a:pt x="114300" y="22225"/>
                  </a:lnTo>
                  <a:lnTo>
                    <a:pt x="0" y="0"/>
                  </a:lnTo>
                  <a:lnTo>
                    <a:pt x="206375" y="241300"/>
                  </a:lnTo>
                  <a:lnTo>
                    <a:pt x="295275" y="33020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9130E813-0463-4E91-9235-9ACB341CEA86}"/>
                </a:ext>
              </a:extLst>
            </p:cNvPr>
            <p:cNvSpPr/>
            <p:nvPr/>
          </p:nvSpPr>
          <p:spPr>
            <a:xfrm>
              <a:off x="4749800" y="3556000"/>
              <a:ext cx="819150" cy="314325"/>
            </a:xfrm>
            <a:custGeom>
              <a:avLst/>
              <a:gdLst>
                <a:gd name="connsiteX0" fmla="*/ 3175 w 819150"/>
                <a:gd name="connsiteY0" fmla="*/ 0 h 314325"/>
                <a:gd name="connsiteX1" fmla="*/ 0 w 819150"/>
                <a:gd name="connsiteY1" fmla="*/ 200025 h 314325"/>
                <a:gd name="connsiteX2" fmla="*/ 111125 w 819150"/>
                <a:gd name="connsiteY2" fmla="*/ 311150 h 314325"/>
                <a:gd name="connsiteX3" fmla="*/ 250825 w 819150"/>
                <a:gd name="connsiteY3" fmla="*/ 292100 h 314325"/>
                <a:gd name="connsiteX4" fmla="*/ 425450 w 819150"/>
                <a:gd name="connsiteY4" fmla="*/ 292100 h 314325"/>
                <a:gd name="connsiteX5" fmla="*/ 460375 w 819150"/>
                <a:gd name="connsiteY5" fmla="*/ 304800 h 314325"/>
                <a:gd name="connsiteX6" fmla="*/ 568325 w 819150"/>
                <a:gd name="connsiteY6" fmla="*/ 314325 h 314325"/>
                <a:gd name="connsiteX7" fmla="*/ 704850 w 819150"/>
                <a:gd name="connsiteY7" fmla="*/ 295275 h 314325"/>
                <a:gd name="connsiteX8" fmla="*/ 819150 w 819150"/>
                <a:gd name="connsiteY8" fmla="*/ 228600 h 314325"/>
                <a:gd name="connsiteX9" fmla="*/ 819150 w 819150"/>
                <a:gd name="connsiteY9" fmla="*/ 168275 h 314325"/>
                <a:gd name="connsiteX10" fmla="*/ 727075 w 819150"/>
                <a:gd name="connsiteY10" fmla="*/ 104775 h 314325"/>
                <a:gd name="connsiteX11" fmla="*/ 619125 w 819150"/>
                <a:gd name="connsiteY11" fmla="*/ 114300 h 314325"/>
                <a:gd name="connsiteX12" fmla="*/ 454025 w 819150"/>
                <a:gd name="connsiteY12" fmla="*/ 76200 h 314325"/>
                <a:gd name="connsiteX13" fmla="*/ 317500 w 819150"/>
                <a:gd name="connsiteY13" fmla="*/ 82550 h 314325"/>
                <a:gd name="connsiteX14" fmla="*/ 3175 w 819150"/>
                <a:gd name="connsiteY14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19150" h="314325">
                  <a:moveTo>
                    <a:pt x="3175" y="0"/>
                  </a:moveTo>
                  <a:cubicBezTo>
                    <a:pt x="2117" y="66675"/>
                    <a:pt x="1058" y="133350"/>
                    <a:pt x="0" y="200025"/>
                  </a:cubicBezTo>
                  <a:lnTo>
                    <a:pt x="111125" y="311150"/>
                  </a:lnTo>
                  <a:lnTo>
                    <a:pt x="250825" y="292100"/>
                  </a:lnTo>
                  <a:lnTo>
                    <a:pt x="425450" y="292100"/>
                  </a:lnTo>
                  <a:lnTo>
                    <a:pt x="460375" y="304800"/>
                  </a:lnTo>
                  <a:lnTo>
                    <a:pt x="568325" y="314325"/>
                  </a:lnTo>
                  <a:lnTo>
                    <a:pt x="704850" y="295275"/>
                  </a:lnTo>
                  <a:lnTo>
                    <a:pt x="819150" y="228600"/>
                  </a:lnTo>
                  <a:lnTo>
                    <a:pt x="819150" y="168275"/>
                  </a:lnTo>
                  <a:lnTo>
                    <a:pt x="727075" y="104775"/>
                  </a:lnTo>
                  <a:lnTo>
                    <a:pt x="619125" y="114300"/>
                  </a:lnTo>
                  <a:lnTo>
                    <a:pt x="454025" y="76200"/>
                  </a:lnTo>
                  <a:lnTo>
                    <a:pt x="317500" y="82550"/>
                  </a:lnTo>
                  <a:lnTo>
                    <a:pt x="3175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05592EC0-9C07-4358-A549-BF1A780DB73E}"/>
                </a:ext>
              </a:extLst>
            </p:cNvPr>
            <p:cNvSpPr/>
            <p:nvPr/>
          </p:nvSpPr>
          <p:spPr>
            <a:xfrm>
              <a:off x="2095500" y="3517900"/>
              <a:ext cx="1066800" cy="752475"/>
            </a:xfrm>
            <a:custGeom>
              <a:avLst/>
              <a:gdLst>
                <a:gd name="connsiteX0" fmla="*/ 355600 w 1066800"/>
                <a:gd name="connsiteY0" fmla="*/ 12700 h 752475"/>
                <a:gd name="connsiteX1" fmla="*/ 320675 w 1066800"/>
                <a:gd name="connsiteY1" fmla="*/ 139700 h 752475"/>
                <a:gd name="connsiteX2" fmla="*/ 165100 w 1066800"/>
                <a:gd name="connsiteY2" fmla="*/ 158750 h 752475"/>
                <a:gd name="connsiteX3" fmla="*/ 111125 w 1066800"/>
                <a:gd name="connsiteY3" fmla="*/ 238125 h 752475"/>
                <a:gd name="connsiteX4" fmla="*/ 38100 w 1066800"/>
                <a:gd name="connsiteY4" fmla="*/ 450850 h 752475"/>
                <a:gd name="connsiteX5" fmla="*/ 31750 w 1066800"/>
                <a:gd name="connsiteY5" fmla="*/ 498475 h 752475"/>
                <a:gd name="connsiteX6" fmla="*/ 0 w 1066800"/>
                <a:gd name="connsiteY6" fmla="*/ 635000 h 752475"/>
                <a:gd name="connsiteX7" fmla="*/ 31750 w 1066800"/>
                <a:gd name="connsiteY7" fmla="*/ 682625 h 752475"/>
                <a:gd name="connsiteX8" fmla="*/ 384175 w 1066800"/>
                <a:gd name="connsiteY8" fmla="*/ 685800 h 752475"/>
                <a:gd name="connsiteX9" fmla="*/ 638175 w 1066800"/>
                <a:gd name="connsiteY9" fmla="*/ 746125 h 752475"/>
                <a:gd name="connsiteX10" fmla="*/ 787400 w 1066800"/>
                <a:gd name="connsiteY10" fmla="*/ 746125 h 752475"/>
                <a:gd name="connsiteX11" fmla="*/ 838200 w 1066800"/>
                <a:gd name="connsiteY11" fmla="*/ 752475 h 752475"/>
                <a:gd name="connsiteX12" fmla="*/ 908050 w 1066800"/>
                <a:gd name="connsiteY12" fmla="*/ 682625 h 752475"/>
                <a:gd name="connsiteX13" fmla="*/ 968375 w 1066800"/>
                <a:gd name="connsiteY13" fmla="*/ 511175 h 752475"/>
                <a:gd name="connsiteX14" fmla="*/ 1025525 w 1066800"/>
                <a:gd name="connsiteY14" fmla="*/ 381000 h 752475"/>
                <a:gd name="connsiteX15" fmla="*/ 1066800 w 1066800"/>
                <a:gd name="connsiteY15" fmla="*/ 263525 h 752475"/>
                <a:gd name="connsiteX16" fmla="*/ 904875 w 1066800"/>
                <a:gd name="connsiteY16" fmla="*/ 92075 h 752475"/>
                <a:gd name="connsiteX17" fmla="*/ 682625 w 1066800"/>
                <a:gd name="connsiteY17" fmla="*/ 53975 h 752475"/>
                <a:gd name="connsiteX18" fmla="*/ 647700 w 1066800"/>
                <a:gd name="connsiteY18" fmla="*/ 53975 h 752475"/>
                <a:gd name="connsiteX19" fmla="*/ 476250 w 1066800"/>
                <a:gd name="connsiteY19" fmla="*/ 0 h 752475"/>
                <a:gd name="connsiteX20" fmla="*/ 355600 w 1066800"/>
                <a:gd name="connsiteY20" fmla="*/ 12700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66800" h="752475">
                  <a:moveTo>
                    <a:pt x="355600" y="12700"/>
                  </a:moveTo>
                  <a:lnTo>
                    <a:pt x="320675" y="139700"/>
                  </a:lnTo>
                  <a:lnTo>
                    <a:pt x="165100" y="158750"/>
                  </a:lnTo>
                  <a:lnTo>
                    <a:pt x="111125" y="238125"/>
                  </a:lnTo>
                  <a:lnTo>
                    <a:pt x="38100" y="450850"/>
                  </a:lnTo>
                  <a:cubicBezTo>
                    <a:pt x="30712" y="487789"/>
                    <a:pt x="31750" y="471807"/>
                    <a:pt x="31750" y="498475"/>
                  </a:cubicBezTo>
                  <a:lnTo>
                    <a:pt x="0" y="635000"/>
                  </a:lnTo>
                  <a:lnTo>
                    <a:pt x="31750" y="682625"/>
                  </a:lnTo>
                  <a:lnTo>
                    <a:pt x="384175" y="685800"/>
                  </a:lnTo>
                  <a:lnTo>
                    <a:pt x="638175" y="746125"/>
                  </a:lnTo>
                  <a:lnTo>
                    <a:pt x="787400" y="746125"/>
                  </a:lnTo>
                  <a:lnTo>
                    <a:pt x="838200" y="752475"/>
                  </a:lnTo>
                  <a:lnTo>
                    <a:pt x="908050" y="682625"/>
                  </a:lnTo>
                  <a:lnTo>
                    <a:pt x="968375" y="511175"/>
                  </a:lnTo>
                  <a:lnTo>
                    <a:pt x="1025525" y="381000"/>
                  </a:lnTo>
                  <a:lnTo>
                    <a:pt x="1066800" y="263525"/>
                  </a:lnTo>
                  <a:lnTo>
                    <a:pt x="904875" y="92075"/>
                  </a:lnTo>
                  <a:lnTo>
                    <a:pt x="682625" y="53975"/>
                  </a:lnTo>
                  <a:lnTo>
                    <a:pt x="647700" y="53975"/>
                  </a:lnTo>
                  <a:lnTo>
                    <a:pt x="476250" y="0"/>
                  </a:lnTo>
                  <a:lnTo>
                    <a:pt x="355600" y="1270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5105C690-77E9-4EA4-81E6-E493C864FB31}"/>
                </a:ext>
              </a:extLst>
            </p:cNvPr>
            <p:cNvSpPr/>
            <p:nvPr/>
          </p:nvSpPr>
          <p:spPr>
            <a:xfrm>
              <a:off x="2419350" y="3545681"/>
              <a:ext cx="838200" cy="354807"/>
            </a:xfrm>
            <a:custGeom>
              <a:avLst/>
              <a:gdLst>
                <a:gd name="connsiteX0" fmla="*/ 245269 w 838200"/>
                <a:gd name="connsiteY0" fmla="*/ 45244 h 354807"/>
                <a:gd name="connsiteX1" fmla="*/ 19050 w 838200"/>
                <a:gd name="connsiteY1" fmla="*/ 19050 h 354807"/>
                <a:gd name="connsiteX2" fmla="*/ 0 w 838200"/>
                <a:gd name="connsiteY2" fmla="*/ 104775 h 354807"/>
                <a:gd name="connsiteX3" fmla="*/ 183356 w 838200"/>
                <a:gd name="connsiteY3" fmla="*/ 142875 h 354807"/>
                <a:gd name="connsiteX4" fmla="*/ 352425 w 838200"/>
                <a:gd name="connsiteY4" fmla="*/ 142875 h 354807"/>
                <a:gd name="connsiteX5" fmla="*/ 526256 w 838200"/>
                <a:gd name="connsiteY5" fmla="*/ 297657 h 354807"/>
                <a:gd name="connsiteX6" fmla="*/ 676275 w 838200"/>
                <a:gd name="connsiteY6" fmla="*/ 326232 h 354807"/>
                <a:gd name="connsiteX7" fmla="*/ 716756 w 838200"/>
                <a:gd name="connsiteY7" fmla="*/ 354807 h 354807"/>
                <a:gd name="connsiteX8" fmla="*/ 838200 w 838200"/>
                <a:gd name="connsiteY8" fmla="*/ 100013 h 354807"/>
                <a:gd name="connsiteX9" fmla="*/ 604838 w 838200"/>
                <a:gd name="connsiteY9" fmla="*/ 0 h 354807"/>
                <a:gd name="connsiteX10" fmla="*/ 245269 w 838200"/>
                <a:gd name="connsiteY10" fmla="*/ 45244 h 35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200" h="354807">
                  <a:moveTo>
                    <a:pt x="245269" y="45244"/>
                  </a:moveTo>
                  <a:lnTo>
                    <a:pt x="19050" y="19050"/>
                  </a:lnTo>
                  <a:lnTo>
                    <a:pt x="0" y="104775"/>
                  </a:lnTo>
                  <a:lnTo>
                    <a:pt x="183356" y="142875"/>
                  </a:lnTo>
                  <a:lnTo>
                    <a:pt x="352425" y="142875"/>
                  </a:lnTo>
                  <a:lnTo>
                    <a:pt x="526256" y="297657"/>
                  </a:lnTo>
                  <a:lnTo>
                    <a:pt x="676275" y="326232"/>
                  </a:lnTo>
                  <a:lnTo>
                    <a:pt x="716756" y="354807"/>
                  </a:lnTo>
                  <a:lnTo>
                    <a:pt x="838200" y="100013"/>
                  </a:lnTo>
                  <a:lnTo>
                    <a:pt x="604838" y="0"/>
                  </a:lnTo>
                  <a:lnTo>
                    <a:pt x="245269" y="4524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8AED3797-62C5-44E6-8066-6A8D8EF97B63}"/>
                </a:ext>
              </a:extLst>
            </p:cNvPr>
            <p:cNvSpPr/>
            <p:nvPr/>
          </p:nvSpPr>
          <p:spPr>
            <a:xfrm>
              <a:off x="4175125" y="2670175"/>
              <a:ext cx="1308100" cy="1025525"/>
            </a:xfrm>
            <a:custGeom>
              <a:avLst/>
              <a:gdLst>
                <a:gd name="connsiteX0" fmla="*/ 0 w 1308100"/>
                <a:gd name="connsiteY0" fmla="*/ 374650 h 1025525"/>
                <a:gd name="connsiteX1" fmla="*/ 130175 w 1308100"/>
                <a:gd name="connsiteY1" fmla="*/ 158750 h 1025525"/>
                <a:gd name="connsiteX2" fmla="*/ 288925 w 1308100"/>
                <a:gd name="connsiteY2" fmla="*/ 139700 h 1025525"/>
                <a:gd name="connsiteX3" fmla="*/ 342900 w 1308100"/>
                <a:gd name="connsiteY3" fmla="*/ 101600 h 1025525"/>
                <a:gd name="connsiteX4" fmla="*/ 384175 w 1308100"/>
                <a:gd name="connsiteY4" fmla="*/ 101600 h 1025525"/>
                <a:gd name="connsiteX5" fmla="*/ 828675 w 1308100"/>
                <a:gd name="connsiteY5" fmla="*/ 0 h 1025525"/>
                <a:gd name="connsiteX6" fmla="*/ 971550 w 1308100"/>
                <a:gd name="connsiteY6" fmla="*/ 22225 h 1025525"/>
                <a:gd name="connsiteX7" fmla="*/ 1076325 w 1308100"/>
                <a:gd name="connsiteY7" fmla="*/ 76200 h 1025525"/>
                <a:gd name="connsiteX8" fmla="*/ 1130300 w 1308100"/>
                <a:gd name="connsiteY8" fmla="*/ 136525 h 1025525"/>
                <a:gd name="connsiteX9" fmla="*/ 1241425 w 1308100"/>
                <a:gd name="connsiteY9" fmla="*/ 196850 h 1025525"/>
                <a:gd name="connsiteX10" fmla="*/ 1270000 w 1308100"/>
                <a:gd name="connsiteY10" fmla="*/ 393700 h 1025525"/>
                <a:gd name="connsiteX11" fmla="*/ 1304925 w 1308100"/>
                <a:gd name="connsiteY11" fmla="*/ 603250 h 1025525"/>
                <a:gd name="connsiteX12" fmla="*/ 1308100 w 1308100"/>
                <a:gd name="connsiteY12" fmla="*/ 635000 h 1025525"/>
                <a:gd name="connsiteX13" fmla="*/ 1304925 w 1308100"/>
                <a:gd name="connsiteY13" fmla="*/ 771525 h 1025525"/>
                <a:gd name="connsiteX14" fmla="*/ 1184275 w 1308100"/>
                <a:gd name="connsiteY14" fmla="*/ 901700 h 1025525"/>
                <a:gd name="connsiteX15" fmla="*/ 974725 w 1308100"/>
                <a:gd name="connsiteY15" fmla="*/ 1025525 h 1025525"/>
                <a:gd name="connsiteX16" fmla="*/ 682625 w 1308100"/>
                <a:gd name="connsiteY16" fmla="*/ 1025525 h 1025525"/>
                <a:gd name="connsiteX17" fmla="*/ 495300 w 1308100"/>
                <a:gd name="connsiteY17" fmla="*/ 1009650 h 1025525"/>
                <a:gd name="connsiteX18" fmla="*/ 285750 w 1308100"/>
                <a:gd name="connsiteY18" fmla="*/ 892175 h 1025525"/>
                <a:gd name="connsiteX19" fmla="*/ 104775 w 1308100"/>
                <a:gd name="connsiteY19" fmla="*/ 657225 h 1025525"/>
                <a:gd name="connsiteX20" fmla="*/ 0 w 1308100"/>
                <a:gd name="connsiteY20" fmla="*/ 374650 h 102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08100" h="1025525">
                  <a:moveTo>
                    <a:pt x="0" y="374650"/>
                  </a:moveTo>
                  <a:lnTo>
                    <a:pt x="130175" y="158750"/>
                  </a:lnTo>
                  <a:lnTo>
                    <a:pt x="288925" y="139700"/>
                  </a:lnTo>
                  <a:lnTo>
                    <a:pt x="342900" y="101600"/>
                  </a:lnTo>
                  <a:lnTo>
                    <a:pt x="384175" y="101600"/>
                  </a:lnTo>
                  <a:lnTo>
                    <a:pt x="828675" y="0"/>
                  </a:lnTo>
                  <a:lnTo>
                    <a:pt x="971550" y="22225"/>
                  </a:lnTo>
                  <a:lnTo>
                    <a:pt x="1076325" y="76200"/>
                  </a:lnTo>
                  <a:lnTo>
                    <a:pt x="1130300" y="136525"/>
                  </a:lnTo>
                  <a:lnTo>
                    <a:pt x="1241425" y="196850"/>
                  </a:lnTo>
                  <a:lnTo>
                    <a:pt x="1270000" y="393700"/>
                  </a:lnTo>
                  <a:lnTo>
                    <a:pt x="1304925" y="603250"/>
                  </a:lnTo>
                  <a:lnTo>
                    <a:pt x="1308100" y="635000"/>
                  </a:lnTo>
                  <a:cubicBezTo>
                    <a:pt x="1307042" y="680508"/>
                    <a:pt x="1305983" y="726017"/>
                    <a:pt x="1304925" y="771525"/>
                  </a:cubicBezTo>
                  <a:lnTo>
                    <a:pt x="1184275" y="901700"/>
                  </a:lnTo>
                  <a:lnTo>
                    <a:pt x="974725" y="1025525"/>
                  </a:lnTo>
                  <a:lnTo>
                    <a:pt x="682625" y="1025525"/>
                  </a:lnTo>
                  <a:lnTo>
                    <a:pt x="495300" y="1009650"/>
                  </a:lnTo>
                  <a:lnTo>
                    <a:pt x="285750" y="892175"/>
                  </a:lnTo>
                  <a:lnTo>
                    <a:pt x="104775" y="657225"/>
                  </a:lnTo>
                  <a:lnTo>
                    <a:pt x="0" y="374650"/>
                  </a:lnTo>
                  <a:close/>
                </a:path>
              </a:pathLst>
            </a:custGeom>
            <a:pattFill prst="lgConfetti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4FA7A84A-24E0-4D80-89CA-B771B8C4DC3F}"/>
                </a:ext>
              </a:extLst>
            </p:cNvPr>
            <p:cNvSpPr/>
            <p:nvPr/>
          </p:nvSpPr>
          <p:spPr>
            <a:xfrm>
              <a:off x="4171741" y="2941521"/>
              <a:ext cx="933450" cy="754179"/>
            </a:xfrm>
            <a:custGeom>
              <a:avLst/>
              <a:gdLst>
                <a:gd name="connsiteX0" fmla="*/ 62286 w 933450"/>
                <a:gd name="connsiteY0" fmla="*/ 0 h 754179"/>
                <a:gd name="connsiteX1" fmla="*/ 174625 w 933450"/>
                <a:gd name="connsiteY1" fmla="*/ 84254 h 754179"/>
                <a:gd name="connsiteX2" fmla="*/ 292100 w 933450"/>
                <a:gd name="connsiteY2" fmla="*/ 68379 h 754179"/>
                <a:gd name="connsiteX3" fmla="*/ 422275 w 933450"/>
                <a:gd name="connsiteY3" fmla="*/ 17579 h 754179"/>
                <a:gd name="connsiteX4" fmla="*/ 476250 w 933450"/>
                <a:gd name="connsiteY4" fmla="*/ 109654 h 754179"/>
                <a:gd name="connsiteX5" fmla="*/ 600075 w 933450"/>
                <a:gd name="connsiteY5" fmla="*/ 160454 h 754179"/>
                <a:gd name="connsiteX6" fmla="*/ 660400 w 933450"/>
                <a:gd name="connsiteY6" fmla="*/ 325554 h 754179"/>
                <a:gd name="connsiteX7" fmla="*/ 720725 w 933450"/>
                <a:gd name="connsiteY7" fmla="*/ 506529 h 754179"/>
                <a:gd name="connsiteX8" fmla="*/ 889000 w 933450"/>
                <a:gd name="connsiteY8" fmla="*/ 604954 h 754179"/>
                <a:gd name="connsiteX9" fmla="*/ 933450 w 933450"/>
                <a:gd name="connsiteY9" fmla="*/ 662104 h 754179"/>
                <a:gd name="connsiteX10" fmla="*/ 933450 w 933450"/>
                <a:gd name="connsiteY10" fmla="*/ 754179 h 754179"/>
                <a:gd name="connsiteX11" fmla="*/ 682625 w 933450"/>
                <a:gd name="connsiteY11" fmla="*/ 754179 h 754179"/>
                <a:gd name="connsiteX12" fmla="*/ 495300 w 933450"/>
                <a:gd name="connsiteY12" fmla="*/ 738304 h 754179"/>
                <a:gd name="connsiteX13" fmla="*/ 285750 w 933450"/>
                <a:gd name="connsiteY13" fmla="*/ 620829 h 754179"/>
                <a:gd name="connsiteX14" fmla="*/ 104775 w 933450"/>
                <a:gd name="connsiteY14" fmla="*/ 385879 h 754179"/>
                <a:gd name="connsiteX15" fmla="*/ 0 w 933450"/>
                <a:gd name="connsiteY15" fmla="*/ 103304 h 75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3450" h="754179">
                  <a:moveTo>
                    <a:pt x="62286" y="0"/>
                  </a:moveTo>
                  <a:lnTo>
                    <a:pt x="174625" y="84254"/>
                  </a:lnTo>
                  <a:lnTo>
                    <a:pt x="292100" y="68379"/>
                  </a:lnTo>
                  <a:lnTo>
                    <a:pt x="422275" y="17579"/>
                  </a:lnTo>
                  <a:lnTo>
                    <a:pt x="476250" y="109654"/>
                  </a:lnTo>
                  <a:lnTo>
                    <a:pt x="600075" y="160454"/>
                  </a:lnTo>
                  <a:lnTo>
                    <a:pt x="660400" y="325554"/>
                  </a:lnTo>
                  <a:lnTo>
                    <a:pt x="720725" y="506529"/>
                  </a:lnTo>
                  <a:lnTo>
                    <a:pt x="889000" y="604954"/>
                  </a:lnTo>
                  <a:lnTo>
                    <a:pt x="933450" y="662104"/>
                  </a:lnTo>
                  <a:lnTo>
                    <a:pt x="933450" y="754179"/>
                  </a:lnTo>
                  <a:lnTo>
                    <a:pt x="682625" y="754179"/>
                  </a:lnTo>
                  <a:lnTo>
                    <a:pt x="495300" y="738304"/>
                  </a:lnTo>
                  <a:lnTo>
                    <a:pt x="285750" y="620829"/>
                  </a:lnTo>
                  <a:lnTo>
                    <a:pt x="104775" y="385879"/>
                  </a:lnTo>
                  <a:lnTo>
                    <a:pt x="0" y="10330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E5D0E3D4-D02D-4E95-A7B3-128893ED1786}"/>
                </a:ext>
              </a:extLst>
            </p:cNvPr>
            <p:cNvSpPr/>
            <p:nvPr/>
          </p:nvSpPr>
          <p:spPr>
            <a:xfrm>
              <a:off x="2098675" y="2825750"/>
              <a:ext cx="2593975" cy="892175"/>
            </a:xfrm>
            <a:custGeom>
              <a:avLst/>
              <a:gdLst>
                <a:gd name="connsiteX0" fmla="*/ 269875 w 2593975"/>
                <a:gd name="connsiteY0" fmla="*/ 104775 h 892175"/>
                <a:gd name="connsiteX1" fmla="*/ 133350 w 2593975"/>
                <a:gd name="connsiteY1" fmla="*/ 142875 h 892175"/>
                <a:gd name="connsiteX2" fmla="*/ 79375 w 2593975"/>
                <a:gd name="connsiteY2" fmla="*/ 266700 h 892175"/>
                <a:gd name="connsiteX3" fmla="*/ 0 w 2593975"/>
                <a:gd name="connsiteY3" fmla="*/ 479425 h 892175"/>
                <a:gd name="connsiteX4" fmla="*/ 98425 w 2593975"/>
                <a:gd name="connsiteY4" fmla="*/ 657225 h 892175"/>
                <a:gd name="connsiteX5" fmla="*/ 133350 w 2593975"/>
                <a:gd name="connsiteY5" fmla="*/ 704850 h 892175"/>
                <a:gd name="connsiteX6" fmla="*/ 180975 w 2593975"/>
                <a:gd name="connsiteY6" fmla="*/ 768350 h 892175"/>
                <a:gd name="connsiteX7" fmla="*/ 781050 w 2593975"/>
                <a:gd name="connsiteY7" fmla="*/ 822325 h 892175"/>
                <a:gd name="connsiteX8" fmla="*/ 882650 w 2593975"/>
                <a:gd name="connsiteY8" fmla="*/ 841375 h 892175"/>
                <a:gd name="connsiteX9" fmla="*/ 1079500 w 2593975"/>
                <a:gd name="connsiteY9" fmla="*/ 857250 h 892175"/>
                <a:gd name="connsiteX10" fmla="*/ 1136650 w 2593975"/>
                <a:gd name="connsiteY10" fmla="*/ 860425 h 892175"/>
                <a:gd name="connsiteX11" fmla="*/ 1222375 w 2593975"/>
                <a:gd name="connsiteY11" fmla="*/ 863600 h 892175"/>
                <a:gd name="connsiteX12" fmla="*/ 1495425 w 2593975"/>
                <a:gd name="connsiteY12" fmla="*/ 869950 h 892175"/>
                <a:gd name="connsiteX13" fmla="*/ 1920875 w 2593975"/>
                <a:gd name="connsiteY13" fmla="*/ 866775 h 892175"/>
                <a:gd name="connsiteX14" fmla="*/ 1978025 w 2593975"/>
                <a:gd name="connsiteY14" fmla="*/ 869950 h 892175"/>
                <a:gd name="connsiteX15" fmla="*/ 2130425 w 2593975"/>
                <a:gd name="connsiteY15" fmla="*/ 869950 h 892175"/>
                <a:gd name="connsiteX16" fmla="*/ 2270125 w 2593975"/>
                <a:gd name="connsiteY16" fmla="*/ 892175 h 892175"/>
                <a:gd name="connsiteX17" fmla="*/ 2501900 w 2593975"/>
                <a:gd name="connsiteY17" fmla="*/ 825500 h 892175"/>
                <a:gd name="connsiteX18" fmla="*/ 2552700 w 2593975"/>
                <a:gd name="connsiteY18" fmla="*/ 739775 h 892175"/>
                <a:gd name="connsiteX19" fmla="*/ 2593975 w 2593975"/>
                <a:gd name="connsiteY19" fmla="*/ 603250 h 892175"/>
                <a:gd name="connsiteX20" fmla="*/ 2559050 w 2593975"/>
                <a:gd name="connsiteY20" fmla="*/ 377825 h 892175"/>
                <a:gd name="connsiteX21" fmla="*/ 2486025 w 2593975"/>
                <a:gd name="connsiteY21" fmla="*/ 228600 h 892175"/>
                <a:gd name="connsiteX22" fmla="*/ 2235200 w 2593975"/>
                <a:gd name="connsiteY22" fmla="*/ 127000 h 892175"/>
                <a:gd name="connsiteX23" fmla="*/ 2032000 w 2593975"/>
                <a:gd name="connsiteY23" fmla="*/ 111125 h 892175"/>
                <a:gd name="connsiteX24" fmla="*/ 1666875 w 2593975"/>
                <a:gd name="connsiteY24" fmla="*/ 63500 h 892175"/>
                <a:gd name="connsiteX25" fmla="*/ 1539875 w 2593975"/>
                <a:gd name="connsiteY25" fmla="*/ 25400 h 892175"/>
                <a:gd name="connsiteX26" fmla="*/ 1301750 w 2593975"/>
                <a:gd name="connsiteY26" fmla="*/ 0 h 892175"/>
                <a:gd name="connsiteX27" fmla="*/ 1076325 w 2593975"/>
                <a:gd name="connsiteY27" fmla="*/ 47625 h 892175"/>
                <a:gd name="connsiteX28" fmla="*/ 714375 w 2593975"/>
                <a:gd name="connsiteY28" fmla="*/ 63500 h 892175"/>
                <a:gd name="connsiteX29" fmla="*/ 492125 w 2593975"/>
                <a:gd name="connsiteY29" fmla="*/ 50800 h 892175"/>
                <a:gd name="connsiteX30" fmla="*/ 269875 w 2593975"/>
                <a:gd name="connsiteY30" fmla="*/ 104775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93975" h="892175">
                  <a:moveTo>
                    <a:pt x="269875" y="104775"/>
                  </a:moveTo>
                  <a:lnTo>
                    <a:pt x="133350" y="142875"/>
                  </a:lnTo>
                  <a:lnTo>
                    <a:pt x="79375" y="266700"/>
                  </a:lnTo>
                  <a:lnTo>
                    <a:pt x="0" y="479425"/>
                  </a:lnTo>
                  <a:lnTo>
                    <a:pt x="98425" y="657225"/>
                  </a:lnTo>
                  <a:lnTo>
                    <a:pt x="133350" y="704850"/>
                  </a:lnTo>
                  <a:lnTo>
                    <a:pt x="180975" y="768350"/>
                  </a:lnTo>
                  <a:lnTo>
                    <a:pt x="781050" y="822325"/>
                  </a:lnTo>
                  <a:lnTo>
                    <a:pt x="882650" y="841375"/>
                  </a:lnTo>
                  <a:lnTo>
                    <a:pt x="1079500" y="857250"/>
                  </a:lnTo>
                  <a:cubicBezTo>
                    <a:pt x="1121803" y="861096"/>
                    <a:pt x="1102735" y="860425"/>
                    <a:pt x="1136650" y="860425"/>
                  </a:cubicBezTo>
                  <a:lnTo>
                    <a:pt x="1222375" y="863600"/>
                  </a:lnTo>
                  <a:lnTo>
                    <a:pt x="1495425" y="869950"/>
                  </a:lnTo>
                  <a:lnTo>
                    <a:pt x="1920875" y="866775"/>
                  </a:lnTo>
                  <a:cubicBezTo>
                    <a:pt x="1969548" y="870252"/>
                    <a:pt x="1950471" y="869950"/>
                    <a:pt x="1978025" y="869950"/>
                  </a:cubicBezTo>
                  <a:lnTo>
                    <a:pt x="2130425" y="869950"/>
                  </a:lnTo>
                  <a:lnTo>
                    <a:pt x="2270125" y="892175"/>
                  </a:lnTo>
                  <a:lnTo>
                    <a:pt x="2501900" y="825500"/>
                  </a:lnTo>
                  <a:lnTo>
                    <a:pt x="2552700" y="739775"/>
                  </a:lnTo>
                  <a:lnTo>
                    <a:pt x="2593975" y="603250"/>
                  </a:lnTo>
                  <a:lnTo>
                    <a:pt x="2559050" y="377825"/>
                  </a:lnTo>
                  <a:lnTo>
                    <a:pt x="2486025" y="228600"/>
                  </a:lnTo>
                  <a:lnTo>
                    <a:pt x="2235200" y="127000"/>
                  </a:lnTo>
                  <a:lnTo>
                    <a:pt x="2032000" y="111125"/>
                  </a:lnTo>
                  <a:lnTo>
                    <a:pt x="1666875" y="63500"/>
                  </a:lnTo>
                  <a:lnTo>
                    <a:pt x="1539875" y="25400"/>
                  </a:lnTo>
                  <a:lnTo>
                    <a:pt x="1301750" y="0"/>
                  </a:lnTo>
                  <a:lnTo>
                    <a:pt x="1076325" y="47625"/>
                  </a:lnTo>
                  <a:lnTo>
                    <a:pt x="714375" y="63500"/>
                  </a:lnTo>
                  <a:lnTo>
                    <a:pt x="492125" y="50800"/>
                  </a:lnTo>
                  <a:lnTo>
                    <a:pt x="269875" y="104775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92BBB995-38D1-4067-BCF1-5DFDB3DEE998}"/>
                </a:ext>
              </a:extLst>
            </p:cNvPr>
            <p:cNvSpPr/>
            <p:nvPr/>
          </p:nvSpPr>
          <p:spPr>
            <a:xfrm>
              <a:off x="2203729" y="2825750"/>
              <a:ext cx="2457930" cy="746125"/>
            </a:xfrm>
            <a:custGeom>
              <a:avLst/>
              <a:gdLst>
                <a:gd name="connsiteX0" fmla="*/ 1196696 w 2457930"/>
                <a:gd name="connsiteY0" fmla="*/ 0 h 746125"/>
                <a:gd name="connsiteX1" fmla="*/ 1434821 w 2457930"/>
                <a:gd name="connsiteY1" fmla="*/ 25400 h 746125"/>
                <a:gd name="connsiteX2" fmla="*/ 1561821 w 2457930"/>
                <a:gd name="connsiteY2" fmla="*/ 63500 h 746125"/>
                <a:gd name="connsiteX3" fmla="*/ 1926946 w 2457930"/>
                <a:gd name="connsiteY3" fmla="*/ 111125 h 746125"/>
                <a:gd name="connsiteX4" fmla="*/ 2130146 w 2457930"/>
                <a:gd name="connsiteY4" fmla="*/ 127000 h 746125"/>
                <a:gd name="connsiteX5" fmla="*/ 2380971 w 2457930"/>
                <a:gd name="connsiteY5" fmla="*/ 228600 h 746125"/>
                <a:gd name="connsiteX6" fmla="*/ 2453996 w 2457930"/>
                <a:gd name="connsiteY6" fmla="*/ 377825 h 746125"/>
                <a:gd name="connsiteX7" fmla="*/ 2457930 w 2457930"/>
                <a:gd name="connsiteY7" fmla="*/ 403213 h 746125"/>
                <a:gd name="connsiteX8" fmla="*/ 2447646 w 2457930"/>
                <a:gd name="connsiteY8" fmla="*/ 457200 h 746125"/>
                <a:gd name="connsiteX9" fmla="*/ 2250796 w 2457930"/>
                <a:gd name="connsiteY9" fmla="*/ 523875 h 746125"/>
                <a:gd name="connsiteX10" fmla="*/ 2111096 w 2457930"/>
                <a:gd name="connsiteY10" fmla="*/ 704850 h 746125"/>
                <a:gd name="connsiteX11" fmla="*/ 2079346 w 2457930"/>
                <a:gd name="connsiteY11" fmla="*/ 733425 h 746125"/>
                <a:gd name="connsiteX12" fmla="*/ 1961871 w 2457930"/>
                <a:gd name="connsiteY12" fmla="*/ 746125 h 746125"/>
                <a:gd name="connsiteX13" fmla="*/ 1815821 w 2457930"/>
                <a:gd name="connsiteY13" fmla="*/ 692150 h 746125"/>
                <a:gd name="connsiteX14" fmla="*/ 1650721 w 2457930"/>
                <a:gd name="connsiteY14" fmla="*/ 654050 h 746125"/>
                <a:gd name="connsiteX15" fmla="*/ 1638021 w 2457930"/>
                <a:gd name="connsiteY15" fmla="*/ 650875 h 746125"/>
                <a:gd name="connsiteX16" fmla="*/ 1609446 w 2457930"/>
                <a:gd name="connsiteY16" fmla="*/ 641350 h 746125"/>
                <a:gd name="connsiteX17" fmla="*/ 1536421 w 2457930"/>
                <a:gd name="connsiteY17" fmla="*/ 523875 h 746125"/>
                <a:gd name="connsiteX18" fmla="*/ 1320521 w 2457930"/>
                <a:gd name="connsiteY18" fmla="*/ 425450 h 746125"/>
                <a:gd name="connsiteX19" fmla="*/ 1257021 w 2457930"/>
                <a:gd name="connsiteY19" fmla="*/ 469900 h 746125"/>
                <a:gd name="connsiteX20" fmla="*/ 1206221 w 2457930"/>
                <a:gd name="connsiteY20" fmla="*/ 498475 h 746125"/>
                <a:gd name="connsiteX21" fmla="*/ 1133196 w 2457930"/>
                <a:gd name="connsiteY21" fmla="*/ 473075 h 746125"/>
                <a:gd name="connsiteX22" fmla="*/ 1012546 w 2457930"/>
                <a:gd name="connsiteY22" fmla="*/ 482600 h 746125"/>
                <a:gd name="connsiteX23" fmla="*/ 907771 w 2457930"/>
                <a:gd name="connsiteY23" fmla="*/ 381000 h 746125"/>
                <a:gd name="connsiteX24" fmla="*/ 536296 w 2457930"/>
                <a:gd name="connsiteY24" fmla="*/ 358775 h 746125"/>
                <a:gd name="connsiteX25" fmla="*/ 507721 w 2457930"/>
                <a:gd name="connsiteY25" fmla="*/ 517525 h 746125"/>
                <a:gd name="connsiteX26" fmla="*/ 250546 w 2457930"/>
                <a:gd name="connsiteY26" fmla="*/ 434975 h 746125"/>
                <a:gd name="connsiteX27" fmla="*/ 212446 w 2457930"/>
                <a:gd name="connsiteY27" fmla="*/ 304800 h 746125"/>
                <a:gd name="connsiteX28" fmla="*/ 101321 w 2457930"/>
                <a:gd name="connsiteY28" fmla="*/ 304800 h 746125"/>
                <a:gd name="connsiteX29" fmla="*/ 0 w 2457930"/>
                <a:gd name="connsiteY29" fmla="*/ 207790 h 746125"/>
                <a:gd name="connsiteX30" fmla="*/ 28296 w 2457930"/>
                <a:gd name="connsiteY30" fmla="*/ 142875 h 746125"/>
                <a:gd name="connsiteX31" fmla="*/ 164821 w 2457930"/>
                <a:gd name="connsiteY31" fmla="*/ 104775 h 746125"/>
                <a:gd name="connsiteX32" fmla="*/ 387071 w 2457930"/>
                <a:gd name="connsiteY32" fmla="*/ 50800 h 746125"/>
                <a:gd name="connsiteX33" fmla="*/ 609321 w 2457930"/>
                <a:gd name="connsiteY33" fmla="*/ 63500 h 746125"/>
                <a:gd name="connsiteX34" fmla="*/ 971271 w 2457930"/>
                <a:gd name="connsiteY34" fmla="*/ 47625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57930" h="746125">
                  <a:moveTo>
                    <a:pt x="1196696" y="0"/>
                  </a:moveTo>
                  <a:lnTo>
                    <a:pt x="1434821" y="25400"/>
                  </a:lnTo>
                  <a:lnTo>
                    <a:pt x="1561821" y="63500"/>
                  </a:lnTo>
                  <a:lnTo>
                    <a:pt x="1926946" y="111125"/>
                  </a:lnTo>
                  <a:lnTo>
                    <a:pt x="2130146" y="127000"/>
                  </a:lnTo>
                  <a:lnTo>
                    <a:pt x="2380971" y="228600"/>
                  </a:lnTo>
                  <a:lnTo>
                    <a:pt x="2453996" y="377825"/>
                  </a:lnTo>
                  <a:lnTo>
                    <a:pt x="2457930" y="403213"/>
                  </a:lnTo>
                  <a:lnTo>
                    <a:pt x="2447646" y="457200"/>
                  </a:lnTo>
                  <a:lnTo>
                    <a:pt x="2250796" y="523875"/>
                  </a:lnTo>
                  <a:lnTo>
                    <a:pt x="2111096" y="704850"/>
                  </a:lnTo>
                  <a:lnTo>
                    <a:pt x="2079346" y="733425"/>
                  </a:lnTo>
                  <a:lnTo>
                    <a:pt x="1961871" y="746125"/>
                  </a:lnTo>
                  <a:lnTo>
                    <a:pt x="1815821" y="692150"/>
                  </a:lnTo>
                  <a:lnTo>
                    <a:pt x="1650721" y="654050"/>
                  </a:lnTo>
                  <a:cubicBezTo>
                    <a:pt x="1650721" y="654050"/>
                    <a:pt x="1642192" y="652158"/>
                    <a:pt x="1638021" y="650875"/>
                  </a:cubicBezTo>
                  <a:cubicBezTo>
                    <a:pt x="1628425" y="647922"/>
                    <a:pt x="1618971" y="644525"/>
                    <a:pt x="1609446" y="641350"/>
                  </a:cubicBezTo>
                  <a:lnTo>
                    <a:pt x="1536421" y="523875"/>
                  </a:lnTo>
                  <a:lnTo>
                    <a:pt x="1320521" y="425450"/>
                  </a:lnTo>
                  <a:lnTo>
                    <a:pt x="1257021" y="469900"/>
                  </a:lnTo>
                  <a:lnTo>
                    <a:pt x="1206221" y="498475"/>
                  </a:lnTo>
                  <a:lnTo>
                    <a:pt x="1133196" y="473075"/>
                  </a:lnTo>
                  <a:lnTo>
                    <a:pt x="1012546" y="482600"/>
                  </a:lnTo>
                  <a:lnTo>
                    <a:pt x="907771" y="381000"/>
                  </a:lnTo>
                  <a:lnTo>
                    <a:pt x="536296" y="358775"/>
                  </a:lnTo>
                  <a:lnTo>
                    <a:pt x="507721" y="517525"/>
                  </a:lnTo>
                  <a:lnTo>
                    <a:pt x="250546" y="434975"/>
                  </a:lnTo>
                  <a:lnTo>
                    <a:pt x="212446" y="304800"/>
                  </a:lnTo>
                  <a:lnTo>
                    <a:pt x="101321" y="304800"/>
                  </a:lnTo>
                  <a:lnTo>
                    <a:pt x="0" y="207790"/>
                  </a:lnTo>
                  <a:lnTo>
                    <a:pt x="28296" y="142875"/>
                  </a:lnTo>
                  <a:lnTo>
                    <a:pt x="164821" y="104775"/>
                  </a:lnTo>
                  <a:lnTo>
                    <a:pt x="387071" y="50800"/>
                  </a:lnTo>
                  <a:lnTo>
                    <a:pt x="609321" y="63500"/>
                  </a:lnTo>
                  <a:lnTo>
                    <a:pt x="971271" y="47625"/>
                  </a:lnTo>
                  <a:close/>
                </a:path>
              </a:pathLst>
            </a:custGeom>
            <a:pattFill prst="lgConfetti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0A32DCB2-3830-4675-9088-95EB33E0DAB8}"/>
                </a:ext>
              </a:extLst>
            </p:cNvPr>
            <p:cNvSpPr/>
            <p:nvPr/>
          </p:nvSpPr>
          <p:spPr>
            <a:xfrm>
              <a:off x="5022850" y="2759075"/>
              <a:ext cx="184150" cy="209550"/>
            </a:xfrm>
            <a:custGeom>
              <a:avLst/>
              <a:gdLst>
                <a:gd name="connsiteX0" fmla="*/ 76200 w 184150"/>
                <a:gd name="connsiteY0" fmla="*/ 0 h 209550"/>
                <a:gd name="connsiteX1" fmla="*/ 0 w 184150"/>
                <a:gd name="connsiteY1" fmla="*/ 76200 h 209550"/>
                <a:gd name="connsiteX2" fmla="*/ 25400 w 184150"/>
                <a:gd name="connsiteY2" fmla="*/ 92075 h 209550"/>
                <a:gd name="connsiteX3" fmla="*/ 120650 w 184150"/>
                <a:gd name="connsiteY3" fmla="*/ 161925 h 209550"/>
                <a:gd name="connsiteX4" fmla="*/ 171450 w 184150"/>
                <a:gd name="connsiteY4" fmla="*/ 209550 h 209550"/>
                <a:gd name="connsiteX5" fmla="*/ 184150 w 184150"/>
                <a:gd name="connsiteY5" fmla="*/ 168275 h 209550"/>
                <a:gd name="connsiteX6" fmla="*/ 76200 w 184150"/>
                <a:gd name="connsiteY6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50" h="209550">
                  <a:moveTo>
                    <a:pt x="76200" y="0"/>
                  </a:moveTo>
                  <a:lnTo>
                    <a:pt x="0" y="76200"/>
                  </a:lnTo>
                  <a:lnTo>
                    <a:pt x="25400" y="92075"/>
                  </a:lnTo>
                  <a:lnTo>
                    <a:pt x="120650" y="161925"/>
                  </a:lnTo>
                  <a:lnTo>
                    <a:pt x="171450" y="209550"/>
                  </a:lnTo>
                  <a:lnTo>
                    <a:pt x="184150" y="168275"/>
                  </a:lnTo>
                  <a:lnTo>
                    <a:pt x="76200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C988B6A8-2A45-4B0C-87AF-C639071AC117}"/>
                </a:ext>
              </a:extLst>
            </p:cNvPr>
            <p:cNvSpPr/>
            <p:nvPr/>
          </p:nvSpPr>
          <p:spPr>
            <a:xfrm>
              <a:off x="4619625" y="2720975"/>
              <a:ext cx="371475" cy="146050"/>
            </a:xfrm>
            <a:custGeom>
              <a:avLst/>
              <a:gdLst>
                <a:gd name="connsiteX0" fmla="*/ 371475 w 371475"/>
                <a:gd name="connsiteY0" fmla="*/ 0 h 146050"/>
                <a:gd name="connsiteX1" fmla="*/ 327025 w 371475"/>
                <a:gd name="connsiteY1" fmla="*/ 76200 h 146050"/>
                <a:gd name="connsiteX2" fmla="*/ 292100 w 371475"/>
                <a:gd name="connsiteY2" fmla="*/ 95250 h 146050"/>
                <a:gd name="connsiteX3" fmla="*/ 266700 w 371475"/>
                <a:gd name="connsiteY3" fmla="*/ 146050 h 146050"/>
                <a:gd name="connsiteX4" fmla="*/ 222250 w 371475"/>
                <a:gd name="connsiteY4" fmla="*/ 142875 h 146050"/>
                <a:gd name="connsiteX5" fmla="*/ 177800 w 371475"/>
                <a:gd name="connsiteY5" fmla="*/ 107950 h 146050"/>
                <a:gd name="connsiteX6" fmla="*/ 0 w 371475"/>
                <a:gd name="connsiteY6" fmla="*/ 79375 h 146050"/>
                <a:gd name="connsiteX7" fmla="*/ 136525 w 371475"/>
                <a:gd name="connsiteY7" fmla="*/ 57150 h 146050"/>
                <a:gd name="connsiteX8" fmla="*/ 139700 w 371475"/>
                <a:gd name="connsiteY8" fmla="*/ 28575 h 146050"/>
                <a:gd name="connsiteX9" fmla="*/ 206375 w 371475"/>
                <a:gd name="connsiteY9" fmla="*/ 34925 h 146050"/>
                <a:gd name="connsiteX10" fmla="*/ 228600 w 371475"/>
                <a:gd name="connsiteY10" fmla="*/ 19050 h 146050"/>
                <a:gd name="connsiteX11" fmla="*/ 292100 w 371475"/>
                <a:gd name="connsiteY11" fmla="*/ 31750 h 146050"/>
                <a:gd name="connsiteX12" fmla="*/ 371475 w 371475"/>
                <a:gd name="connsiteY12" fmla="*/ 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1475" h="146050">
                  <a:moveTo>
                    <a:pt x="371475" y="0"/>
                  </a:moveTo>
                  <a:lnTo>
                    <a:pt x="327025" y="76200"/>
                  </a:lnTo>
                  <a:lnTo>
                    <a:pt x="292100" y="95250"/>
                  </a:lnTo>
                  <a:lnTo>
                    <a:pt x="266700" y="146050"/>
                  </a:lnTo>
                  <a:lnTo>
                    <a:pt x="222250" y="142875"/>
                  </a:lnTo>
                  <a:lnTo>
                    <a:pt x="177800" y="107950"/>
                  </a:lnTo>
                  <a:lnTo>
                    <a:pt x="0" y="79375"/>
                  </a:lnTo>
                  <a:lnTo>
                    <a:pt x="136525" y="57150"/>
                  </a:lnTo>
                  <a:lnTo>
                    <a:pt x="139700" y="28575"/>
                  </a:lnTo>
                  <a:lnTo>
                    <a:pt x="206375" y="34925"/>
                  </a:lnTo>
                  <a:lnTo>
                    <a:pt x="228600" y="19050"/>
                  </a:lnTo>
                  <a:lnTo>
                    <a:pt x="292100" y="31750"/>
                  </a:lnTo>
                  <a:lnTo>
                    <a:pt x="371475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284AA28D-B187-4843-B575-9572A6AE3A0B}"/>
                </a:ext>
              </a:extLst>
            </p:cNvPr>
            <p:cNvSpPr/>
            <p:nvPr/>
          </p:nvSpPr>
          <p:spPr>
            <a:xfrm>
              <a:off x="5311775" y="3922506"/>
              <a:ext cx="596900" cy="244887"/>
            </a:xfrm>
            <a:custGeom>
              <a:avLst/>
              <a:gdLst>
                <a:gd name="connsiteX0" fmla="*/ 508197 w 596900"/>
                <a:gd name="connsiteY0" fmla="*/ 0 h 244887"/>
                <a:gd name="connsiteX1" fmla="*/ 542925 w 596900"/>
                <a:gd name="connsiteY1" fmla="*/ 72349 h 244887"/>
                <a:gd name="connsiteX2" fmla="*/ 596900 w 596900"/>
                <a:gd name="connsiteY2" fmla="*/ 205699 h 244887"/>
                <a:gd name="connsiteX3" fmla="*/ 374650 w 596900"/>
                <a:gd name="connsiteY3" fmla="*/ 218399 h 244887"/>
                <a:gd name="connsiteX4" fmla="*/ 314325 w 596900"/>
                <a:gd name="connsiteY4" fmla="*/ 215224 h 244887"/>
                <a:gd name="connsiteX5" fmla="*/ 123825 w 596900"/>
                <a:gd name="connsiteY5" fmla="*/ 183474 h 244887"/>
                <a:gd name="connsiteX6" fmla="*/ 17942 w 596900"/>
                <a:gd name="connsiteY6" fmla="*/ 244887 h 244887"/>
                <a:gd name="connsiteX7" fmla="*/ 0 w 596900"/>
                <a:gd name="connsiteY7" fmla="*/ 167599 h 244887"/>
                <a:gd name="connsiteX8" fmla="*/ 88900 w 596900"/>
                <a:gd name="connsiteY8" fmla="*/ 53299 h 244887"/>
                <a:gd name="connsiteX9" fmla="*/ 330200 w 596900"/>
                <a:gd name="connsiteY9" fmla="*/ 2499 h 244887"/>
                <a:gd name="connsiteX10" fmla="*/ 476250 w 596900"/>
                <a:gd name="connsiteY10" fmla="*/ 40599 h 244887"/>
                <a:gd name="connsiteX11" fmla="*/ 508197 w 596900"/>
                <a:gd name="connsiteY11" fmla="*/ 0 h 24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6900" h="244887">
                  <a:moveTo>
                    <a:pt x="508197" y="0"/>
                  </a:moveTo>
                  <a:lnTo>
                    <a:pt x="542925" y="72349"/>
                  </a:lnTo>
                  <a:lnTo>
                    <a:pt x="596900" y="205699"/>
                  </a:lnTo>
                  <a:lnTo>
                    <a:pt x="374650" y="218399"/>
                  </a:lnTo>
                  <a:lnTo>
                    <a:pt x="314325" y="215224"/>
                  </a:lnTo>
                  <a:lnTo>
                    <a:pt x="123825" y="183474"/>
                  </a:lnTo>
                  <a:lnTo>
                    <a:pt x="17942" y="244887"/>
                  </a:lnTo>
                  <a:lnTo>
                    <a:pt x="0" y="167599"/>
                  </a:lnTo>
                  <a:lnTo>
                    <a:pt x="88900" y="53299"/>
                  </a:lnTo>
                  <a:lnTo>
                    <a:pt x="330200" y="2499"/>
                  </a:lnTo>
                  <a:lnTo>
                    <a:pt x="476250" y="40599"/>
                  </a:lnTo>
                  <a:lnTo>
                    <a:pt x="508197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4B75DE15-E61A-4B12-BFCB-CE108877AFD4}"/>
                </a:ext>
              </a:extLst>
            </p:cNvPr>
            <p:cNvSpPr/>
            <p:nvPr/>
          </p:nvSpPr>
          <p:spPr>
            <a:xfrm>
              <a:off x="4943972" y="4068505"/>
              <a:ext cx="240803" cy="108402"/>
            </a:xfrm>
            <a:custGeom>
              <a:avLst/>
              <a:gdLst>
                <a:gd name="connsiteX0" fmla="*/ 0 w 240803"/>
                <a:gd name="connsiteY0" fmla="*/ 0 h 108402"/>
                <a:gd name="connsiteX1" fmla="*/ 224928 w 240803"/>
                <a:gd name="connsiteY1" fmla="*/ 15249 h 108402"/>
                <a:gd name="connsiteX2" fmla="*/ 240803 w 240803"/>
                <a:gd name="connsiteY2" fmla="*/ 46999 h 108402"/>
                <a:gd name="connsiteX3" fmla="*/ 221505 w 240803"/>
                <a:gd name="connsiteY3" fmla="*/ 108402 h 108402"/>
                <a:gd name="connsiteX4" fmla="*/ 82053 w 240803"/>
                <a:gd name="connsiteY4" fmla="*/ 81924 h 108402"/>
                <a:gd name="connsiteX5" fmla="*/ 21728 w 240803"/>
                <a:gd name="connsiteY5" fmla="*/ 31124 h 108402"/>
                <a:gd name="connsiteX6" fmla="*/ 0 w 240803"/>
                <a:gd name="connsiteY6" fmla="*/ 0 h 108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803" h="108402">
                  <a:moveTo>
                    <a:pt x="0" y="0"/>
                  </a:moveTo>
                  <a:lnTo>
                    <a:pt x="224928" y="15249"/>
                  </a:lnTo>
                  <a:lnTo>
                    <a:pt x="240803" y="46999"/>
                  </a:lnTo>
                  <a:lnTo>
                    <a:pt x="221505" y="108402"/>
                  </a:lnTo>
                  <a:lnTo>
                    <a:pt x="82053" y="81924"/>
                  </a:lnTo>
                  <a:lnTo>
                    <a:pt x="21728" y="31124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18F99C0A-CE99-4BF8-A1D9-35497A141B3F}"/>
                </a:ext>
              </a:extLst>
            </p:cNvPr>
            <p:cNvSpPr/>
            <p:nvPr/>
          </p:nvSpPr>
          <p:spPr>
            <a:xfrm>
              <a:off x="4233185" y="3190875"/>
              <a:ext cx="459465" cy="527050"/>
            </a:xfrm>
            <a:custGeom>
              <a:avLst/>
              <a:gdLst>
                <a:gd name="connsiteX0" fmla="*/ 410253 w 459465"/>
                <a:gd name="connsiteY0" fmla="*/ 0 h 527050"/>
                <a:gd name="connsiteX1" fmla="*/ 420468 w 459465"/>
                <a:gd name="connsiteY1" fmla="*/ 4378 h 527050"/>
                <a:gd name="connsiteX2" fmla="*/ 424540 w 459465"/>
                <a:gd name="connsiteY2" fmla="*/ 12700 h 527050"/>
                <a:gd name="connsiteX3" fmla="*/ 459465 w 459465"/>
                <a:gd name="connsiteY3" fmla="*/ 238125 h 527050"/>
                <a:gd name="connsiteX4" fmla="*/ 418190 w 459465"/>
                <a:gd name="connsiteY4" fmla="*/ 374650 h 527050"/>
                <a:gd name="connsiteX5" fmla="*/ 367390 w 459465"/>
                <a:gd name="connsiteY5" fmla="*/ 460375 h 527050"/>
                <a:gd name="connsiteX6" fmla="*/ 135615 w 459465"/>
                <a:gd name="connsiteY6" fmla="*/ 527050 h 527050"/>
                <a:gd name="connsiteX7" fmla="*/ 0 w 459465"/>
                <a:gd name="connsiteY7" fmla="*/ 505475 h 527050"/>
                <a:gd name="connsiteX8" fmla="*/ 41159 w 459465"/>
                <a:gd name="connsiteY8" fmla="*/ 442913 h 527050"/>
                <a:gd name="connsiteX9" fmla="*/ 91165 w 459465"/>
                <a:gd name="connsiteY9" fmla="*/ 345281 h 527050"/>
                <a:gd name="connsiteX10" fmla="*/ 3059 w 459465"/>
                <a:gd name="connsiteY10" fmla="*/ 326231 h 527050"/>
                <a:gd name="connsiteX11" fmla="*/ 55446 w 459465"/>
                <a:gd name="connsiteY11" fmla="*/ 180975 h 527050"/>
                <a:gd name="connsiteX12" fmla="*/ 245946 w 459465"/>
                <a:gd name="connsiteY12" fmla="*/ 104775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9465" h="527050">
                  <a:moveTo>
                    <a:pt x="410253" y="0"/>
                  </a:moveTo>
                  <a:lnTo>
                    <a:pt x="420468" y="4378"/>
                  </a:lnTo>
                  <a:lnTo>
                    <a:pt x="424540" y="12700"/>
                  </a:lnTo>
                  <a:lnTo>
                    <a:pt x="459465" y="238125"/>
                  </a:lnTo>
                  <a:lnTo>
                    <a:pt x="418190" y="374650"/>
                  </a:lnTo>
                  <a:lnTo>
                    <a:pt x="367390" y="460375"/>
                  </a:lnTo>
                  <a:lnTo>
                    <a:pt x="135615" y="527050"/>
                  </a:lnTo>
                  <a:lnTo>
                    <a:pt x="0" y="505475"/>
                  </a:lnTo>
                  <a:lnTo>
                    <a:pt x="41159" y="442913"/>
                  </a:lnTo>
                  <a:lnTo>
                    <a:pt x="91165" y="345281"/>
                  </a:lnTo>
                  <a:lnTo>
                    <a:pt x="3059" y="326231"/>
                  </a:lnTo>
                  <a:lnTo>
                    <a:pt x="55446" y="180975"/>
                  </a:lnTo>
                  <a:lnTo>
                    <a:pt x="245946" y="104775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C1D3BD3F-3583-4726-91BB-D532F2BE074B}"/>
                </a:ext>
              </a:extLst>
            </p:cNvPr>
            <p:cNvSpPr/>
            <p:nvPr/>
          </p:nvSpPr>
          <p:spPr>
            <a:xfrm>
              <a:off x="2316251" y="3491310"/>
              <a:ext cx="1988343" cy="209905"/>
            </a:xfrm>
            <a:custGeom>
              <a:avLst/>
              <a:gdLst>
                <a:gd name="connsiteX0" fmla="*/ 1019175 w 1988343"/>
                <a:gd name="connsiteY0" fmla="*/ 0 h 209905"/>
                <a:gd name="connsiteX1" fmla="*/ 1169193 w 1988343"/>
                <a:gd name="connsiteY1" fmla="*/ 40481 h 209905"/>
                <a:gd name="connsiteX2" fmla="*/ 1345406 w 1988343"/>
                <a:gd name="connsiteY2" fmla="*/ 111919 h 209905"/>
                <a:gd name="connsiteX3" fmla="*/ 1516856 w 1988343"/>
                <a:gd name="connsiteY3" fmla="*/ 114300 h 209905"/>
                <a:gd name="connsiteX4" fmla="*/ 1545431 w 1988343"/>
                <a:gd name="connsiteY4" fmla="*/ 111919 h 209905"/>
                <a:gd name="connsiteX5" fmla="*/ 1559718 w 1988343"/>
                <a:gd name="connsiteY5" fmla="*/ 109537 h 209905"/>
                <a:gd name="connsiteX6" fmla="*/ 1724025 w 1988343"/>
                <a:gd name="connsiteY6" fmla="*/ 107156 h 209905"/>
                <a:gd name="connsiteX7" fmla="*/ 1866900 w 1988343"/>
                <a:gd name="connsiteY7" fmla="*/ 154781 h 209905"/>
                <a:gd name="connsiteX8" fmla="*/ 1988343 w 1988343"/>
                <a:gd name="connsiteY8" fmla="*/ 195262 h 209905"/>
                <a:gd name="connsiteX9" fmla="*/ 1947511 w 1988343"/>
                <a:gd name="connsiteY9" fmla="*/ 209905 h 209905"/>
                <a:gd name="connsiteX10" fmla="*/ 1912849 w 1988343"/>
                <a:gd name="connsiteY10" fmla="*/ 204390 h 209905"/>
                <a:gd name="connsiteX11" fmla="*/ 1760449 w 1988343"/>
                <a:gd name="connsiteY11" fmla="*/ 204390 h 209905"/>
                <a:gd name="connsiteX12" fmla="*/ 1703299 w 1988343"/>
                <a:gd name="connsiteY12" fmla="*/ 201215 h 209905"/>
                <a:gd name="connsiteX13" fmla="*/ 1277849 w 1988343"/>
                <a:gd name="connsiteY13" fmla="*/ 204390 h 209905"/>
                <a:gd name="connsiteX14" fmla="*/ 1004799 w 1988343"/>
                <a:gd name="connsiteY14" fmla="*/ 198040 h 209905"/>
                <a:gd name="connsiteX15" fmla="*/ 919074 w 1988343"/>
                <a:gd name="connsiteY15" fmla="*/ 194865 h 209905"/>
                <a:gd name="connsiteX16" fmla="*/ 861924 w 1988343"/>
                <a:gd name="connsiteY16" fmla="*/ 191690 h 209905"/>
                <a:gd name="connsiteX17" fmla="*/ 665074 w 1988343"/>
                <a:gd name="connsiteY17" fmla="*/ 175815 h 209905"/>
                <a:gd name="connsiteX18" fmla="*/ 563474 w 1988343"/>
                <a:gd name="connsiteY18" fmla="*/ 156765 h 209905"/>
                <a:gd name="connsiteX19" fmla="*/ 50097 w 1988343"/>
                <a:gd name="connsiteY19" fmla="*/ 110588 h 209905"/>
                <a:gd name="connsiteX20" fmla="*/ 0 w 1988343"/>
                <a:gd name="connsiteY20" fmla="*/ 45244 h 209905"/>
                <a:gd name="connsiteX21" fmla="*/ 54768 w 1988343"/>
                <a:gd name="connsiteY21" fmla="*/ 54769 h 209905"/>
                <a:gd name="connsiteX22" fmla="*/ 464343 w 1988343"/>
                <a:gd name="connsiteY22" fmla="*/ 90487 h 209905"/>
                <a:gd name="connsiteX23" fmla="*/ 619125 w 1988343"/>
                <a:gd name="connsiteY23" fmla="*/ 54769 h 209905"/>
                <a:gd name="connsiteX24" fmla="*/ 714375 w 1988343"/>
                <a:gd name="connsiteY24" fmla="*/ 30956 h 209905"/>
                <a:gd name="connsiteX25" fmla="*/ 840581 w 1988343"/>
                <a:gd name="connsiteY25" fmla="*/ 64294 h 209905"/>
                <a:gd name="connsiteX26" fmla="*/ 876300 w 1988343"/>
                <a:gd name="connsiteY26" fmla="*/ 71437 h 209905"/>
                <a:gd name="connsiteX27" fmla="*/ 888206 w 1988343"/>
                <a:gd name="connsiteY27" fmla="*/ 73819 h 209905"/>
                <a:gd name="connsiteX28" fmla="*/ 983456 w 1988343"/>
                <a:gd name="connsiteY28" fmla="*/ 90487 h 209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8343" h="209905">
                  <a:moveTo>
                    <a:pt x="1019175" y="0"/>
                  </a:moveTo>
                  <a:lnTo>
                    <a:pt x="1169193" y="40481"/>
                  </a:lnTo>
                  <a:lnTo>
                    <a:pt x="1345406" y="111919"/>
                  </a:lnTo>
                  <a:lnTo>
                    <a:pt x="1516856" y="114300"/>
                  </a:lnTo>
                  <a:cubicBezTo>
                    <a:pt x="1526381" y="113506"/>
                    <a:pt x="1535931" y="112975"/>
                    <a:pt x="1545431" y="111919"/>
                  </a:cubicBezTo>
                  <a:cubicBezTo>
                    <a:pt x="1550230" y="111386"/>
                    <a:pt x="1559718" y="109537"/>
                    <a:pt x="1559718" y="109537"/>
                  </a:cubicBezTo>
                  <a:lnTo>
                    <a:pt x="1724025" y="107156"/>
                  </a:lnTo>
                  <a:lnTo>
                    <a:pt x="1866900" y="154781"/>
                  </a:lnTo>
                  <a:lnTo>
                    <a:pt x="1988343" y="195262"/>
                  </a:lnTo>
                  <a:lnTo>
                    <a:pt x="1947511" y="209905"/>
                  </a:lnTo>
                  <a:lnTo>
                    <a:pt x="1912849" y="204390"/>
                  </a:lnTo>
                  <a:lnTo>
                    <a:pt x="1760449" y="204390"/>
                  </a:lnTo>
                  <a:cubicBezTo>
                    <a:pt x="1732895" y="204390"/>
                    <a:pt x="1751972" y="204692"/>
                    <a:pt x="1703299" y="201215"/>
                  </a:cubicBezTo>
                  <a:lnTo>
                    <a:pt x="1277849" y="204390"/>
                  </a:lnTo>
                  <a:lnTo>
                    <a:pt x="1004799" y="198040"/>
                  </a:lnTo>
                  <a:lnTo>
                    <a:pt x="919074" y="194865"/>
                  </a:lnTo>
                  <a:cubicBezTo>
                    <a:pt x="885159" y="194865"/>
                    <a:pt x="904227" y="195536"/>
                    <a:pt x="861924" y="191690"/>
                  </a:cubicBezTo>
                  <a:lnTo>
                    <a:pt x="665074" y="175815"/>
                  </a:lnTo>
                  <a:lnTo>
                    <a:pt x="563474" y="156765"/>
                  </a:lnTo>
                  <a:lnTo>
                    <a:pt x="50097" y="110588"/>
                  </a:lnTo>
                  <a:lnTo>
                    <a:pt x="0" y="45244"/>
                  </a:lnTo>
                  <a:lnTo>
                    <a:pt x="54768" y="54769"/>
                  </a:lnTo>
                  <a:lnTo>
                    <a:pt x="464343" y="90487"/>
                  </a:lnTo>
                  <a:lnTo>
                    <a:pt x="619125" y="54769"/>
                  </a:lnTo>
                  <a:lnTo>
                    <a:pt x="714375" y="30956"/>
                  </a:lnTo>
                  <a:lnTo>
                    <a:pt x="840581" y="64294"/>
                  </a:lnTo>
                  <a:lnTo>
                    <a:pt x="876300" y="71437"/>
                  </a:lnTo>
                  <a:lnTo>
                    <a:pt x="888206" y="73819"/>
                  </a:lnTo>
                  <a:lnTo>
                    <a:pt x="983456" y="90487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E147304B-A28F-4014-BE09-B8AA9D6BC3A0}"/>
                </a:ext>
              </a:extLst>
            </p:cNvPr>
            <p:cNvSpPr/>
            <p:nvPr/>
          </p:nvSpPr>
          <p:spPr>
            <a:xfrm>
              <a:off x="2098675" y="3010334"/>
              <a:ext cx="384732" cy="600004"/>
            </a:xfrm>
            <a:custGeom>
              <a:avLst/>
              <a:gdLst>
                <a:gd name="connsiteX0" fmla="*/ 114259 w 384732"/>
                <a:gd name="connsiteY0" fmla="*/ 0 h 600004"/>
                <a:gd name="connsiteX1" fmla="*/ 342106 w 384732"/>
                <a:gd name="connsiteY1" fmla="*/ 78440 h 600004"/>
                <a:gd name="connsiteX2" fmla="*/ 365919 w 384732"/>
                <a:gd name="connsiteY2" fmla="*/ 342758 h 600004"/>
                <a:gd name="connsiteX3" fmla="*/ 330200 w 384732"/>
                <a:gd name="connsiteY3" fmla="*/ 418958 h 600004"/>
                <a:gd name="connsiteX4" fmla="*/ 384732 w 384732"/>
                <a:gd name="connsiteY4" fmla="*/ 600004 h 600004"/>
                <a:gd name="connsiteX5" fmla="*/ 180975 w 384732"/>
                <a:gd name="connsiteY5" fmla="*/ 581677 h 600004"/>
                <a:gd name="connsiteX6" fmla="*/ 133350 w 384732"/>
                <a:gd name="connsiteY6" fmla="*/ 518177 h 600004"/>
                <a:gd name="connsiteX7" fmla="*/ 98425 w 384732"/>
                <a:gd name="connsiteY7" fmla="*/ 470552 h 600004"/>
                <a:gd name="connsiteX8" fmla="*/ 0 w 384732"/>
                <a:gd name="connsiteY8" fmla="*/ 292752 h 600004"/>
                <a:gd name="connsiteX9" fmla="*/ 79375 w 384732"/>
                <a:gd name="connsiteY9" fmla="*/ 80027 h 60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732" h="600004">
                  <a:moveTo>
                    <a:pt x="114259" y="0"/>
                  </a:moveTo>
                  <a:lnTo>
                    <a:pt x="342106" y="78440"/>
                  </a:lnTo>
                  <a:lnTo>
                    <a:pt x="365919" y="342758"/>
                  </a:lnTo>
                  <a:lnTo>
                    <a:pt x="330200" y="418958"/>
                  </a:lnTo>
                  <a:lnTo>
                    <a:pt x="384732" y="600004"/>
                  </a:lnTo>
                  <a:lnTo>
                    <a:pt x="180975" y="581677"/>
                  </a:lnTo>
                  <a:lnTo>
                    <a:pt x="133350" y="518177"/>
                  </a:lnTo>
                  <a:lnTo>
                    <a:pt x="98425" y="470552"/>
                  </a:lnTo>
                  <a:lnTo>
                    <a:pt x="0" y="292752"/>
                  </a:lnTo>
                  <a:lnTo>
                    <a:pt x="79375" y="80027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D63078B1-4336-47FB-8225-539526904BAE}"/>
                </a:ext>
              </a:extLst>
            </p:cNvPr>
            <p:cNvSpPr/>
            <p:nvPr/>
          </p:nvSpPr>
          <p:spPr>
            <a:xfrm>
              <a:off x="4749800" y="3652734"/>
              <a:ext cx="674688" cy="212931"/>
            </a:xfrm>
            <a:custGeom>
              <a:avLst/>
              <a:gdLst>
                <a:gd name="connsiteX0" fmla="*/ 217488 w 674688"/>
                <a:gd name="connsiteY0" fmla="*/ 0 h 212931"/>
                <a:gd name="connsiteX1" fmla="*/ 312738 w 674688"/>
                <a:gd name="connsiteY1" fmla="*/ 23812 h 212931"/>
                <a:gd name="connsiteX2" fmla="*/ 469900 w 674688"/>
                <a:gd name="connsiteY2" fmla="*/ 57150 h 212931"/>
                <a:gd name="connsiteX3" fmla="*/ 508000 w 674688"/>
                <a:gd name="connsiteY3" fmla="*/ 123825 h 212931"/>
                <a:gd name="connsiteX4" fmla="*/ 674688 w 674688"/>
                <a:gd name="connsiteY4" fmla="*/ 195262 h 212931"/>
                <a:gd name="connsiteX5" fmla="*/ 672085 w 674688"/>
                <a:gd name="connsiteY5" fmla="*/ 198453 h 212931"/>
                <a:gd name="connsiteX6" fmla="*/ 568325 w 674688"/>
                <a:gd name="connsiteY6" fmla="*/ 212931 h 212931"/>
                <a:gd name="connsiteX7" fmla="*/ 460375 w 674688"/>
                <a:gd name="connsiteY7" fmla="*/ 203406 h 212931"/>
                <a:gd name="connsiteX8" fmla="*/ 425450 w 674688"/>
                <a:gd name="connsiteY8" fmla="*/ 190706 h 212931"/>
                <a:gd name="connsiteX9" fmla="*/ 250825 w 674688"/>
                <a:gd name="connsiteY9" fmla="*/ 190706 h 212931"/>
                <a:gd name="connsiteX10" fmla="*/ 111125 w 674688"/>
                <a:gd name="connsiteY10" fmla="*/ 209756 h 212931"/>
                <a:gd name="connsiteX11" fmla="*/ 0 w 674688"/>
                <a:gd name="connsiteY11" fmla="*/ 98631 h 212931"/>
                <a:gd name="connsiteX12" fmla="*/ 1436 w 674688"/>
                <a:gd name="connsiteY12" fmla="*/ 8151 h 212931"/>
                <a:gd name="connsiteX13" fmla="*/ 41275 w 674688"/>
                <a:gd name="connsiteY13" fmla="*/ 9525 h 21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4688" h="212931">
                  <a:moveTo>
                    <a:pt x="217488" y="0"/>
                  </a:moveTo>
                  <a:lnTo>
                    <a:pt x="312738" y="23812"/>
                  </a:lnTo>
                  <a:lnTo>
                    <a:pt x="469900" y="57150"/>
                  </a:lnTo>
                  <a:lnTo>
                    <a:pt x="508000" y="123825"/>
                  </a:lnTo>
                  <a:lnTo>
                    <a:pt x="674688" y="195262"/>
                  </a:lnTo>
                  <a:lnTo>
                    <a:pt x="672085" y="198453"/>
                  </a:lnTo>
                  <a:lnTo>
                    <a:pt x="568325" y="212931"/>
                  </a:lnTo>
                  <a:lnTo>
                    <a:pt x="460375" y="203406"/>
                  </a:lnTo>
                  <a:lnTo>
                    <a:pt x="425450" y="190706"/>
                  </a:lnTo>
                  <a:lnTo>
                    <a:pt x="250825" y="190706"/>
                  </a:lnTo>
                  <a:lnTo>
                    <a:pt x="111125" y="209756"/>
                  </a:lnTo>
                  <a:lnTo>
                    <a:pt x="0" y="98631"/>
                  </a:lnTo>
                  <a:lnTo>
                    <a:pt x="1436" y="8151"/>
                  </a:lnTo>
                  <a:lnTo>
                    <a:pt x="41275" y="9525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FA759D34-11C3-4624-9518-EC56EA167B76}"/>
                </a:ext>
              </a:extLst>
            </p:cNvPr>
            <p:cNvSpPr/>
            <p:nvPr/>
          </p:nvSpPr>
          <p:spPr>
            <a:xfrm>
              <a:off x="3521075" y="3727450"/>
              <a:ext cx="1482725" cy="454025"/>
            </a:xfrm>
            <a:custGeom>
              <a:avLst/>
              <a:gdLst>
                <a:gd name="connsiteX0" fmla="*/ 41275 w 1482725"/>
                <a:gd name="connsiteY0" fmla="*/ 19050 h 454025"/>
                <a:gd name="connsiteX1" fmla="*/ 168275 w 1482725"/>
                <a:gd name="connsiteY1" fmla="*/ 0 h 454025"/>
                <a:gd name="connsiteX2" fmla="*/ 450850 w 1482725"/>
                <a:gd name="connsiteY2" fmla="*/ 0 h 454025"/>
                <a:gd name="connsiteX3" fmla="*/ 501650 w 1482725"/>
                <a:gd name="connsiteY3" fmla="*/ 3175 h 454025"/>
                <a:gd name="connsiteX4" fmla="*/ 600075 w 1482725"/>
                <a:gd name="connsiteY4" fmla="*/ 0 h 454025"/>
                <a:gd name="connsiteX5" fmla="*/ 638175 w 1482725"/>
                <a:gd name="connsiteY5" fmla="*/ 0 h 454025"/>
                <a:gd name="connsiteX6" fmla="*/ 796925 w 1482725"/>
                <a:gd name="connsiteY6" fmla="*/ 15875 h 454025"/>
                <a:gd name="connsiteX7" fmla="*/ 1117600 w 1482725"/>
                <a:gd name="connsiteY7" fmla="*/ 15875 h 454025"/>
                <a:gd name="connsiteX8" fmla="*/ 1238250 w 1482725"/>
                <a:gd name="connsiteY8" fmla="*/ 22225 h 454025"/>
                <a:gd name="connsiteX9" fmla="*/ 1336675 w 1482725"/>
                <a:gd name="connsiteY9" fmla="*/ 34925 h 454025"/>
                <a:gd name="connsiteX10" fmla="*/ 1482725 w 1482725"/>
                <a:gd name="connsiteY10" fmla="*/ 269875 h 454025"/>
                <a:gd name="connsiteX11" fmla="*/ 1482725 w 1482725"/>
                <a:gd name="connsiteY11" fmla="*/ 323850 h 454025"/>
                <a:gd name="connsiteX12" fmla="*/ 1308100 w 1482725"/>
                <a:gd name="connsiteY12" fmla="*/ 377825 h 454025"/>
                <a:gd name="connsiteX13" fmla="*/ 1092200 w 1482725"/>
                <a:gd name="connsiteY13" fmla="*/ 396875 h 454025"/>
                <a:gd name="connsiteX14" fmla="*/ 895350 w 1482725"/>
                <a:gd name="connsiteY14" fmla="*/ 447675 h 454025"/>
                <a:gd name="connsiteX15" fmla="*/ 339725 w 1482725"/>
                <a:gd name="connsiteY15" fmla="*/ 454025 h 454025"/>
                <a:gd name="connsiteX16" fmla="*/ 190500 w 1482725"/>
                <a:gd name="connsiteY16" fmla="*/ 450850 h 454025"/>
                <a:gd name="connsiteX17" fmla="*/ 98425 w 1482725"/>
                <a:gd name="connsiteY17" fmla="*/ 422275 h 454025"/>
                <a:gd name="connsiteX18" fmla="*/ 0 w 1482725"/>
                <a:gd name="connsiteY18" fmla="*/ 260350 h 454025"/>
                <a:gd name="connsiteX19" fmla="*/ 41275 w 1482725"/>
                <a:gd name="connsiteY19" fmla="*/ 19050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82725" h="454025">
                  <a:moveTo>
                    <a:pt x="41275" y="19050"/>
                  </a:moveTo>
                  <a:lnTo>
                    <a:pt x="168275" y="0"/>
                  </a:lnTo>
                  <a:lnTo>
                    <a:pt x="450850" y="0"/>
                  </a:lnTo>
                  <a:lnTo>
                    <a:pt x="501650" y="3175"/>
                  </a:lnTo>
                  <a:lnTo>
                    <a:pt x="600075" y="0"/>
                  </a:lnTo>
                  <a:lnTo>
                    <a:pt x="638175" y="0"/>
                  </a:lnTo>
                  <a:lnTo>
                    <a:pt x="796925" y="15875"/>
                  </a:lnTo>
                  <a:lnTo>
                    <a:pt x="1117600" y="15875"/>
                  </a:lnTo>
                  <a:lnTo>
                    <a:pt x="1238250" y="22225"/>
                  </a:lnTo>
                  <a:lnTo>
                    <a:pt x="1336675" y="34925"/>
                  </a:lnTo>
                  <a:lnTo>
                    <a:pt x="1482725" y="269875"/>
                  </a:lnTo>
                  <a:lnTo>
                    <a:pt x="1482725" y="323850"/>
                  </a:lnTo>
                  <a:lnTo>
                    <a:pt x="1308100" y="377825"/>
                  </a:lnTo>
                  <a:lnTo>
                    <a:pt x="1092200" y="396875"/>
                  </a:lnTo>
                  <a:lnTo>
                    <a:pt x="895350" y="447675"/>
                  </a:lnTo>
                  <a:lnTo>
                    <a:pt x="339725" y="454025"/>
                  </a:lnTo>
                  <a:lnTo>
                    <a:pt x="190500" y="450850"/>
                  </a:lnTo>
                  <a:lnTo>
                    <a:pt x="98425" y="422275"/>
                  </a:lnTo>
                  <a:lnTo>
                    <a:pt x="0" y="260350"/>
                  </a:lnTo>
                  <a:lnTo>
                    <a:pt x="41275" y="1905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F514BB0D-A821-4D32-9516-BB46E785A467}"/>
                </a:ext>
              </a:extLst>
            </p:cNvPr>
            <p:cNvSpPr/>
            <p:nvPr/>
          </p:nvSpPr>
          <p:spPr>
            <a:xfrm>
              <a:off x="3521075" y="3726656"/>
              <a:ext cx="342155" cy="454025"/>
            </a:xfrm>
            <a:custGeom>
              <a:avLst/>
              <a:gdLst>
                <a:gd name="connsiteX0" fmla="*/ 168275 w 342155"/>
                <a:gd name="connsiteY0" fmla="*/ 0 h 454025"/>
                <a:gd name="connsiteX1" fmla="*/ 331930 w 342155"/>
                <a:gd name="connsiteY1" fmla="*/ 0 h 454025"/>
                <a:gd name="connsiteX2" fmla="*/ 231775 w 342155"/>
                <a:gd name="connsiteY2" fmla="*/ 180768 h 454025"/>
                <a:gd name="connsiteX3" fmla="*/ 295275 w 342155"/>
                <a:gd name="connsiteY3" fmla="*/ 371268 h 454025"/>
                <a:gd name="connsiteX4" fmla="*/ 342155 w 342155"/>
                <a:gd name="connsiteY4" fmla="*/ 453997 h 454025"/>
                <a:gd name="connsiteX5" fmla="*/ 339725 w 342155"/>
                <a:gd name="connsiteY5" fmla="*/ 454025 h 454025"/>
                <a:gd name="connsiteX6" fmla="*/ 190500 w 342155"/>
                <a:gd name="connsiteY6" fmla="*/ 450850 h 454025"/>
                <a:gd name="connsiteX7" fmla="*/ 98425 w 342155"/>
                <a:gd name="connsiteY7" fmla="*/ 422275 h 454025"/>
                <a:gd name="connsiteX8" fmla="*/ 0 w 342155"/>
                <a:gd name="connsiteY8" fmla="*/ 260350 h 454025"/>
                <a:gd name="connsiteX9" fmla="*/ 36695 w 342155"/>
                <a:gd name="connsiteY9" fmla="*/ 45829 h 454025"/>
                <a:gd name="connsiteX10" fmla="*/ 45301 w 342155"/>
                <a:gd name="connsiteY10" fmla="*/ 18446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2155" h="454025">
                  <a:moveTo>
                    <a:pt x="168275" y="0"/>
                  </a:moveTo>
                  <a:lnTo>
                    <a:pt x="331930" y="0"/>
                  </a:lnTo>
                  <a:lnTo>
                    <a:pt x="231775" y="180768"/>
                  </a:lnTo>
                  <a:lnTo>
                    <a:pt x="295275" y="371268"/>
                  </a:lnTo>
                  <a:lnTo>
                    <a:pt x="342155" y="453997"/>
                  </a:lnTo>
                  <a:lnTo>
                    <a:pt x="339725" y="454025"/>
                  </a:lnTo>
                  <a:lnTo>
                    <a:pt x="190500" y="450850"/>
                  </a:lnTo>
                  <a:lnTo>
                    <a:pt x="98425" y="422275"/>
                  </a:lnTo>
                  <a:lnTo>
                    <a:pt x="0" y="260350"/>
                  </a:lnTo>
                  <a:lnTo>
                    <a:pt x="36695" y="45829"/>
                  </a:lnTo>
                  <a:lnTo>
                    <a:pt x="45301" y="18446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43725EBD-E083-4672-BB87-38BD1051DB56}"/>
                </a:ext>
              </a:extLst>
            </p:cNvPr>
            <p:cNvSpPr/>
            <p:nvPr/>
          </p:nvSpPr>
          <p:spPr>
            <a:xfrm>
              <a:off x="3003550" y="3556000"/>
              <a:ext cx="701675" cy="746125"/>
            </a:xfrm>
            <a:custGeom>
              <a:avLst/>
              <a:gdLst>
                <a:gd name="connsiteX0" fmla="*/ 330200 w 701675"/>
                <a:gd name="connsiteY0" fmla="*/ 0 h 746125"/>
                <a:gd name="connsiteX1" fmla="*/ 257175 w 701675"/>
                <a:gd name="connsiteY1" fmla="*/ 92075 h 746125"/>
                <a:gd name="connsiteX2" fmla="*/ 184150 w 701675"/>
                <a:gd name="connsiteY2" fmla="*/ 168275 h 746125"/>
                <a:gd name="connsiteX3" fmla="*/ 165100 w 701675"/>
                <a:gd name="connsiteY3" fmla="*/ 190500 h 746125"/>
                <a:gd name="connsiteX4" fmla="*/ 69850 w 701675"/>
                <a:gd name="connsiteY4" fmla="*/ 320675 h 746125"/>
                <a:gd name="connsiteX5" fmla="*/ 60325 w 701675"/>
                <a:gd name="connsiteY5" fmla="*/ 355600 h 746125"/>
                <a:gd name="connsiteX6" fmla="*/ 3175 w 701675"/>
                <a:gd name="connsiteY6" fmla="*/ 482600 h 746125"/>
                <a:gd name="connsiteX7" fmla="*/ 0 w 701675"/>
                <a:gd name="connsiteY7" fmla="*/ 619125 h 746125"/>
                <a:gd name="connsiteX8" fmla="*/ 92075 w 701675"/>
                <a:gd name="connsiteY8" fmla="*/ 711200 h 746125"/>
                <a:gd name="connsiteX9" fmla="*/ 238125 w 701675"/>
                <a:gd name="connsiteY9" fmla="*/ 746125 h 746125"/>
                <a:gd name="connsiteX10" fmla="*/ 295275 w 701675"/>
                <a:gd name="connsiteY10" fmla="*/ 742950 h 746125"/>
                <a:gd name="connsiteX11" fmla="*/ 644525 w 701675"/>
                <a:gd name="connsiteY11" fmla="*/ 676275 h 746125"/>
                <a:gd name="connsiteX12" fmla="*/ 701675 w 701675"/>
                <a:gd name="connsiteY12" fmla="*/ 555625 h 746125"/>
                <a:gd name="connsiteX13" fmla="*/ 701675 w 701675"/>
                <a:gd name="connsiteY13" fmla="*/ 527050 h 746125"/>
                <a:gd name="connsiteX14" fmla="*/ 685800 w 701675"/>
                <a:gd name="connsiteY14" fmla="*/ 323850 h 746125"/>
                <a:gd name="connsiteX15" fmla="*/ 660400 w 701675"/>
                <a:gd name="connsiteY15" fmla="*/ 212725 h 746125"/>
                <a:gd name="connsiteX16" fmla="*/ 549275 w 701675"/>
                <a:gd name="connsiteY16" fmla="*/ 114300 h 746125"/>
                <a:gd name="connsiteX17" fmla="*/ 431800 w 701675"/>
                <a:gd name="connsiteY17" fmla="*/ 25400 h 746125"/>
                <a:gd name="connsiteX18" fmla="*/ 330200 w 701675"/>
                <a:gd name="connsiteY18" fmla="*/ 0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1675" h="746125">
                  <a:moveTo>
                    <a:pt x="330200" y="0"/>
                  </a:moveTo>
                  <a:lnTo>
                    <a:pt x="257175" y="92075"/>
                  </a:lnTo>
                  <a:lnTo>
                    <a:pt x="184150" y="168275"/>
                  </a:lnTo>
                  <a:lnTo>
                    <a:pt x="165100" y="190500"/>
                  </a:lnTo>
                  <a:lnTo>
                    <a:pt x="69850" y="320675"/>
                  </a:lnTo>
                  <a:lnTo>
                    <a:pt x="60325" y="355600"/>
                  </a:lnTo>
                  <a:lnTo>
                    <a:pt x="3175" y="482600"/>
                  </a:lnTo>
                  <a:cubicBezTo>
                    <a:pt x="2117" y="528108"/>
                    <a:pt x="1058" y="573617"/>
                    <a:pt x="0" y="619125"/>
                  </a:cubicBezTo>
                  <a:lnTo>
                    <a:pt x="92075" y="711200"/>
                  </a:lnTo>
                  <a:lnTo>
                    <a:pt x="238125" y="746125"/>
                  </a:lnTo>
                  <a:cubicBezTo>
                    <a:pt x="276167" y="741898"/>
                    <a:pt x="257116" y="742950"/>
                    <a:pt x="295275" y="742950"/>
                  </a:cubicBezTo>
                  <a:lnTo>
                    <a:pt x="644525" y="676275"/>
                  </a:lnTo>
                  <a:lnTo>
                    <a:pt x="701675" y="555625"/>
                  </a:lnTo>
                  <a:lnTo>
                    <a:pt x="701675" y="527050"/>
                  </a:lnTo>
                  <a:lnTo>
                    <a:pt x="685800" y="323850"/>
                  </a:lnTo>
                  <a:lnTo>
                    <a:pt x="660400" y="212725"/>
                  </a:lnTo>
                  <a:lnTo>
                    <a:pt x="549275" y="114300"/>
                  </a:lnTo>
                  <a:lnTo>
                    <a:pt x="431800" y="25400"/>
                  </a:lnTo>
                  <a:lnTo>
                    <a:pt x="330200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AB793A34-3315-49C9-A24E-EBA7594AA58A}"/>
                </a:ext>
              </a:extLst>
            </p:cNvPr>
            <p:cNvSpPr/>
            <p:nvPr/>
          </p:nvSpPr>
          <p:spPr>
            <a:xfrm>
              <a:off x="3003550" y="3568097"/>
              <a:ext cx="320675" cy="710477"/>
            </a:xfrm>
            <a:custGeom>
              <a:avLst/>
              <a:gdLst>
                <a:gd name="connsiteX0" fmla="*/ 318459 w 320675"/>
                <a:gd name="connsiteY0" fmla="*/ 0 h 710477"/>
                <a:gd name="connsiteX1" fmla="*/ 320675 w 320675"/>
                <a:gd name="connsiteY1" fmla="*/ 2659 h 710477"/>
                <a:gd name="connsiteX2" fmla="*/ 258763 w 320675"/>
                <a:gd name="connsiteY2" fmla="*/ 231259 h 710477"/>
                <a:gd name="connsiteX3" fmla="*/ 254000 w 320675"/>
                <a:gd name="connsiteY3" fmla="*/ 283646 h 710477"/>
                <a:gd name="connsiteX4" fmla="*/ 249238 w 320675"/>
                <a:gd name="connsiteY4" fmla="*/ 302696 h 710477"/>
                <a:gd name="connsiteX5" fmla="*/ 192088 w 320675"/>
                <a:gd name="connsiteY5" fmla="*/ 540821 h 710477"/>
                <a:gd name="connsiteX6" fmla="*/ 150959 w 320675"/>
                <a:gd name="connsiteY6" fmla="*/ 710477 h 710477"/>
                <a:gd name="connsiteX7" fmla="*/ 92075 w 320675"/>
                <a:gd name="connsiteY7" fmla="*/ 696396 h 710477"/>
                <a:gd name="connsiteX8" fmla="*/ 0 w 320675"/>
                <a:gd name="connsiteY8" fmla="*/ 604321 h 710477"/>
                <a:gd name="connsiteX9" fmla="*/ 3175 w 320675"/>
                <a:gd name="connsiteY9" fmla="*/ 467796 h 710477"/>
                <a:gd name="connsiteX10" fmla="*/ 60325 w 320675"/>
                <a:gd name="connsiteY10" fmla="*/ 340796 h 710477"/>
                <a:gd name="connsiteX11" fmla="*/ 69850 w 320675"/>
                <a:gd name="connsiteY11" fmla="*/ 305871 h 710477"/>
                <a:gd name="connsiteX12" fmla="*/ 165100 w 320675"/>
                <a:gd name="connsiteY12" fmla="*/ 175696 h 710477"/>
                <a:gd name="connsiteX13" fmla="*/ 184150 w 320675"/>
                <a:gd name="connsiteY13" fmla="*/ 153471 h 710477"/>
                <a:gd name="connsiteX14" fmla="*/ 257175 w 320675"/>
                <a:gd name="connsiteY14" fmla="*/ 77271 h 71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0675" h="710477">
                  <a:moveTo>
                    <a:pt x="318459" y="0"/>
                  </a:moveTo>
                  <a:lnTo>
                    <a:pt x="320675" y="2659"/>
                  </a:lnTo>
                  <a:lnTo>
                    <a:pt x="258763" y="231259"/>
                  </a:lnTo>
                  <a:cubicBezTo>
                    <a:pt x="257175" y="248721"/>
                    <a:pt x="256317" y="266265"/>
                    <a:pt x="254000" y="283646"/>
                  </a:cubicBezTo>
                  <a:cubicBezTo>
                    <a:pt x="253135" y="290134"/>
                    <a:pt x="249238" y="302696"/>
                    <a:pt x="249238" y="302696"/>
                  </a:cubicBezTo>
                  <a:lnTo>
                    <a:pt x="192088" y="540821"/>
                  </a:lnTo>
                  <a:lnTo>
                    <a:pt x="150959" y="710477"/>
                  </a:lnTo>
                  <a:lnTo>
                    <a:pt x="92075" y="696396"/>
                  </a:lnTo>
                  <a:lnTo>
                    <a:pt x="0" y="604321"/>
                  </a:lnTo>
                  <a:cubicBezTo>
                    <a:pt x="1058" y="558813"/>
                    <a:pt x="2117" y="513304"/>
                    <a:pt x="3175" y="467796"/>
                  </a:cubicBezTo>
                  <a:lnTo>
                    <a:pt x="60325" y="340796"/>
                  </a:lnTo>
                  <a:lnTo>
                    <a:pt x="69850" y="305871"/>
                  </a:lnTo>
                  <a:lnTo>
                    <a:pt x="165100" y="175696"/>
                  </a:lnTo>
                  <a:lnTo>
                    <a:pt x="184150" y="153471"/>
                  </a:lnTo>
                  <a:lnTo>
                    <a:pt x="257175" y="77271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74" name="テキスト ボックス 473">
            <a:extLst>
              <a:ext uri="{FF2B5EF4-FFF2-40B4-BE49-F238E27FC236}">
                <a16:creationId xmlns:a16="http://schemas.microsoft.com/office/drawing/2014/main" id="{4B427B86-0A9C-4798-A6F4-361635E4411A}"/>
              </a:ext>
            </a:extLst>
          </p:cNvPr>
          <p:cNvSpPr txBox="1"/>
          <p:nvPr/>
        </p:nvSpPr>
        <p:spPr>
          <a:xfrm>
            <a:off x="4014971" y="297706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石舞台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（明日香村）</a:t>
            </a:r>
          </a:p>
        </p:txBody>
      </p: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15EFD17E-729D-4BD0-8FA6-E0C35B09DE72}"/>
              </a:ext>
            </a:extLst>
          </p:cNvPr>
          <p:cNvGrpSpPr/>
          <p:nvPr/>
        </p:nvGrpSpPr>
        <p:grpSpPr>
          <a:xfrm>
            <a:off x="6283593" y="4512606"/>
            <a:ext cx="1566314" cy="1343033"/>
            <a:chOff x="2309567" y="3114136"/>
            <a:chExt cx="1882871" cy="1614467"/>
          </a:xfrm>
        </p:grpSpPr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6691DE52-C8C0-45FF-9561-46B53BE6FA5D}"/>
                </a:ext>
              </a:extLst>
            </p:cNvPr>
            <p:cNvGrpSpPr/>
            <p:nvPr/>
          </p:nvGrpSpPr>
          <p:grpSpPr>
            <a:xfrm>
              <a:off x="2309567" y="3114136"/>
              <a:ext cx="1882871" cy="1614467"/>
              <a:chOff x="1271306" y="4911396"/>
              <a:chExt cx="2133600" cy="1605106"/>
            </a:xfrm>
          </p:grpSpPr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360B7F15-012D-412B-8069-D059AE285AA2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AA571DD3-F8FA-49FC-A4F6-CB1961DE25B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53271860-6CD4-42FC-B68A-4BE881B6BB94}"/>
                </a:ext>
              </a:extLst>
            </p:cNvPr>
            <p:cNvGrpSpPr/>
            <p:nvPr/>
          </p:nvGrpSpPr>
          <p:grpSpPr>
            <a:xfrm>
              <a:off x="2587156" y="3239971"/>
              <a:ext cx="993954" cy="669923"/>
              <a:chOff x="949577" y="2372799"/>
              <a:chExt cx="1281572" cy="863777"/>
            </a:xfrm>
          </p:grpSpPr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986F0214-EC04-4B98-9977-773C71E039C2}"/>
                  </a:ext>
                </a:extLst>
              </p:cNvPr>
              <p:cNvGrpSpPr/>
              <p:nvPr/>
            </p:nvGrpSpPr>
            <p:grpSpPr>
              <a:xfrm rot="1145222">
                <a:off x="1263902" y="2372799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30AEFD68-3C75-4A4F-ABBB-2D6264A0AF52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95C20A2A-2BAE-406E-A02D-DD98C88C7F24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B142ECE5-AECA-4B06-851A-8E5D81431ED5}"/>
                  </a:ext>
                </a:extLst>
              </p:cNvPr>
              <p:cNvGrpSpPr/>
              <p:nvPr/>
            </p:nvGrpSpPr>
            <p:grpSpPr>
              <a:xfrm rot="1145222">
                <a:off x="1162302" y="2458523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E9649C26-F40D-4615-AA12-75063B603DB3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075C07AA-DB84-4E9A-8600-2C089059DD52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867CF14E-629C-403A-A9E2-EAE6ADC1690F}"/>
                  </a:ext>
                </a:extLst>
              </p:cNvPr>
              <p:cNvGrpSpPr/>
              <p:nvPr/>
            </p:nvGrpSpPr>
            <p:grpSpPr>
              <a:xfrm rot="1145222">
                <a:off x="1054352" y="2522023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C17A5757-1C2A-4D1E-9AF4-165F5568DA39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1D072C82-0368-46EB-86FD-12DBD82960B7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3F5D10D8-532D-424E-952C-691BF5114836}"/>
                  </a:ext>
                </a:extLst>
              </p:cNvPr>
              <p:cNvGrpSpPr/>
              <p:nvPr/>
            </p:nvGrpSpPr>
            <p:grpSpPr>
              <a:xfrm rot="1145222">
                <a:off x="949577" y="2604572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383121FD-F7D7-4510-8DBE-34CA7EAAA5D7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172818F9-F1A6-40F4-8F79-DCFD517D212D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3F687030-BD7A-4527-A6EB-B696A77F817D}"/>
                </a:ext>
              </a:extLst>
            </p:cNvPr>
            <p:cNvGrpSpPr/>
            <p:nvPr/>
          </p:nvGrpSpPr>
          <p:grpSpPr>
            <a:xfrm rot="1145222">
              <a:off x="2520670" y="3491139"/>
              <a:ext cx="750172" cy="490166"/>
              <a:chOff x="638967" y="2062217"/>
              <a:chExt cx="1654968" cy="1308265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8906AFA1-E692-4EDA-884D-8C531E326C64}"/>
                  </a:ext>
                </a:extLst>
              </p:cNvPr>
              <p:cNvSpPr/>
              <p:nvPr/>
            </p:nvSpPr>
            <p:spPr>
              <a:xfrm>
                <a:off x="638967" y="2062217"/>
                <a:ext cx="1654968" cy="1308215"/>
              </a:xfrm>
              <a:custGeom>
                <a:avLst/>
                <a:gdLst>
                  <a:gd name="connsiteX0" fmla="*/ 531164 w 1654968"/>
                  <a:gd name="connsiteY0" fmla="*/ 31 h 1308215"/>
                  <a:gd name="connsiteX1" fmla="*/ 598866 w 1654968"/>
                  <a:gd name="connsiteY1" fmla="*/ 11608 h 1308215"/>
                  <a:gd name="connsiteX2" fmla="*/ 633481 w 1654968"/>
                  <a:gd name="connsiteY2" fmla="*/ 29833 h 1308215"/>
                  <a:gd name="connsiteX3" fmla="*/ 662286 w 1654968"/>
                  <a:gd name="connsiteY3" fmla="*/ 11409 h 1308215"/>
                  <a:gd name="connsiteX4" fmla="*/ 761858 w 1654968"/>
                  <a:gd name="connsiteY4" fmla="*/ 9744 h 1308215"/>
                  <a:gd name="connsiteX5" fmla="*/ 801644 w 1654968"/>
                  <a:gd name="connsiteY5" fmla="*/ 20498 h 1308215"/>
                  <a:gd name="connsiteX6" fmla="*/ 878614 w 1654968"/>
                  <a:gd name="connsiteY6" fmla="*/ 56497 h 1308215"/>
                  <a:gd name="connsiteX7" fmla="*/ 916162 w 1654968"/>
                  <a:gd name="connsiteY7" fmla="*/ 85575 h 1308215"/>
                  <a:gd name="connsiteX8" fmla="*/ 919831 w 1654968"/>
                  <a:gd name="connsiteY8" fmla="*/ 86996 h 1308215"/>
                  <a:gd name="connsiteX9" fmla="*/ 951058 w 1654968"/>
                  <a:gd name="connsiteY9" fmla="*/ 83704 h 1308215"/>
                  <a:gd name="connsiteX10" fmla="*/ 1027859 w 1654968"/>
                  <a:gd name="connsiteY10" fmla="*/ 99388 h 1308215"/>
                  <a:gd name="connsiteX11" fmla="*/ 1167844 w 1654968"/>
                  <a:gd name="connsiteY11" fmla="*/ 184187 h 1308215"/>
                  <a:gd name="connsiteX12" fmla="*/ 1180233 w 1654968"/>
                  <a:gd name="connsiteY12" fmla="*/ 200245 h 1308215"/>
                  <a:gd name="connsiteX13" fmla="*/ 1199590 w 1654968"/>
                  <a:gd name="connsiteY13" fmla="*/ 208498 h 1308215"/>
                  <a:gd name="connsiteX14" fmla="*/ 1273815 w 1654968"/>
                  <a:gd name="connsiteY14" fmla="*/ 256297 h 1308215"/>
                  <a:gd name="connsiteX15" fmla="*/ 1339538 w 1654968"/>
                  <a:gd name="connsiteY15" fmla="*/ 319606 h 1308215"/>
                  <a:gd name="connsiteX16" fmla="*/ 1370603 w 1654968"/>
                  <a:gd name="connsiteY16" fmla="*/ 364967 h 1308215"/>
                  <a:gd name="connsiteX17" fmla="*/ 1386705 w 1654968"/>
                  <a:gd name="connsiteY17" fmla="*/ 374150 h 1308215"/>
                  <a:gd name="connsiteX18" fmla="*/ 1424034 w 1654968"/>
                  <a:gd name="connsiteY18" fmla="*/ 400909 h 1308215"/>
                  <a:gd name="connsiteX19" fmla="*/ 1556959 w 1654968"/>
                  <a:gd name="connsiteY19" fmla="*/ 619519 h 1308215"/>
                  <a:gd name="connsiteX20" fmla="*/ 1552688 w 1654968"/>
                  <a:gd name="connsiteY20" fmla="*/ 632944 h 1308215"/>
                  <a:gd name="connsiteX21" fmla="*/ 1581959 w 1654968"/>
                  <a:gd name="connsiteY21" fmla="*/ 674729 h 1308215"/>
                  <a:gd name="connsiteX22" fmla="*/ 1629827 w 1654968"/>
                  <a:gd name="connsiteY22" fmla="*/ 841612 h 1308215"/>
                  <a:gd name="connsiteX23" fmla="*/ 1625969 w 1654968"/>
                  <a:gd name="connsiteY23" fmla="*/ 857205 h 1308215"/>
                  <a:gd name="connsiteX24" fmla="*/ 1649962 w 1654968"/>
                  <a:gd name="connsiteY24" fmla="*/ 937868 h 1308215"/>
                  <a:gd name="connsiteX25" fmla="*/ 1637883 w 1654968"/>
                  <a:gd name="connsiteY25" fmla="*/ 1076216 h 1308215"/>
                  <a:gd name="connsiteX26" fmla="*/ 1635363 w 1654968"/>
                  <a:gd name="connsiteY26" fmla="*/ 1079997 h 1308215"/>
                  <a:gd name="connsiteX27" fmla="*/ 1636185 w 1654968"/>
                  <a:gd name="connsiteY27" fmla="*/ 1100363 h 1308215"/>
                  <a:gd name="connsiteX28" fmla="*/ 1647006 w 1654968"/>
                  <a:gd name="connsiteY28" fmla="*/ 1275346 h 1308215"/>
                  <a:gd name="connsiteX29" fmla="*/ 1643003 w 1654968"/>
                  <a:gd name="connsiteY29" fmla="*/ 1276404 h 1308215"/>
                  <a:gd name="connsiteX30" fmla="*/ 1643572 w 1654968"/>
                  <a:gd name="connsiteY30" fmla="*/ 1277957 h 1308215"/>
                  <a:gd name="connsiteX31" fmla="*/ 1572054 w 1654968"/>
                  <a:gd name="connsiteY31" fmla="*/ 1304126 h 1308215"/>
                  <a:gd name="connsiteX32" fmla="*/ 1571071 w 1654968"/>
                  <a:gd name="connsiteY32" fmla="*/ 1305325 h 1308215"/>
                  <a:gd name="connsiteX33" fmla="*/ 1567506 w 1654968"/>
                  <a:gd name="connsiteY33" fmla="*/ 1305790 h 1308215"/>
                  <a:gd name="connsiteX34" fmla="*/ 1561959 w 1654968"/>
                  <a:gd name="connsiteY34" fmla="*/ 1307820 h 1308215"/>
                  <a:gd name="connsiteX35" fmla="*/ 1561502 w 1654968"/>
                  <a:gd name="connsiteY35" fmla="*/ 1306572 h 1308215"/>
                  <a:gd name="connsiteX36" fmla="*/ 1548897 w 1654968"/>
                  <a:gd name="connsiteY36" fmla="*/ 1308215 h 1308215"/>
                  <a:gd name="connsiteX37" fmla="*/ 1451369 w 1654968"/>
                  <a:gd name="connsiteY37" fmla="*/ 1295096 h 1308215"/>
                  <a:gd name="connsiteX38" fmla="*/ 670981 w 1654968"/>
                  <a:gd name="connsiteY38" fmla="*/ 605375 h 1308215"/>
                  <a:gd name="connsiteX39" fmla="*/ 610951 w 1654968"/>
                  <a:gd name="connsiteY39" fmla="*/ 600856 h 1308215"/>
                  <a:gd name="connsiteX40" fmla="*/ 580734 w 1654968"/>
                  <a:gd name="connsiteY40" fmla="*/ 606136 h 1308215"/>
                  <a:gd name="connsiteX41" fmla="*/ 540018 w 1654968"/>
                  <a:gd name="connsiteY41" fmla="*/ 637141 h 1308215"/>
                  <a:gd name="connsiteX42" fmla="*/ 294979 w 1654968"/>
                  <a:gd name="connsiteY42" fmla="*/ 1099937 h 1308215"/>
                  <a:gd name="connsiteX43" fmla="*/ 286023 w 1654968"/>
                  <a:gd name="connsiteY43" fmla="*/ 1105860 h 1308215"/>
                  <a:gd name="connsiteX44" fmla="*/ 286260 w 1654968"/>
                  <a:gd name="connsiteY44" fmla="*/ 1106507 h 1308215"/>
                  <a:gd name="connsiteX45" fmla="*/ 283539 w 1654968"/>
                  <a:gd name="connsiteY45" fmla="*/ 1107502 h 1308215"/>
                  <a:gd name="connsiteX46" fmla="*/ 279548 w 1654968"/>
                  <a:gd name="connsiteY46" fmla="*/ 1110141 h 1308215"/>
                  <a:gd name="connsiteX47" fmla="*/ 273293 w 1654968"/>
                  <a:gd name="connsiteY47" fmla="*/ 1111251 h 1308215"/>
                  <a:gd name="connsiteX48" fmla="*/ 215534 w 1654968"/>
                  <a:gd name="connsiteY48" fmla="*/ 1132386 h 1308215"/>
                  <a:gd name="connsiteX49" fmla="*/ 214956 w 1654968"/>
                  <a:gd name="connsiteY49" fmla="*/ 1132908 h 1308215"/>
                  <a:gd name="connsiteX50" fmla="*/ 212151 w 1654968"/>
                  <a:gd name="connsiteY50" fmla="*/ 1133624 h 1308215"/>
                  <a:gd name="connsiteX51" fmla="*/ 204647 w 1654968"/>
                  <a:gd name="connsiteY51" fmla="*/ 1136370 h 1308215"/>
                  <a:gd name="connsiteX52" fmla="*/ 204369 w 1654968"/>
                  <a:gd name="connsiteY52" fmla="*/ 1135611 h 1308215"/>
                  <a:gd name="connsiteX53" fmla="*/ 193120 w 1654968"/>
                  <a:gd name="connsiteY53" fmla="*/ 1138483 h 1308215"/>
                  <a:gd name="connsiteX54" fmla="*/ 125889 w 1654968"/>
                  <a:gd name="connsiteY54" fmla="*/ 926654 h 1308215"/>
                  <a:gd name="connsiteX55" fmla="*/ 81398 w 1654968"/>
                  <a:gd name="connsiteY55" fmla="*/ 847048 h 1308215"/>
                  <a:gd name="connsiteX56" fmla="*/ 56207 w 1654968"/>
                  <a:gd name="connsiteY56" fmla="*/ 765928 h 1308215"/>
                  <a:gd name="connsiteX57" fmla="*/ 53441 w 1654968"/>
                  <a:gd name="connsiteY57" fmla="*/ 703330 h 1308215"/>
                  <a:gd name="connsiteX58" fmla="*/ 29131 w 1654968"/>
                  <a:gd name="connsiteY58" fmla="*/ 660077 h 1308215"/>
                  <a:gd name="connsiteX59" fmla="*/ 5007 w 1654968"/>
                  <a:gd name="connsiteY59" fmla="*/ 578971 h 1308215"/>
                  <a:gd name="connsiteX60" fmla="*/ 23870 w 1654968"/>
                  <a:gd name="connsiteY60" fmla="*/ 428908 h 1308215"/>
                  <a:gd name="connsiteX61" fmla="*/ 34055 w 1654968"/>
                  <a:gd name="connsiteY61" fmla="*/ 419026 h 1308215"/>
                  <a:gd name="connsiteX62" fmla="*/ 25715 w 1654968"/>
                  <a:gd name="connsiteY62" fmla="*/ 390986 h 1308215"/>
                  <a:gd name="connsiteX63" fmla="*/ 92836 w 1654968"/>
                  <a:gd name="connsiteY63" fmla="*/ 207407 h 1308215"/>
                  <a:gd name="connsiteX64" fmla="*/ 105810 w 1654968"/>
                  <a:gd name="connsiteY64" fmla="*/ 207412 h 1308215"/>
                  <a:gd name="connsiteX65" fmla="*/ 108952 w 1654968"/>
                  <a:gd name="connsiteY65" fmla="*/ 189132 h 1308215"/>
                  <a:gd name="connsiteX66" fmla="*/ 142371 w 1654968"/>
                  <a:gd name="connsiteY66" fmla="*/ 131507 h 1308215"/>
                  <a:gd name="connsiteX67" fmla="*/ 221379 w 1654968"/>
                  <a:gd name="connsiteY67" fmla="*/ 79382 h 1308215"/>
                  <a:gd name="connsiteX68" fmla="*/ 246306 w 1654968"/>
                  <a:gd name="connsiteY68" fmla="*/ 76006 h 1308215"/>
                  <a:gd name="connsiteX69" fmla="*/ 249227 w 1654968"/>
                  <a:gd name="connsiteY69" fmla="*/ 73427 h 1308215"/>
                  <a:gd name="connsiteX70" fmla="*/ 335277 w 1654968"/>
                  <a:gd name="connsiteY70" fmla="*/ 48018 h 1308215"/>
                  <a:gd name="connsiteX71" fmla="*/ 359938 w 1654968"/>
                  <a:gd name="connsiteY71" fmla="*/ 52455 h 1308215"/>
                  <a:gd name="connsiteX72" fmla="*/ 391811 w 1654968"/>
                  <a:gd name="connsiteY72" fmla="*/ 35522 h 1308215"/>
                  <a:gd name="connsiteX73" fmla="*/ 422138 w 1654968"/>
                  <a:gd name="connsiteY73" fmla="*/ 31119 h 1308215"/>
                  <a:gd name="connsiteX74" fmla="*/ 461661 w 1654968"/>
                  <a:gd name="connsiteY74" fmla="*/ 10122 h 1308215"/>
                  <a:gd name="connsiteX75" fmla="*/ 531164 w 1654968"/>
                  <a:gd name="connsiteY75" fmla="*/ 31 h 130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54968" h="1308215">
                    <a:moveTo>
                      <a:pt x="531164" y="31"/>
                    </a:moveTo>
                    <a:cubicBezTo>
                      <a:pt x="554455" y="421"/>
                      <a:pt x="577444" y="4421"/>
                      <a:pt x="598866" y="11608"/>
                    </a:cubicBezTo>
                    <a:lnTo>
                      <a:pt x="633481" y="29833"/>
                    </a:lnTo>
                    <a:lnTo>
                      <a:pt x="662286" y="11409"/>
                    </a:lnTo>
                    <a:cubicBezTo>
                      <a:pt x="688951" y="2879"/>
                      <a:pt x="723326" y="1945"/>
                      <a:pt x="761858" y="9744"/>
                    </a:cubicBezTo>
                    <a:cubicBezTo>
                      <a:pt x="774702" y="12344"/>
                      <a:pt x="788008" y="15915"/>
                      <a:pt x="801644" y="20498"/>
                    </a:cubicBezTo>
                    <a:cubicBezTo>
                      <a:pt x="828916" y="29664"/>
                      <a:pt x="854928" y="42014"/>
                      <a:pt x="878614" y="56497"/>
                    </a:cubicBezTo>
                    <a:lnTo>
                      <a:pt x="916162" y="85575"/>
                    </a:lnTo>
                    <a:lnTo>
                      <a:pt x="919831" y="86996"/>
                    </a:lnTo>
                    <a:lnTo>
                      <a:pt x="951058" y="83704"/>
                    </a:lnTo>
                    <a:cubicBezTo>
                      <a:pt x="974635" y="85107"/>
                      <a:pt x="1000587" y="90222"/>
                      <a:pt x="1027859" y="99388"/>
                    </a:cubicBezTo>
                    <a:cubicBezTo>
                      <a:pt x="1082404" y="117721"/>
                      <a:pt x="1131905" y="148783"/>
                      <a:pt x="1167844" y="184187"/>
                    </a:cubicBezTo>
                    <a:lnTo>
                      <a:pt x="1180233" y="200245"/>
                    </a:lnTo>
                    <a:lnTo>
                      <a:pt x="1199590" y="208498"/>
                    </a:lnTo>
                    <a:cubicBezTo>
                      <a:pt x="1223835" y="220580"/>
                      <a:pt x="1248994" y="236592"/>
                      <a:pt x="1273815" y="256297"/>
                    </a:cubicBezTo>
                    <a:cubicBezTo>
                      <a:pt x="1298636" y="276003"/>
                      <a:pt x="1320769" y="297537"/>
                      <a:pt x="1339538" y="319606"/>
                    </a:cubicBezTo>
                    <a:lnTo>
                      <a:pt x="1370603" y="364967"/>
                    </a:lnTo>
                    <a:lnTo>
                      <a:pt x="1386705" y="374150"/>
                    </a:lnTo>
                    <a:cubicBezTo>
                      <a:pt x="1399128" y="382128"/>
                      <a:pt x="1411623" y="391056"/>
                      <a:pt x="1424034" y="400909"/>
                    </a:cubicBezTo>
                    <a:cubicBezTo>
                      <a:pt x="1510906" y="469879"/>
                      <a:pt x="1564845" y="561248"/>
                      <a:pt x="1556959" y="619519"/>
                    </a:cubicBezTo>
                    <a:lnTo>
                      <a:pt x="1552688" y="632944"/>
                    </a:lnTo>
                    <a:lnTo>
                      <a:pt x="1581959" y="674729"/>
                    </a:lnTo>
                    <a:cubicBezTo>
                      <a:pt x="1616940" y="736559"/>
                      <a:pt x="1633005" y="796983"/>
                      <a:pt x="1629827" y="841612"/>
                    </a:cubicBezTo>
                    <a:lnTo>
                      <a:pt x="1625969" y="857205"/>
                    </a:lnTo>
                    <a:lnTo>
                      <a:pt x="1649962" y="937868"/>
                    </a:lnTo>
                    <a:cubicBezTo>
                      <a:pt x="1659922" y="994256"/>
                      <a:pt x="1654577" y="1042997"/>
                      <a:pt x="1637883" y="1076216"/>
                    </a:cubicBezTo>
                    <a:lnTo>
                      <a:pt x="1635363" y="1079997"/>
                    </a:lnTo>
                    <a:cubicBezTo>
                      <a:pt x="1635637" y="1086785"/>
                      <a:pt x="1635910" y="1093574"/>
                      <a:pt x="1636185" y="1100363"/>
                    </a:cubicBezTo>
                    <a:cubicBezTo>
                      <a:pt x="1638330" y="1208753"/>
                      <a:pt x="1660957" y="1258142"/>
                      <a:pt x="1647006" y="1275346"/>
                    </a:cubicBezTo>
                    <a:lnTo>
                      <a:pt x="1643003" y="1276404"/>
                    </a:lnTo>
                    <a:lnTo>
                      <a:pt x="1643572" y="1277957"/>
                    </a:lnTo>
                    <a:lnTo>
                      <a:pt x="1572054" y="1304126"/>
                    </a:lnTo>
                    <a:lnTo>
                      <a:pt x="1571071" y="1305325"/>
                    </a:lnTo>
                    <a:lnTo>
                      <a:pt x="1567506" y="1305790"/>
                    </a:lnTo>
                    <a:lnTo>
                      <a:pt x="1561959" y="1307820"/>
                    </a:lnTo>
                    <a:lnTo>
                      <a:pt x="1561502" y="1306572"/>
                    </a:lnTo>
                    <a:lnTo>
                      <a:pt x="1548897" y="1308215"/>
                    </a:lnTo>
                    <a:cubicBezTo>
                      <a:pt x="1529040" y="1307649"/>
                      <a:pt x="1498201" y="1302492"/>
                      <a:pt x="1451369" y="1295096"/>
                    </a:cubicBezTo>
                    <a:cubicBezTo>
                      <a:pt x="1274553" y="1267175"/>
                      <a:pt x="1010863" y="669577"/>
                      <a:pt x="670981" y="605375"/>
                    </a:cubicBezTo>
                    <a:cubicBezTo>
                      <a:pt x="649739" y="601362"/>
                      <a:pt x="629764" y="599960"/>
                      <a:pt x="610951" y="600856"/>
                    </a:cubicBezTo>
                    <a:lnTo>
                      <a:pt x="580734" y="606136"/>
                    </a:lnTo>
                    <a:lnTo>
                      <a:pt x="540018" y="637141"/>
                    </a:lnTo>
                    <a:cubicBezTo>
                      <a:pt x="405741" y="761826"/>
                      <a:pt x="364731" y="1036598"/>
                      <a:pt x="294979" y="1099937"/>
                    </a:cubicBezTo>
                    <a:lnTo>
                      <a:pt x="286023" y="1105860"/>
                    </a:lnTo>
                    <a:lnTo>
                      <a:pt x="286260" y="1106507"/>
                    </a:lnTo>
                    <a:lnTo>
                      <a:pt x="283539" y="1107502"/>
                    </a:lnTo>
                    <a:lnTo>
                      <a:pt x="279548" y="1110141"/>
                    </a:lnTo>
                    <a:lnTo>
                      <a:pt x="273293" y="1111251"/>
                    </a:lnTo>
                    <a:lnTo>
                      <a:pt x="215534" y="1132386"/>
                    </a:lnTo>
                    <a:lnTo>
                      <a:pt x="214956" y="1132908"/>
                    </a:lnTo>
                    <a:lnTo>
                      <a:pt x="212151" y="1133624"/>
                    </a:lnTo>
                    <a:lnTo>
                      <a:pt x="204647" y="1136370"/>
                    </a:lnTo>
                    <a:lnTo>
                      <a:pt x="204369" y="1135611"/>
                    </a:lnTo>
                    <a:lnTo>
                      <a:pt x="193120" y="1138483"/>
                    </a:lnTo>
                    <a:cubicBezTo>
                      <a:pt x="70523" y="1131703"/>
                      <a:pt x="143602" y="1003438"/>
                      <a:pt x="125889" y="926654"/>
                    </a:cubicBezTo>
                    <a:lnTo>
                      <a:pt x="81398" y="847048"/>
                    </a:lnTo>
                    <a:cubicBezTo>
                      <a:pt x="69208" y="818759"/>
                      <a:pt x="60862" y="791323"/>
                      <a:pt x="56207" y="765928"/>
                    </a:cubicBezTo>
                    <a:cubicBezTo>
                      <a:pt x="55285" y="745062"/>
                      <a:pt x="54363" y="724197"/>
                      <a:pt x="53441" y="703330"/>
                    </a:cubicBezTo>
                    <a:lnTo>
                      <a:pt x="29131" y="660077"/>
                    </a:lnTo>
                    <a:cubicBezTo>
                      <a:pt x="18323" y="634603"/>
                      <a:pt x="9988" y="607166"/>
                      <a:pt x="5007" y="578971"/>
                    </a:cubicBezTo>
                    <a:cubicBezTo>
                      <a:pt x="-6198" y="515534"/>
                      <a:pt x="1967" y="461776"/>
                      <a:pt x="23870" y="428908"/>
                    </a:cubicBezTo>
                    <a:lnTo>
                      <a:pt x="34055" y="419026"/>
                    </a:lnTo>
                    <a:lnTo>
                      <a:pt x="25715" y="390986"/>
                    </a:lnTo>
                    <a:cubicBezTo>
                      <a:pt x="8284" y="292306"/>
                      <a:pt x="37726" y="217046"/>
                      <a:pt x="92836" y="207407"/>
                    </a:cubicBezTo>
                    <a:lnTo>
                      <a:pt x="105810" y="207412"/>
                    </a:lnTo>
                    <a:lnTo>
                      <a:pt x="108952" y="189132"/>
                    </a:lnTo>
                    <a:cubicBezTo>
                      <a:pt x="116333" y="168563"/>
                      <a:pt x="127470" y="148936"/>
                      <a:pt x="142371" y="131507"/>
                    </a:cubicBezTo>
                    <a:cubicBezTo>
                      <a:pt x="164722" y="105363"/>
                      <a:pt x="192368" y="87879"/>
                      <a:pt x="221379" y="79382"/>
                    </a:cubicBezTo>
                    <a:lnTo>
                      <a:pt x="246306" y="76006"/>
                    </a:lnTo>
                    <a:lnTo>
                      <a:pt x="249227" y="73427"/>
                    </a:lnTo>
                    <a:cubicBezTo>
                      <a:pt x="275891" y="56024"/>
                      <a:pt x="305885" y="47445"/>
                      <a:pt x="335277" y="48018"/>
                    </a:cubicBezTo>
                    <a:lnTo>
                      <a:pt x="359938" y="52455"/>
                    </a:lnTo>
                    <a:lnTo>
                      <a:pt x="391811" y="35522"/>
                    </a:lnTo>
                    <a:lnTo>
                      <a:pt x="422138" y="31119"/>
                    </a:lnTo>
                    <a:lnTo>
                      <a:pt x="461661" y="10122"/>
                    </a:lnTo>
                    <a:cubicBezTo>
                      <a:pt x="484283" y="2864"/>
                      <a:pt x="507873" y="-358"/>
                      <a:pt x="531164" y="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BEDC5427-677D-4BED-B7C2-87BC40C8DCF1}"/>
                  </a:ext>
                </a:extLst>
              </p:cNvPr>
              <p:cNvSpPr/>
              <p:nvPr/>
            </p:nvSpPr>
            <p:spPr>
              <a:xfrm>
                <a:off x="638967" y="2087616"/>
                <a:ext cx="1585117" cy="1282866"/>
              </a:xfrm>
              <a:custGeom>
                <a:avLst/>
                <a:gdLst>
                  <a:gd name="connsiteX0" fmla="*/ 447374 w 1537221"/>
                  <a:gd name="connsiteY0" fmla="*/ 35 h 1431820"/>
                  <a:gd name="connsiteX1" fmla="*/ 513030 w 1537221"/>
                  <a:gd name="connsiteY1" fmla="*/ 13002 h 1431820"/>
                  <a:gd name="connsiteX2" fmla="*/ 546599 w 1537221"/>
                  <a:gd name="connsiteY2" fmla="*/ 33417 h 1431820"/>
                  <a:gd name="connsiteX3" fmla="*/ 574534 w 1537221"/>
                  <a:gd name="connsiteY3" fmla="*/ 12780 h 1431820"/>
                  <a:gd name="connsiteX4" fmla="*/ 671097 w 1537221"/>
                  <a:gd name="connsiteY4" fmla="*/ 10915 h 1431820"/>
                  <a:gd name="connsiteX5" fmla="*/ 709681 w 1537221"/>
                  <a:gd name="connsiteY5" fmla="*/ 22961 h 1431820"/>
                  <a:gd name="connsiteX6" fmla="*/ 784325 w 1537221"/>
                  <a:gd name="connsiteY6" fmla="*/ 63284 h 1431820"/>
                  <a:gd name="connsiteX7" fmla="*/ 820739 w 1537221"/>
                  <a:gd name="connsiteY7" fmla="*/ 95856 h 1431820"/>
                  <a:gd name="connsiteX8" fmla="*/ 824297 w 1537221"/>
                  <a:gd name="connsiteY8" fmla="*/ 97447 h 1431820"/>
                  <a:gd name="connsiteX9" fmla="*/ 854580 w 1537221"/>
                  <a:gd name="connsiteY9" fmla="*/ 93760 h 1431820"/>
                  <a:gd name="connsiteX10" fmla="*/ 929061 w 1537221"/>
                  <a:gd name="connsiteY10" fmla="*/ 111328 h 1431820"/>
                  <a:gd name="connsiteX11" fmla="*/ 1064816 w 1537221"/>
                  <a:gd name="connsiteY11" fmla="*/ 206315 h 1431820"/>
                  <a:gd name="connsiteX12" fmla="*/ 1076831 w 1537221"/>
                  <a:gd name="connsiteY12" fmla="*/ 224302 h 1431820"/>
                  <a:gd name="connsiteX13" fmla="*/ 1095603 w 1537221"/>
                  <a:gd name="connsiteY13" fmla="*/ 233547 h 1431820"/>
                  <a:gd name="connsiteX14" fmla="*/ 1167585 w 1537221"/>
                  <a:gd name="connsiteY14" fmla="*/ 287088 h 1431820"/>
                  <a:gd name="connsiteX15" fmla="*/ 1231322 w 1537221"/>
                  <a:gd name="connsiteY15" fmla="*/ 358003 h 1431820"/>
                  <a:gd name="connsiteX16" fmla="*/ 1261448 w 1537221"/>
                  <a:gd name="connsiteY16" fmla="*/ 408814 h 1431820"/>
                  <a:gd name="connsiteX17" fmla="*/ 1277064 w 1537221"/>
                  <a:gd name="connsiteY17" fmla="*/ 419100 h 1431820"/>
                  <a:gd name="connsiteX18" fmla="*/ 1313265 w 1537221"/>
                  <a:gd name="connsiteY18" fmla="*/ 449074 h 1431820"/>
                  <a:gd name="connsiteX19" fmla="*/ 1442173 w 1537221"/>
                  <a:gd name="connsiteY19" fmla="*/ 693947 h 1431820"/>
                  <a:gd name="connsiteX20" fmla="*/ 1438031 w 1537221"/>
                  <a:gd name="connsiteY20" fmla="*/ 708985 h 1431820"/>
                  <a:gd name="connsiteX21" fmla="*/ 1466418 w 1537221"/>
                  <a:gd name="connsiteY21" fmla="*/ 755790 h 1431820"/>
                  <a:gd name="connsiteX22" fmla="*/ 1512839 w 1537221"/>
                  <a:gd name="connsiteY22" fmla="*/ 942722 h 1431820"/>
                  <a:gd name="connsiteX23" fmla="*/ 1509098 w 1537221"/>
                  <a:gd name="connsiteY23" fmla="*/ 960188 h 1431820"/>
                  <a:gd name="connsiteX24" fmla="*/ 1532366 w 1537221"/>
                  <a:gd name="connsiteY24" fmla="*/ 1050542 h 1431820"/>
                  <a:gd name="connsiteX25" fmla="*/ 1520652 w 1537221"/>
                  <a:gd name="connsiteY25" fmla="*/ 1205511 h 1431820"/>
                  <a:gd name="connsiteX26" fmla="*/ 1518208 w 1537221"/>
                  <a:gd name="connsiteY26" fmla="*/ 1209746 h 1431820"/>
                  <a:gd name="connsiteX27" fmla="*/ 1519005 w 1537221"/>
                  <a:gd name="connsiteY27" fmla="*/ 1232559 h 1431820"/>
                  <a:gd name="connsiteX28" fmla="*/ 1407513 w 1537221"/>
                  <a:gd name="connsiteY28" fmla="*/ 1422236 h 1431820"/>
                  <a:gd name="connsiteX29" fmla="*/ 739997 w 1537221"/>
                  <a:gd name="connsiteY29" fmla="*/ 688773 h 1431820"/>
                  <a:gd name="connsiteX30" fmla="*/ 301209 w 1537221"/>
                  <a:gd name="connsiteY30" fmla="*/ 1225468 h 1431820"/>
                  <a:gd name="connsiteX31" fmla="*/ 134346 w 1537221"/>
                  <a:gd name="connsiteY31" fmla="*/ 1046746 h 1431820"/>
                  <a:gd name="connsiteX32" fmla="*/ 122084 w 1537221"/>
                  <a:gd name="connsiteY32" fmla="*/ 1009529 h 1431820"/>
                  <a:gd name="connsiteX33" fmla="*/ 121163 w 1537221"/>
                  <a:gd name="connsiteY33" fmla="*/ 1008158 h 1431820"/>
                  <a:gd name="connsiteX34" fmla="*/ 78937 w 1537221"/>
                  <a:gd name="connsiteY34" fmla="*/ 920360 h 1431820"/>
                  <a:gd name="connsiteX35" fmla="*/ 54508 w 1537221"/>
                  <a:gd name="connsiteY35" fmla="*/ 829494 h 1431820"/>
                  <a:gd name="connsiteX36" fmla="*/ 51825 w 1537221"/>
                  <a:gd name="connsiteY36" fmla="*/ 759376 h 1431820"/>
                  <a:gd name="connsiteX37" fmla="*/ 28250 w 1537221"/>
                  <a:gd name="connsiteY37" fmla="*/ 710926 h 1431820"/>
                  <a:gd name="connsiteX38" fmla="*/ 4855 w 1537221"/>
                  <a:gd name="connsiteY38" fmla="*/ 620076 h 1431820"/>
                  <a:gd name="connsiteX39" fmla="*/ 23148 w 1537221"/>
                  <a:gd name="connsiteY39" fmla="*/ 451985 h 1431820"/>
                  <a:gd name="connsiteX40" fmla="*/ 33025 w 1537221"/>
                  <a:gd name="connsiteY40" fmla="*/ 440916 h 1431820"/>
                  <a:gd name="connsiteX41" fmla="*/ 24937 w 1537221"/>
                  <a:gd name="connsiteY41" fmla="*/ 409507 h 1431820"/>
                  <a:gd name="connsiteX42" fmla="*/ 90030 w 1537221"/>
                  <a:gd name="connsiteY42" fmla="*/ 203873 h 1431820"/>
                  <a:gd name="connsiteX43" fmla="*/ 102612 w 1537221"/>
                  <a:gd name="connsiteY43" fmla="*/ 203879 h 1431820"/>
                  <a:gd name="connsiteX44" fmla="*/ 105659 w 1537221"/>
                  <a:gd name="connsiteY44" fmla="*/ 183402 h 1431820"/>
                  <a:gd name="connsiteX45" fmla="*/ 138068 w 1537221"/>
                  <a:gd name="connsiteY45" fmla="*/ 118854 h 1431820"/>
                  <a:gd name="connsiteX46" fmla="*/ 299249 w 1537221"/>
                  <a:gd name="connsiteY46" fmla="*/ 62483 h 1431820"/>
                  <a:gd name="connsiteX47" fmla="*/ 308444 w 1537221"/>
                  <a:gd name="connsiteY47" fmla="*/ 67604 h 1431820"/>
                  <a:gd name="connsiteX48" fmla="*/ 323681 w 1537221"/>
                  <a:gd name="connsiteY48" fmla="*/ 45879 h 1431820"/>
                  <a:gd name="connsiteX49" fmla="*/ 379971 w 1537221"/>
                  <a:gd name="connsiteY49" fmla="*/ 11338 h 1431820"/>
                  <a:gd name="connsiteX50" fmla="*/ 447374 w 1537221"/>
                  <a:gd name="connsiteY50" fmla="*/ 35 h 1431820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4134"/>
                  <a:gd name="connsiteX1" fmla="*/ 513030 w 1537221"/>
                  <a:gd name="connsiteY1" fmla="*/ 13002 h 1464134"/>
                  <a:gd name="connsiteX2" fmla="*/ 546599 w 1537221"/>
                  <a:gd name="connsiteY2" fmla="*/ 33417 h 1464134"/>
                  <a:gd name="connsiteX3" fmla="*/ 574534 w 1537221"/>
                  <a:gd name="connsiteY3" fmla="*/ 12780 h 1464134"/>
                  <a:gd name="connsiteX4" fmla="*/ 671097 w 1537221"/>
                  <a:gd name="connsiteY4" fmla="*/ 10915 h 1464134"/>
                  <a:gd name="connsiteX5" fmla="*/ 709681 w 1537221"/>
                  <a:gd name="connsiteY5" fmla="*/ 22961 h 1464134"/>
                  <a:gd name="connsiteX6" fmla="*/ 784325 w 1537221"/>
                  <a:gd name="connsiteY6" fmla="*/ 63284 h 1464134"/>
                  <a:gd name="connsiteX7" fmla="*/ 820739 w 1537221"/>
                  <a:gd name="connsiteY7" fmla="*/ 95856 h 1464134"/>
                  <a:gd name="connsiteX8" fmla="*/ 824297 w 1537221"/>
                  <a:gd name="connsiteY8" fmla="*/ 97447 h 1464134"/>
                  <a:gd name="connsiteX9" fmla="*/ 854580 w 1537221"/>
                  <a:gd name="connsiteY9" fmla="*/ 93760 h 1464134"/>
                  <a:gd name="connsiteX10" fmla="*/ 929061 w 1537221"/>
                  <a:gd name="connsiteY10" fmla="*/ 111328 h 1464134"/>
                  <a:gd name="connsiteX11" fmla="*/ 1064816 w 1537221"/>
                  <a:gd name="connsiteY11" fmla="*/ 206315 h 1464134"/>
                  <a:gd name="connsiteX12" fmla="*/ 1076831 w 1537221"/>
                  <a:gd name="connsiteY12" fmla="*/ 224302 h 1464134"/>
                  <a:gd name="connsiteX13" fmla="*/ 1095603 w 1537221"/>
                  <a:gd name="connsiteY13" fmla="*/ 233547 h 1464134"/>
                  <a:gd name="connsiteX14" fmla="*/ 1167585 w 1537221"/>
                  <a:gd name="connsiteY14" fmla="*/ 287088 h 1464134"/>
                  <a:gd name="connsiteX15" fmla="*/ 1231322 w 1537221"/>
                  <a:gd name="connsiteY15" fmla="*/ 358003 h 1464134"/>
                  <a:gd name="connsiteX16" fmla="*/ 1261448 w 1537221"/>
                  <a:gd name="connsiteY16" fmla="*/ 408814 h 1464134"/>
                  <a:gd name="connsiteX17" fmla="*/ 1277064 w 1537221"/>
                  <a:gd name="connsiteY17" fmla="*/ 419100 h 1464134"/>
                  <a:gd name="connsiteX18" fmla="*/ 1313265 w 1537221"/>
                  <a:gd name="connsiteY18" fmla="*/ 449074 h 1464134"/>
                  <a:gd name="connsiteX19" fmla="*/ 1442173 w 1537221"/>
                  <a:gd name="connsiteY19" fmla="*/ 693947 h 1464134"/>
                  <a:gd name="connsiteX20" fmla="*/ 1438031 w 1537221"/>
                  <a:gd name="connsiteY20" fmla="*/ 708985 h 1464134"/>
                  <a:gd name="connsiteX21" fmla="*/ 1466418 w 1537221"/>
                  <a:gd name="connsiteY21" fmla="*/ 755790 h 1464134"/>
                  <a:gd name="connsiteX22" fmla="*/ 1512839 w 1537221"/>
                  <a:gd name="connsiteY22" fmla="*/ 942722 h 1464134"/>
                  <a:gd name="connsiteX23" fmla="*/ 1509098 w 1537221"/>
                  <a:gd name="connsiteY23" fmla="*/ 960188 h 1464134"/>
                  <a:gd name="connsiteX24" fmla="*/ 1532366 w 1537221"/>
                  <a:gd name="connsiteY24" fmla="*/ 1050542 h 1464134"/>
                  <a:gd name="connsiteX25" fmla="*/ 1520652 w 1537221"/>
                  <a:gd name="connsiteY25" fmla="*/ 1205511 h 1464134"/>
                  <a:gd name="connsiteX26" fmla="*/ 1518208 w 1537221"/>
                  <a:gd name="connsiteY26" fmla="*/ 1209746 h 1464134"/>
                  <a:gd name="connsiteX27" fmla="*/ 1519005 w 1537221"/>
                  <a:gd name="connsiteY27" fmla="*/ 1232559 h 1464134"/>
                  <a:gd name="connsiteX28" fmla="*/ 1407513 w 1537221"/>
                  <a:gd name="connsiteY28" fmla="*/ 1422236 h 1464134"/>
                  <a:gd name="connsiteX29" fmla="*/ 703050 w 1537221"/>
                  <a:gd name="connsiteY29" fmla="*/ 660321 h 1464134"/>
                  <a:gd name="connsiteX30" fmla="*/ 301209 w 1537221"/>
                  <a:gd name="connsiteY30" fmla="*/ 1225468 h 1464134"/>
                  <a:gd name="connsiteX31" fmla="*/ 134346 w 1537221"/>
                  <a:gd name="connsiteY31" fmla="*/ 1046746 h 1464134"/>
                  <a:gd name="connsiteX32" fmla="*/ 122084 w 1537221"/>
                  <a:gd name="connsiteY32" fmla="*/ 1009529 h 1464134"/>
                  <a:gd name="connsiteX33" fmla="*/ 121163 w 1537221"/>
                  <a:gd name="connsiteY33" fmla="*/ 1008158 h 1464134"/>
                  <a:gd name="connsiteX34" fmla="*/ 78937 w 1537221"/>
                  <a:gd name="connsiteY34" fmla="*/ 920360 h 1464134"/>
                  <a:gd name="connsiteX35" fmla="*/ 54508 w 1537221"/>
                  <a:gd name="connsiteY35" fmla="*/ 829494 h 1464134"/>
                  <a:gd name="connsiteX36" fmla="*/ 51825 w 1537221"/>
                  <a:gd name="connsiteY36" fmla="*/ 759376 h 1464134"/>
                  <a:gd name="connsiteX37" fmla="*/ 28250 w 1537221"/>
                  <a:gd name="connsiteY37" fmla="*/ 710926 h 1464134"/>
                  <a:gd name="connsiteX38" fmla="*/ 4855 w 1537221"/>
                  <a:gd name="connsiteY38" fmla="*/ 620076 h 1464134"/>
                  <a:gd name="connsiteX39" fmla="*/ 23148 w 1537221"/>
                  <a:gd name="connsiteY39" fmla="*/ 451985 h 1464134"/>
                  <a:gd name="connsiteX40" fmla="*/ 33025 w 1537221"/>
                  <a:gd name="connsiteY40" fmla="*/ 440916 h 1464134"/>
                  <a:gd name="connsiteX41" fmla="*/ 24937 w 1537221"/>
                  <a:gd name="connsiteY41" fmla="*/ 409507 h 1464134"/>
                  <a:gd name="connsiteX42" fmla="*/ 90030 w 1537221"/>
                  <a:gd name="connsiteY42" fmla="*/ 203873 h 1464134"/>
                  <a:gd name="connsiteX43" fmla="*/ 102612 w 1537221"/>
                  <a:gd name="connsiteY43" fmla="*/ 203879 h 1464134"/>
                  <a:gd name="connsiteX44" fmla="*/ 105659 w 1537221"/>
                  <a:gd name="connsiteY44" fmla="*/ 183402 h 1464134"/>
                  <a:gd name="connsiteX45" fmla="*/ 138068 w 1537221"/>
                  <a:gd name="connsiteY45" fmla="*/ 118854 h 1464134"/>
                  <a:gd name="connsiteX46" fmla="*/ 299249 w 1537221"/>
                  <a:gd name="connsiteY46" fmla="*/ 62483 h 1464134"/>
                  <a:gd name="connsiteX47" fmla="*/ 308444 w 1537221"/>
                  <a:gd name="connsiteY47" fmla="*/ 67604 h 1464134"/>
                  <a:gd name="connsiteX48" fmla="*/ 323681 w 1537221"/>
                  <a:gd name="connsiteY48" fmla="*/ 45879 h 1464134"/>
                  <a:gd name="connsiteX49" fmla="*/ 379971 w 1537221"/>
                  <a:gd name="connsiteY49" fmla="*/ 11338 h 1464134"/>
                  <a:gd name="connsiteX50" fmla="*/ 447374 w 1537221"/>
                  <a:gd name="connsiteY50" fmla="*/ 35 h 1464134"/>
                  <a:gd name="connsiteX0" fmla="*/ 447374 w 1537221"/>
                  <a:gd name="connsiteY0" fmla="*/ 35 h 1464655"/>
                  <a:gd name="connsiteX1" fmla="*/ 513030 w 1537221"/>
                  <a:gd name="connsiteY1" fmla="*/ 13002 h 1464655"/>
                  <a:gd name="connsiteX2" fmla="*/ 546599 w 1537221"/>
                  <a:gd name="connsiteY2" fmla="*/ 33417 h 1464655"/>
                  <a:gd name="connsiteX3" fmla="*/ 574534 w 1537221"/>
                  <a:gd name="connsiteY3" fmla="*/ 12780 h 1464655"/>
                  <a:gd name="connsiteX4" fmla="*/ 671097 w 1537221"/>
                  <a:gd name="connsiteY4" fmla="*/ 10915 h 1464655"/>
                  <a:gd name="connsiteX5" fmla="*/ 709681 w 1537221"/>
                  <a:gd name="connsiteY5" fmla="*/ 22961 h 1464655"/>
                  <a:gd name="connsiteX6" fmla="*/ 784325 w 1537221"/>
                  <a:gd name="connsiteY6" fmla="*/ 63284 h 1464655"/>
                  <a:gd name="connsiteX7" fmla="*/ 820739 w 1537221"/>
                  <a:gd name="connsiteY7" fmla="*/ 95856 h 1464655"/>
                  <a:gd name="connsiteX8" fmla="*/ 824297 w 1537221"/>
                  <a:gd name="connsiteY8" fmla="*/ 97447 h 1464655"/>
                  <a:gd name="connsiteX9" fmla="*/ 854580 w 1537221"/>
                  <a:gd name="connsiteY9" fmla="*/ 93760 h 1464655"/>
                  <a:gd name="connsiteX10" fmla="*/ 929061 w 1537221"/>
                  <a:gd name="connsiteY10" fmla="*/ 111328 h 1464655"/>
                  <a:gd name="connsiteX11" fmla="*/ 1064816 w 1537221"/>
                  <a:gd name="connsiteY11" fmla="*/ 206315 h 1464655"/>
                  <a:gd name="connsiteX12" fmla="*/ 1076831 w 1537221"/>
                  <a:gd name="connsiteY12" fmla="*/ 224302 h 1464655"/>
                  <a:gd name="connsiteX13" fmla="*/ 1095603 w 1537221"/>
                  <a:gd name="connsiteY13" fmla="*/ 233547 h 1464655"/>
                  <a:gd name="connsiteX14" fmla="*/ 1167585 w 1537221"/>
                  <a:gd name="connsiteY14" fmla="*/ 287088 h 1464655"/>
                  <a:gd name="connsiteX15" fmla="*/ 1231322 w 1537221"/>
                  <a:gd name="connsiteY15" fmla="*/ 358003 h 1464655"/>
                  <a:gd name="connsiteX16" fmla="*/ 1261448 w 1537221"/>
                  <a:gd name="connsiteY16" fmla="*/ 408814 h 1464655"/>
                  <a:gd name="connsiteX17" fmla="*/ 1277064 w 1537221"/>
                  <a:gd name="connsiteY17" fmla="*/ 419100 h 1464655"/>
                  <a:gd name="connsiteX18" fmla="*/ 1313265 w 1537221"/>
                  <a:gd name="connsiteY18" fmla="*/ 449074 h 1464655"/>
                  <a:gd name="connsiteX19" fmla="*/ 1442173 w 1537221"/>
                  <a:gd name="connsiteY19" fmla="*/ 693947 h 1464655"/>
                  <a:gd name="connsiteX20" fmla="*/ 1438031 w 1537221"/>
                  <a:gd name="connsiteY20" fmla="*/ 708985 h 1464655"/>
                  <a:gd name="connsiteX21" fmla="*/ 1466418 w 1537221"/>
                  <a:gd name="connsiteY21" fmla="*/ 755790 h 1464655"/>
                  <a:gd name="connsiteX22" fmla="*/ 1512839 w 1537221"/>
                  <a:gd name="connsiteY22" fmla="*/ 942722 h 1464655"/>
                  <a:gd name="connsiteX23" fmla="*/ 1509098 w 1537221"/>
                  <a:gd name="connsiteY23" fmla="*/ 960188 h 1464655"/>
                  <a:gd name="connsiteX24" fmla="*/ 1532366 w 1537221"/>
                  <a:gd name="connsiteY24" fmla="*/ 1050542 h 1464655"/>
                  <a:gd name="connsiteX25" fmla="*/ 1520652 w 1537221"/>
                  <a:gd name="connsiteY25" fmla="*/ 1205511 h 1464655"/>
                  <a:gd name="connsiteX26" fmla="*/ 1518208 w 1537221"/>
                  <a:gd name="connsiteY26" fmla="*/ 1209746 h 1464655"/>
                  <a:gd name="connsiteX27" fmla="*/ 1519005 w 1537221"/>
                  <a:gd name="connsiteY27" fmla="*/ 1232559 h 1464655"/>
                  <a:gd name="connsiteX28" fmla="*/ 1407513 w 1537221"/>
                  <a:gd name="connsiteY28" fmla="*/ 1422236 h 1464655"/>
                  <a:gd name="connsiteX29" fmla="*/ 656864 w 1537221"/>
                  <a:gd name="connsiteY29" fmla="*/ 653209 h 1464655"/>
                  <a:gd name="connsiteX30" fmla="*/ 301209 w 1537221"/>
                  <a:gd name="connsiteY30" fmla="*/ 1225468 h 1464655"/>
                  <a:gd name="connsiteX31" fmla="*/ 134346 w 1537221"/>
                  <a:gd name="connsiteY31" fmla="*/ 1046746 h 1464655"/>
                  <a:gd name="connsiteX32" fmla="*/ 122084 w 1537221"/>
                  <a:gd name="connsiteY32" fmla="*/ 1009529 h 1464655"/>
                  <a:gd name="connsiteX33" fmla="*/ 121163 w 1537221"/>
                  <a:gd name="connsiteY33" fmla="*/ 1008158 h 1464655"/>
                  <a:gd name="connsiteX34" fmla="*/ 78937 w 1537221"/>
                  <a:gd name="connsiteY34" fmla="*/ 920360 h 1464655"/>
                  <a:gd name="connsiteX35" fmla="*/ 54508 w 1537221"/>
                  <a:gd name="connsiteY35" fmla="*/ 829494 h 1464655"/>
                  <a:gd name="connsiteX36" fmla="*/ 51825 w 1537221"/>
                  <a:gd name="connsiteY36" fmla="*/ 759376 h 1464655"/>
                  <a:gd name="connsiteX37" fmla="*/ 28250 w 1537221"/>
                  <a:gd name="connsiteY37" fmla="*/ 710926 h 1464655"/>
                  <a:gd name="connsiteX38" fmla="*/ 4855 w 1537221"/>
                  <a:gd name="connsiteY38" fmla="*/ 620076 h 1464655"/>
                  <a:gd name="connsiteX39" fmla="*/ 23148 w 1537221"/>
                  <a:gd name="connsiteY39" fmla="*/ 451985 h 1464655"/>
                  <a:gd name="connsiteX40" fmla="*/ 33025 w 1537221"/>
                  <a:gd name="connsiteY40" fmla="*/ 440916 h 1464655"/>
                  <a:gd name="connsiteX41" fmla="*/ 24937 w 1537221"/>
                  <a:gd name="connsiteY41" fmla="*/ 409507 h 1464655"/>
                  <a:gd name="connsiteX42" fmla="*/ 90030 w 1537221"/>
                  <a:gd name="connsiteY42" fmla="*/ 203873 h 1464655"/>
                  <a:gd name="connsiteX43" fmla="*/ 102612 w 1537221"/>
                  <a:gd name="connsiteY43" fmla="*/ 203879 h 1464655"/>
                  <a:gd name="connsiteX44" fmla="*/ 105659 w 1537221"/>
                  <a:gd name="connsiteY44" fmla="*/ 183402 h 1464655"/>
                  <a:gd name="connsiteX45" fmla="*/ 138068 w 1537221"/>
                  <a:gd name="connsiteY45" fmla="*/ 118854 h 1464655"/>
                  <a:gd name="connsiteX46" fmla="*/ 299249 w 1537221"/>
                  <a:gd name="connsiteY46" fmla="*/ 62483 h 1464655"/>
                  <a:gd name="connsiteX47" fmla="*/ 308444 w 1537221"/>
                  <a:gd name="connsiteY47" fmla="*/ 67604 h 1464655"/>
                  <a:gd name="connsiteX48" fmla="*/ 323681 w 1537221"/>
                  <a:gd name="connsiteY48" fmla="*/ 45879 h 1464655"/>
                  <a:gd name="connsiteX49" fmla="*/ 379971 w 1537221"/>
                  <a:gd name="connsiteY49" fmla="*/ 11338 h 1464655"/>
                  <a:gd name="connsiteX50" fmla="*/ 447374 w 1537221"/>
                  <a:gd name="connsiteY50" fmla="*/ 35 h 146465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301209 w 1537221"/>
                  <a:gd name="connsiteY30" fmla="*/ 1225468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258102 w 1537221"/>
                  <a:gd name="connsiteY30" fmla="*/ 1239694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121163 w 1537221"/>
                  <a:gd name="connsiteY32" fmla="*/ 1008158 h 1464916"/>
                  <a:gd name="connsiteX33" fmla="*/ 78937 w 1537221"/>
                  <a:gd name="connsiteY33" fmla="*/ 920360 h 1464916"/>
                  <a:gd name="connsiteX34" fmla="*/ 54508 w 1537221"/>
                  <a:gd name="connsiteY34" fmla="*/ 829494 h 1464916"/>
                  <a:gd name="connsiteX35" fmla="*/ 51825 w 1537221"/>
                  <a:gd name="connsiteY35" fmla="*/ 759376 h 1464916"/>
                  <a:gd name="connsiteX36" fmla="*/ 28250 w 1537221"/>
                  <a:gd name="connsiteY36" fmla="*/ 710926 h 1464916"/>
                  <a:gd name="connsiteX37" fmla="*/ 4855 w 1537221"/>
                  <a:gd name="connsiteY37" fmla="*/ 620076 h 1464916"/>
                  <a:gd name="connsiteX38" fmla="*/ 23148 w 1537221"/>
                  <a:gd name="connsiteY38" fmla="*/ 451985 h 1464916"/>
                  <a:gd name="connsiteX39" fmla="*/ 33025 w 1537221"/>
                  <a:gd name="connsiteY39" fmla="*/ 440916 h 1464916"/>
                  <a:gd name="connsiteX40" fmla="*/ 24937 w 1537221"/>
                  <a:gd name="connsiteY40" fmla="*/ 409507 h 1464916"/>
                  <a:gd name="connsiteX41" fmla="*/ 90030 w 1537221"/>
                  <a:gd name="connsiteY41" fmla="*/ 203873 h 1464916"/>
                  <a:gd name="connsiteX42" fmla="*/ 102612 w 1537221"/>
                  <a:gd name="connsiteY42" fmla="*/ 203879 h 1464916"/>
                  <a:gd name="connsiteX43" fmla="*/ 105659 w 1537221"/>
                  <a:gd name="connsiteY43" fmla="*/ 183402 h 1464916"/>
                  <a:gd name="connsiteX44" fmla="*/ 138068 w 1537221"/>
                  <a:gd name="connsiteY44" fmla="*/ 118854 h 1464916"/>
                  <a:gd name="connsiteX45" fmla="*/ 299249 w 1537221"/>
                  <a:gd name="connsiteY45" fmla="*/ 62483 h 1464916"/>
                  <a:gd name="connsiteX46" fmla="*/ 308444 w 1537221"/>
                  <a:gd name="connsiteY46" fmla="*/ 67604 h 1464916"/>
                  <a:gd name="connsiteX47" fmla="*/ 323681 w 1537221"/>
                  <a:gd name="connsiteY47" fmla="*/ 45879 h 1464916"/>
                  <a:gd name="connsiteX48" fmla="*/ 379971 w 1537221"/>
                  <a:gd name="connsiteY48" fmla="*/ 11338 h 1464916"/>
                  <a:gd name="connsiteX49" fmla="*/ 447374 w 1537221"/>
                  <a:gd name="connsiteY49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37221" h="1436988">
                    <a:moveTo>
                      <a:pt x="447374" y="35"/>
                    </a:moveTo>
                    <a:cubicBezTo>
                      <a:pt x="469961" y="471"/>
                      <a:pt x="492255" y="4952"/>
                      <a:pt x="513030" y="13002"/>
                    </a:cubicBezTo>
                    <a:lnTo>
                      <a:pt x="546599" y="33417"/>
                    </a:lnTo>
                    <a:lnTo>
                      <a:pt x="574534" y="12780"/>
                    </a:lnTo>
                    <a:cubicBezTo>
                      <a:pt x="600393" y="3225"/>
                      <a:pt x="633729" y="2179"/>
                      <a:pt x="671097" y="10915"/>
                    </a:cubicBezTo>
                    <a:cubicBezTo>
                      <a:pt x="683553" y="13827"/>
                      <a:pt x="696457" y="17827"/>
                      <a:pt x="709681" y="22961"/>
                    </a:cubicBezTo>
                    <a:cubicBezTo>
                      <a:pt x="736129" y="33228"/>
                      <a:pt x="761355" y="47061"/>
                      <a:pt x="784325" y="63284"/>
                    </a:cubicBezTo>
                    <a:lnTo>
                      <a:pt x="820739" y="95856"/>
                    </a:lnTo>
                    <a:lnTo>
                      <a:pt x="824297" y="97447"/>
                    </a:lnTo>
                    <a:lnTo>
                      <a:pt x="854580" y="93760"/>
                    </a:lnTo>
                    <a:cubicBezTo>
                      <a:pt x="877445" y="95331"/>
                      <a:pt x="902613" y="101061"/>
                      <a:pt x="929061" y="111328"/>
                    </a:cubicBezTo>
                    <a:cubicBezTo>
                      <a:pt x="981958" y="131864"/>
                      <a:pt x="1029963" y="166658"/>
                      <a:pt x="1064816" y="206315"/>
                    </a:cubicBezTo>
                    <a:lnTo>
                      <a:pt x="1076831" y="224302"/>
                    </a:lnTo>
                    <a:lnTo>
                      <a:pt x="1095603" y="233547"/>
                    </a:lnTo>
                    <a:cubicBezTo>
                      <a:pt x="1119115" y="247080"/>
                      <a:pt x="1143514" y="265016"/>
                      <a:pt x="1167585" y="287088"/>
                    </a:cubicBezTo>
                    <a:cubicBezTo>
                      <a:pt x="1191656" y="309162"/>
                      <a:pt x="1213120" y="333283"/>
                      <a:pt x="1231322" y="358003"/>
                    </a:cubicBezTo>
                    <a:lnTo>
                      <a:pt x="1261448" y="408814"/>
                    </a:lnTo>
                    <a:lnTo>
                      <a:pt x="1277064" y="419100"/>
                    </a:lnTo>
                    <a:cubicBezTo>
                      <a:pt x="1289111" y="428036"/>
                      <a:pt x="1301229" y="438037"/>
                      <a:pt x="1313265" y="449074"/>
                    </a:cubicBezTo>
                    <a:cubicBezTo>
                      <a:pt x="1397512" y="526330"/>
                      <a:pt x="1449821" y="628675"/>
                      <a:pt x="1442173" y="693947"/>
                    </a:cubicBezTo>
                    <a:lnTo>
                      <a:pt x="1438031" y="708985"/>
                    </a:lnTo>
                    <a:lnTo>
                      <a:pt x="1466418" y="755790"/>
                    </a:lnTo>
                    <a:cubicBezTo>
                      <a:pt x="1500342" y="825048"/>
                      <a:pt x="1515921" y="892731"/>
                      <a:pt x="1512839" y="942722"/>
                    </a:cubicBezTo>
                    <a:lnTo>
                      <a:pt x="1509098" y="960188"/>
                    </a:lnTo>
                    <a:lnTo>
                      <a:pt x="1532366" y="1050542"/>
                    </a:lnTo>
                    <a:cubicBezTo>
                      <a:pt x="1542025" y="1113705"/>
                      <a:pt x="1536842" y="1168301"/>
                      <a:pt x="1520652" y="1205511"/>
                    </a:cubicBezTo>
                    <a:lnTo>
                      <a:pt x="1518208" y="1209746"/>
                    </a:lnTo>
                    <a:cubicBezTo>
                      <a:pt x="1518474" y="1217350"/>
                      <a:pt x="1518739" y="1224955"/>
                      <a:pt x="1519005" y="1232559"/>
                    </a:cubicBezTo>
                    <a:cubicBezTo>
                      <a:pt x="1522704" y="1448402"/>
                      <a:pt x="1589179" y="1455371"/>
                      <a:pt x="1407513" y="1422236"/>
                    </a:cubicBezTo>
                    <a:cubicBezTo>
                      <a:pt x="1236040" y="1390960"/>
                      <a:pt x="980318" y="721567"/>
                      <a:pt x="650706" y="649652"/>
                    </a:cubicBezTo>
                    <a:cubicBezTo>
                      <a:pt x="321094" y="577737"/>
                      <a:pt x="306177" y="1254401"/>
                      <a:pt x="187284" y="1246807"/>
                    </a:cubicBezTo>
                    <a:cubicBezTo>
                      <a:pt x="68391" y="1239213"/>
                      <a:pt x="139262" y="1095538"/>
                      <a:pt x="122084" y="1009529"/>
                    </a:cubicBezTo>
                    <a:lnTo>
                      <a:pt x="78937" y="920360"/>
                    </a:lnTo>
                    <a:cubicBezTo>
                      <a:pt x="67116" y="888672"/>
                      <a:pt x="59022" y="857940"/>
                      <a:pt x="54508" y="829494"/>
                    </a:cubicBezTo>
                    <a:cubicBezTo>
                      <a:pt x="53614" y="806121"/>
                      <a:pt x="52719" y="782749"/>
                      <a:pt x="51825" y="759376"/>
                    </a:cubicBezTo>
                    <a:lnTo>
                      <a:pt x="28250" y="710926"/>
                    </a:lnTo>
                    <a:cubicBezTo>
                      <a:pt x="17768" y="682392"/>
                      <a:pt x="9685" y="651659"/>
                      <a:pt x="4855" y="620076"/>
                    </a:cubicBezTo>
                    <a:cubicBezTo>
                      <a:pt x="-6012" y="549018"/>
                      <a:pt x="1907" y="488802"/>
                      <a:pt x="23148" y="451985"/>
                    </a:cubicBezTo>
                    <a:lnTo>
                      <a:pt x="33025" y="440916"/>
                    </a:lnTo>
                    <a:lnTo>
                      <a:pt x="24937" y="409507"/>
                    </a:lnTo>
                    <a:cubicBezTo>
                      <a:pt x="8033" y="298972"/>
                      <a:pt x="36585" y="214670"/>
                      <a:pt x="90030" y="203873"/>
                    </a:cubicBezTo>
                    <a:lnTo>
                      <a:pt x="102612" y="203879"/>
                    </a:lnTo>
                    <a:lnTo>
                      <a:pt x="105659" y="183402"/>
                    </a:lnTo>
                    <a:cubicBezTo>
                      <a:pt x="112817" y="160362"/>
                      <a:pt x="123617" y="138377"/>
                      <a:pt x="138068" y="118854"/>
                    </a:cubicBezTo>
                    <a:cubicBezTo>
                      <a:pt x="181419" y="60286"/>
                      <a:pt x="245312" y="40513"/>
                      <a:pt x="299249" y="62483"/>
                    </a:cubicBezTo>
                    <a:lnTo>
                      <a:pt x="308444" y="67604"/>
                    </a:lnTo>
                    <a:lnTo>
                      <a:pt x="323681" y="45879"/>
                    </a:lnTo>
                    <a:cubicBezTo>
                      <a:pt x="339113" y="31352"/>
                      <a:pt x="358033" y="19470"/>
                      <a:pt x="379971" y="11338"/>
                    </a:cubicBezTo>
                    <a:cubicBezTo>
                      <a:pt x="401909" y="3208"/>
                      <a:pt x="424787" y="-401"/>
                      <a:pt x="447374" y="3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6D226FF4-22EF-4028-9378-C575A56ADC54}"/>
                </a:ext>
              </a:extLst>
            </p:cNvPr>
            <p:cNvGrpSpPr/>
            <p:nvPr/>
          </p:nvGrpSpPr>
          <p:grpSpPr>
            <a:xfrm>
              <a:off x="3537897" y="3653984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9DBC70BF-56F9-4DAA-AFAB-C6683554EEB9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08733BA-1E08-47F2-8608-566882C0BB14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F99102C4-711A-49E3-9CCC-C5FA45374BB8}"/>
                </a:ext>
              </a:extLst>
            </p:cNvPr>
            <p:cNvGrpSpPr/>
            <p:nvPr/>
          </p:nvGrpSpPr>
          <p:grpSpPr>
            <a:xfrm>
              <a:off x="3464233" y="3707558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17CDC43B-FD8A-4430-B826-80D902E52571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8ABECD87-00FF-4B39-8896-3E0D6ABD9740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06E76C14-B916-4849-9EBE-D6E6DBF5ADFD}"/>
                </a:ext>
              </a:extLst>
            </p:cNvPr>
            <p:cNvGrpSpPr/>
            <p:nvPr/>
          </p:nvGrpSpPr>
          <p:grpSpPr>
            <a:xfrm>
              <a:off x="3403963" y="3754435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4408B95A-B151-48D2-A25C-96D9644E87CC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D4BEF6ED-C126-41E8-937E-4C22CA842257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8EE570B-8663-483E-AB8C-99C569BB1B20}"/>
                </a:ext>
              </a:extLst>
            </p:cNvPr>
            <p:cNvGrpSpPr/>
            <p:nvPr/>
          </p:nvGrpSpPr>
          <p:grpSpPr>
            <a:xfrm>
              <a:off x="3341460" y="3796847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DAFE4E39-FFE5-404A-8416-BBD107CD40B7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13A33C4C-4133-452C-B554-A58643457444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64F18498-8C72-4CDC-B5B3-DC5E0FCBDE23}"/>
                </a:ext>
              </a:extLst>
            </p:cNvPr>
            <p:cNvGrpSpPr/>
            <p:nvPr/>
          </p:nvGrpSpPr>
          <p:grpSpPr>
            <a:xfrm>
              <a:off x="3272261" y="3852653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A5CA6BC9-61E3-4EB4-8E55-CE50239EF962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9362BCDF-DF3C-4BD8-A9DC-AF0355B9F5DB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AA808304-8779-48FE-9C90-0E0FDC18BA9A}"/>
                </a:ext>
              </a:extLst>
            </p:cNvPr>
            <p:cNvGrpSpPr/>
            <p:nvPr/>
          </p:nvGrpSpPr>
          <p:grpSpPr>
            <a:xfrm rot="1145222">
              <a:off x="2441295" y="3573689"/>
              <a:ext cx="750172" cy="490166"/>
              <a:chOff x="638967" y="2062217"/>
              <a:chExt cx="1654968" cy="1308265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F7F80DB5-E3E3-4C7E-AF82-A68EABC34F18}"/>
                  </a:ext>
                </a:extLst>
              </p:cNvPr>
              <p:cNvSpPr/>
              <p:nvPr/>
            </p:nvSpPr>
            <p:spPr>
              <a:xfrm>
                <a:off x="638967" y="2062217"/>
                <a:ext cx="1654968" cy="1308215"/>
              </a:xfrm>
              <a:custGeom>
                <a:avLst/>
                <a:gdLst>
                  <a:gd name="connsiteX0" fmla="*/ 531164 w 1654968"/>
                  <a:gd name="connsiteY0" fmla="*/ 31 h 1308215"/>
                  <a:gd name="connsiteX1" fmla="*/ 598866 w 1654968"/>
                  <a:gd name="connsiteY1" fmla="*/ 11608 h 1308215"/>
                  <a:gd name="connsiteX2" fmla="*/ 633481 w 1654968"/>
                  <a:gd name="connsiteY2" fmla="*/ 29833 h 1308215"/>
                  <a:gd name="connsiteX3" fmla="*/ 662286 w 1654968"/>
                  <a:gd name="connsiteY3" fmla="*/ 11409 h 1308215"/>
                  <a:gd name="connsiteX4" fmla="*/ 761858 w 1654968"/>
                  <a:gd name="connsiteY4" fmla="*/ 9744 h 1308215"/>
                  <a:gd name="connsiteX5" fmla="*/ 801644 w 1654968"/>
                  <a:gd name="connsiteY5" fmla="*/ 20498 h 1308215"/>
                  <a:gd name="connsiteX6" fmla="*/ 878614 w 1654968"/>
                  <a:gd name="connsiteY6" fmla="*/ 56497 h 1308215"/>
                  <a:gd name="connsiteX7" fmla="*/ 916162 w 1654968"/>
                  <a:gd name="connsiteY7" fmla="*/ 85575 h 1308215"/>
                  <a:gd name="connsiteX8" fmla="*/ 919831 w 1654968"/>
                  <a:gd name="connsiteY8" fmla="*/ 86996 h 1308215"/>
                  <a:gd name="connsiteX9" fmla="*/ 951058 w 1654968"/>
                  <a:gd name="connsiteY9" fmla="*/ 83704 h 1308215"/>
                  <a:gd name="connsiteX10" fmla="*/ 1027859 w 1654968"/>
                  <a:gd name="connsiteY10" fmla="*/ 99388 h 1308215"/>
                  <a:gd name="connsiteX11" fmla="*/ 1167844 w 1654968"/>
                  <a:gd name="connsiteY11" fmla="*/ 184187 h 1308215"/>
                  <a:gd name="connsiteX12" fmla="*/ 1180233 w 1654968"/>
                  <a:gd name="connsiteY12" fmla="*/ 200245 h 1308215"/>
                  <a:gd name="connsiteX13" fmla="*/ 1199590 w 1654968"/>
                  <a:gd name="connsiteY13" fmla="*/ 208498 h 1308215"/>
                  <a:gd name="connsiteX14" fmla="*/ 1273815 w 1654968"/>
                  <a:gd name="connsiteY14" fmla="*/ 256297 h 1308215"/>
                  <a:gd name="connsiteX15" fmla="*/ 1339538 w 1654968"/>
                  <a:gd name="connsiteY15" fmla="*/ 319606 h 1308215"/>
                  <a:gd name="connsiteX16" fmla="*/ 1370603 w 1654968"/>
                  <a:gd name="connsiteY16" fmla="*/ 364967 h 1308215"/>
                  <a:gd name="connsiteX17" fmla="*/ 1386705 w 1654968"/>
                  <a:gd name="connsiteY17" fmla="*/ 374150 h 1308215"/>
                  <a:gd name="connsiteX18" fmla="*/ 1424034 w 1654968"/>
                  <a:gd name="connsiteY18" fmla="*/ 400909 h 1308215"/>
                  <a:gd name="connsiteX19" fmla="*/ 1556959 w 1654968"/>
                  <a:gd name="connsiteY19" fmla="*/ 619519 h 1308215"/>
                  <a:gd name="connsiteX20" fmla="*/ 1552688 w 1654968"/>
                  <a:gd name="connsiteY20" fmla="*/ 632944 h 1308215"/>
                  <a:gd name="connsiteX21" fmla="*/ 1581959 w 1654968"/>
                  <a:gd name="connsiteY21" fmla="*/ 674729 h 1308215"/>
                  <a:gd name="connsiteX22" fmla="*/ 1629827 w 1654968"/>
                  <a:gd name="connsiteY22" fmla="*/ 841612 h 1308215"/>
                  <a:gd name="connsiteX23" fmla="*/ 1625969 w 1654968"/>
                  <a:gd name="connsiteY23" fmla="*/ 857205 h 1308215"/>
                  <a:gd name="connsiteX24" fmla="*/ 1649962 w 1654968"/>
                  <a:gd name="connsiteY24" fmla="*/ 937868 h 1308215"/>
                  <a:gd name="connsiteX25" fmla="*/ 1637883 w 1654968"/>
                  <a:gd name="connsiteY25" fmla="*/ 1076216 h 1308215"/>
                  <a:gd name="connsiteX26" fmla="*/ 1635363 w 1654968"/>
                  <a:gd name="connsiteY26" fmla="*/ 1079997 h 1308215"/>
                  <a:gd name="connsiteX27" fmla="*/ 1636185 w 1654968"/>
                  <a:gd name="connsiteY27" fmla="*/ 1100363 h 1308215"/>
                  <a:gd name="connsiteX28" fmla="*/ 1647006 w 1654968"/>
                  <a:gd name="connsiteY28" fmla="*/ 1275346 h 1308215"/>
                  <a:gd name="connsiteX29" fmla="*/ 1643003 w 1654968"/>
                  <a:gd name="connsiteY29" fmla="*/ 1276404 h 1308215"/>
                  <a:gd name="connsiteX30" fmla="*/ 1643572 w 1654968"/>
                  <a:gd name="connsiteY30" fmla="*/ 1277957 h 1308215"/>
                  <a:gd name="connsiteX31" fmla="*/ 1572054 w 1654968"/>
                  <a:gd name="connsiteY31" fmla="*/ 1304126 h 1308215"/>
                  <a:gd name="connsiteX32" fmla="*/ 1571071 w 1654968"/>
                  <a:gd name="connsiteY32" fmla="*/ 1305325 h 1308215"/>
                  <a:gd name="connsiteX33" fmla="*/ 1567506 w 1654968"/>
                  <a:gd name="connsiteY33" fmla="*/ 1305790 h 1308215"/>
                  <a:gd name="connsiteX34" fmla="*/ 1561959 w 1654968"/>
                  <a:gd name="connsiteY34" fmla="*/ 1307820 h 1308215"/>
                  <a:gd name="connsiteX35" fmla="*/ 1561502 w 1654968"/>
                  <a:gd name="connsiteY35" fmla="*/ 1306572 h 1308215"/>
                  <a:gd name="connsiteX36" fmla="*/ 1548897 w 1654968"/>
                  <a:gd name="connsiteY36" fmla="*/ 1308215 h 1308215"/>
                  <a:gd name="connsiteX37" fmla="*/ 1451369 w 1654968"/>
                  <a:gd name="connsiteY37" fmla="*/ 1295096 h 1308215"/>
                  <a:gd name="connsiteX38" fmla="*/ 670981 w 1654968"/>
                  <a:gd name="connsiteY38" fmla="*/ 605375 h 1308215"/>
                  <a:gd name="connsiteX39" fmla="*/ 610951 w 1654968"/>
                  <a:gd name="connsiteY39" fmla="*/ 600856 h 1308215"/>
                  <a:gd name="connsiteX40" fmla="*/ 580734 w 1654968"/>
                  <a:gd name="connsiteY40" fmla="*/ 606136 h 1308215"/>
                  <a:gd name="connsiteX41" fmla="*/ 540018 w 1654968"/>
                  <a:gd name="connsiteY41" fmla="*/ 637141 h 1308215"/>
                  <a:gd name="connsiteX42" fmla="*/ 294979 w 1654968"/>
                  <a:gd name="connsiteY42" fmla="*/ 1099937 h 1308215"/>
                  <a:gd name="connsiteX43" fmla="*/ 286023 w 1654968"/>
                  <a:gd name="connsiteY43" fmla="*/ 1105860 h 1308215"/>
                  <a:gd name="connsiteX44" fmla="*/ 286260 w 1654968"/>
                  <a:gd name="connsiteY44" fmla="*/ 1106507 h 1308215"/>
                  <a:gd name="connsiteX45" fmla="*/ 283539 w 1654968"/>
                  <a:gd name="connsiteY45" fmla="*/ 1107502 h 1308215"/>
                  <a:gd name="connsiteX46" fmla="*/ 279548 w 1654968"/>
                  <a:gd name="connsiteY46" fmla="*/ 1110141 h 1308215"/>
                  <a:gd name="connsiteX47" fmla="*/ 273293 w 1654968"/>
                  <a:gd name="connsiteY47" fmla="*/ 1111251 h 1308215"/>
                  <a:gd name="connsiteX48" fmla="*/ 215534 w 1654968"/>
                  <a:gd name="connsiteY48" fmla="*/ 1132386 h 1308215"/>
                  <a:gd name="connsiteX49" fmla="*/ 214956 w 1654968"/>
                  <a:gd name="connsiteY49" fmla="*/ 1132908 h 1308215"/>
                  <a:gd name="connsiteX50" fmla="*/ 212151 w 1654968"/>
                  <a:gd name="connsiteY50" fmla="*/ 1133624 h 1308215"/>
                  <a:gd name="connsiteX51" fmla="*/ 204647 w 1654968"/>
                  <a:gd name="connsiteY51" fmla="*/ 1136370 h 1308215"/>
                  <a:gd name="connsiteX52" fmla="*/ 204369 w 1654968"/>
                  <a:gd name="connsiteY52" fmla="*/ 1135611 h 1308215"/>
                  <a:gd name="connsiteX53" fmla="*/ 193120 w 1654968"/>
                  <a:gd name="connsiteY53" fmla="*/ 1138483 h 1308215"/>
                  <a:gd name="connsiteX54" fmla="*/ 125889 w 1654968"/>
                  <a:gd name="connsiteY54" fmla="*/ 926654 h 1308215"/>
                  <a:gd name="connsiteX55" fmla="*/ 81398 w 1654968"/>
                  <a:gd name="connsiteY55" fmla="*/ 847048 h 1308215"/>
                  <a:gd name="connsiteX56" fmla="*/ 56207 w 1654968"/>
                  <a:gd name="connsiteY56" fmla="*/ 765928 h 1308215"/>
                  <a:gd name="connsiteX57" fmla="*/ 53441 w 1654968"/>
                  <a:gd name="connsiteY57" fmla="*/ 703330 h 1308215"/>
                  <a:gd name="connsiteX58" fmla="*/ 29131 w 1654968"/>
                  <a:gd name="connsiteY58" fmla="*/ 660077 h 1308215"/>
                  <a:gd name="connsiteX59" fmla="*/ 5007 w 1654968"/>
                  <a:gd name="connsiteY59" fmla="*/ 578971 h 1308215"/>
                  <a:gd name="connsiteX60" fmla="*/ 23870 w 1654968"/>
                  <a:gd name="connsiteY60" fmla="*/ 428908 h 1308215"/>
                  <a:gd name="connsiteX61" fmla="*/ 34055 w 1654968"/>
                  <a:gd name="connsiteY61" fmla="*/ 419026 h 1308215"/>
                  <a:gd name="connsiteX62" fmla="*/ 25715 w 1654968"/>
                  <a:gd name="connsiteY62" fmla="*/ 390986 h 1308215"/>
                  <a:gd name="connsiteX63" fmla="*/ 92836 w 1654968"/>
                  <a:gd name="connsiteY63" fmla="*/ 207407 h 1308215"/>
                  <a:gd name="connsiteX64" fmla="*/ 105810 w 1654968"/>
                  <a:gd name="connsiteY64" fmla="*/ 207412 h 1308215"/>
                  <a:gd name="connsiteX65" fmla="*/ 108952 w 1654968"/>
                  <a:gd name="connsiteY65" fmla="*/ 189132 h 1308215"/>
                  <a:gd name="connsiteX66" fmla="*/ 142371 w 1654968"/>
                  <a:gd name="connsiteY66" fmla="*/ 131507 h 1308215"/>
                  <a:gd name="connsiteX67" fmla="*/ 221379 w 1654968"/>
                  <a:gd name="connsiteY67" fmla="*/ 79382 h 1308215"/>
                  <a:gd name="connsiteX68" fmla="*/ 246306 w 1654968"/>
                  <a:gd name="connsiteY68" fmla="*/ 76006 h 1308215"/>
                  <a:gd name="connsiteX69" fmla="*/ 249227 w 1654968"/>
                  <a:gd name="connsiteY69" fmla="*/ 73427 h 1308215"/>
                  <a:gd name="connsiteX70" fmla="*/ 335277 w 1654968"/>
                  <a:gd name="connsiteY70" fmla="*/ 48018 h 1308215"/>
                  <a:gd name="connsiteX71" fmla="*/ 359938 w 1654968"/>
                  <a:gd name="connsiteY71" fmla="*/ 52455 h 1308215"/>
                  <a:gd name="connsiteX72" fmla="*/ 391811 w 1654968"/>
                  <a:gd name="connsiteY72" fmla="*/ 35522 h 1308215"/>
                  <a:gd name="connsiteX73" fmla="*/ 422138 w 1654968"/>
                  <a:gd name="connsiteY73" fmla="*/ 31119 h 1308215"/>
                  <a:gd name="connsiteX74" fmla="*/ 461661 w 1654968"/>
                  <a:gd name="connsiteY74" fmla="*/ 10122 h 1308215"/>
                  <a:gd name="connsiteX75" fmla="*/ 531164 w 1654968"/>
                  <a:gd name="connsiteY75" fmla="*/ 31 h 130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54968" h="1308215">
                    <a:moveTo>
                      <a:pt x="531164" y="31"/>
                    </a:moveTo>
                    <a:cubicBezTo>
                      <a:pt x="554455" y="421"/>
                      <a:pt x="577444" y="4421"/>
                      <a:pt x="598866" y="11608"/>
                    </a:cubicBezTo>
                    <a:lnTo>
                      <a:pt x="633481" y="29833"/>
                    </a:lnTo>
                    <a:lnTo>
                      <a:pt x="662286" y="11409"/>
                    </a:lnTo>
                    <a:cubicBezTo>
                      <a:pt x="688951" y="2879"/>
                      <a:pt x="723326" y="1945"/>
                      <a:pt x="761858" y="9744"/>
                    </a:cubicBezTo>
                    <a:cubicBezTo>
                      <a:pt x="774702" y="12344"/>
                      <a:pt x="788008" y="15915"/>
                      <a:pt x="801644" y="20498"/>
                    </a:cubicBezTo>
                    <a:cubicBezTo>
                      <a:pt x="828916" y="29664"/>
                      <a:pt x="854928" y="42014"/>
                      <a:pt x="878614" y="56497"/>
                    </a:cubicBezTo>
                    <a:lnTo>
                      <a:pt x="916162" y="85575"/>
                    </a:lnTo>
                    <a:lnTo>
                      <a:pt x="919831" y="86996"/>
                    </a:lnTo>
                    <a:lnTo>
                      <a:pt x="951058" y="83704"/>
                    </a:lnTo>
                    <a:cubicBezTo>
                      <a:pt x="974635" y="85107"/>
                      <a:pt x="1000587" y="90222"/>
                      <a:pt x="1027859" y="99388"/>
                    </a:cubicBezTo>
                    <a:cubicBezTo>
                      <a:pt x="1082404" y="117721"/>
                      <a:pt x="1131905" y="148783"/>
                      <a:pt x="1167844" y="184187"/>
                    </a:cubicBezTo>
                    <a:lnTo>
                      <a:pt x="1180233" y="200245"/>
                    </a:lnTo>
                    <a:lnTo>
                      <a:pt x="1199590" y="208498"/>
                    </a:lnTo>
                    <a:cubicBezTo>
                      <a:pt x="1223835" y="220580"/>
                      <a:pt x="1248994" y="236592"/>
                      <a:pt x="1273815" y="256297"/>
                    </a:cubicBezTo>
                    <a:cubicBezTo>
                      <a:pt x="1298636" y="276003"/>
                      <a:pt x="1320769" y="297537"/>
                      <a:pt x="1339538" y="319606"/>
                    </a:cubicBezTo>
                    <a:lnTo>
                      <a:pt x="1370603" y="364967"/>
                    </a:lnTo>
                    <a:lnTo>
                      <a:pt x="1386705" y="374150"/>
                    </a:lnTo>
                    <a:cubicBezTo>
                      <a:pt x="1399128" y="382128"/>
                      <a:pt x="1411623" y="391056"/>
                      <a:pt x="1424034" y="400909"/>
                    </a:cubicBezTo>
                    <a:cubicBezTo>
                      <a:pt x="1510906" y="469879"/>
                      <a:pt x="1564845" y="561248"/>
                      <a:pt x="1556959" y="619519"/>
                    </a:cubicBezTo>
                    <a:lnTo>
                      <a:pt x="1552688" y="632944"/>
                    </a:lnTo>
                    <a:lnTo>
                      <a:pt x="1581959" y="674729"/>
                    </a:lnTo>
                    <a:cubicBezTo>
                      <a:pt x="1616940" y="736559"/>
                      <a:pt x="1633005" y="796983"/>
                      <a:pt x="1629827" y="841612"/>
                    </a:cubicBezTo>
                    <a:lnTo>
                      <a:pt x="1625969" y="857205"/>
                    </a:lnTo>
                    <a:lnTo>
                      <a:pt x="1649962" y="937868"/>
                    </a:lnTo>
                    <a:cubicBezTo>
                      <a:pt x="1659922" y="994256"/>
                      <a:pt x="1654577" y="1042997"/>
                      <a:pt x="1637883" y="1076216"/>
                    </a:cubicBezTo>
                    <a:lnTo>
                      <a:pt x="1635363" y="1079997"/>
                    </a:lnTo>
                    <a:cubicBezTo>
                      <a:pt x="1635637" y="1086785"/>
                      <a:pt x="1635910" y="1093574"/>
                      <a:pt x="1636185" y="1100363"/>
                    </a:cubicBezTo>
                    <a:cubicBezTo>
                      <a:pt x="1638330" y="1208753"/>
                      <a:pt x="1660957" y="1258142"/>
                      <a:pt x="1647006" y="1275346"/>
                    </a:cubicBezTo>
                    <a:lnTo>
                      <a:pt x="1643003" y="1276404"/>
                    </a:lnTo>
                    <a:lnTo>
                      <a:pt x="1643572" y="1277957"/>
                    </a:lnTo>
                    <a:lnTo>
                      <a:pt x="1572054" y="1304126"/>
                    </a:lnTo>
                    <a:lnTo>
                      <a:pt x="1571071" y="1305325"/>
                    </a:lnTo>
                    <a:lnTo>
                      <a:pt x="1567506" y="1305790"/>
                    </a:lnTo>
                    <a:lnTo>
                      <a:pt x="1561959" y="1307820"/>
                    </a:lnTo>
                    <a:lnTo>
                      <a:pt x="1561502" y="1306572"/>
                    </a:lnTo>
                    <a:lnTo>
                      <a:pt x="1548897" y="1308215"/>
                    </a:lnTo>
                    <a:cubicBezTo>
                      <a:pt x="1529040" y="1307649"/>
                      <a:pt x="1498201" y="1302492"/>
                      <a:pt x="1451369" y="1295096"/>
                    </a:cubicBezTo>
                    <a:cubicBezTo>
                      <a:pt x="1274553" y="1267175"/>
                      <a:pt x="1010863" y="669577"/>
                      <a:pt x="670981" y="605375"/>
                    </a:cubicBezTo>
                    <a:cubicBezTo>
                      <a:pt x="649739" y="601362"/>
                      <a:pt x="629764" y="599960"/>
                      <a:pt x="610951" y="600856"/>
                    </a:cubicBezTo>
                    <a:lnTo>
                      <a:pt x="580734" y="606136"/>
                    </a:lnTo>
                    <a:lnTo>
                      <a:pt x="540018" y="637141"/>
                    </a:lnTo>
                    <a:cubicBezTo>
                      <a:pt x="405741" y="761826"/>
                      <a:pt x="364731" y="1036598"/>
                      <a:pt x="294979" y="1099937"/>
                    </a:cubicBezTo>
                    <a:lnTo>
                      <a:pt x="286023" y="1105860"/>
                    </a:lnTo>
                    <a:lnTo>
                      <a:pt x="286260" y="1106507"/>
                    </a:lnTo>
                    <a:lnTo>
                      <a:pt x="283539" y="1107502"/>
                    </a:lnTo>
                    <a:lnTo>
                      <a:pt x="279548" y="1110141"/>
                    </a:lnTo>
                    <a:lnTo>
                      <a:pt x="273293" y="1111251"/>
                    </a:lnTo>
                    <a:lnTo>
                      <a:pt x="215534" y="1132386"/>
                    </a:lnTo>
                    <a:lnTo>
                      <a:pt x="214956" y="1132908"/>
                    </a:lnTo>
                    <a:lnTo>
                      <a:pt x="212151" y="1133624"/>
                    </a:lnTo>
                    <a:lnTo>
                      <a:pt x="204647" y="1136370"/>
                    </a:lnTo>
                    <a:lnTo>
                      <a:pt x="204369" y="1135611"/>
                    </a:lnTo>
                    <a:lnTo>
                      <a:pt x="193120" y="1138483"/>
                    </a:lnTo>
                    <a:cubicBezTo>
                      <a:pt x="70523" y="1131703"/>
                      <a:pt x="143602" y="1003438"/>
                      <a:pt x="125889" y="926654"/>
                    </a:cubicBezTo>
                    <a:lnTo>
                      <a:pt x="81398" y="847048"/>
                    </a:lnTo>
                    <a:cubicBezTo>
                      <a:pt x="69208" y="818759"/>
                      <a:pt x="60862" y="791323"/>
                      <a:pt x="56207" y="765928"/>
                    </a:cubicBezTo>
                    <a:cubicBezTo>
                      <a:pt x="55285" y="745062"/>
                      <a:pt x="54363" y="724197"/>
                      <a:pt x="53441" y="703330"/>
                    </a:cubicBezTo>
                    <a:lnTo>
                      <a:pt x="29131" y="660077"/>
                    </a:lnTo>
                    <a:cubicBezTo>
                      <a:pt x="18323" y="634603"/>
                      <a:pt x="9988" y="607166"/>
                      <a:pt x="5007" y="578971"/>
                    </a:cubicBezTo>
                    <a:cubicBezTo>
                      <a:pt x="-6198" y="515534"/>
                      <a:pt x="1967" y="461776"/>
                      <a:pt x="23870" y="428908"/>
                    </a:cubicBezTo>
                    <a:lnTo>
                      <a:pt x="34055" y="419026"/>
                    </a:lnTo>
                    <a:lnTo>
                      <a:pt x="25715" y="390986"/>
                    </a:lnTo>
                    <a:cubicBezTo>
                      <a:pt x="8284" y="292306"/>
                      <a:pt x="37726" y="217046"/>
                      <a:pt x="92836" y="207407"/>
                    </a:cubicBezTo>
                    <a:lnTo>
                      <a:pt x="105810" y="207412"/>
                    </a:lnTo>
                    <a:lnTo>
                      <a:pt x="108952" y="189132"/>
                    </a:lnTo>
                    <a:cubicBezTo>
                      <a:pt x="116333" y="168563"/>
                      <a:pt x="127470" y="148936"/>
                      <a:pt x="142371" y="131507"/>
                    </a:cubicBezTo>
                    <a:cubicBezTo>
                      <a:pt x="164722" y="105363"/>
                      <a:pt x="192368" y="87879"/>
                      <a:pt x="221379" y="79382"/>
                    </a:cubicBezTo>
                    <a:lnTo>
                      <a:pt x="246306" y="76006"/>
                    </a:lnTo>
                    <a:lnTo>
                      <a:pt x="249227" y="73427"/>
                    </a:lnTo>
                    <a:cubicBezTo>
                      <a:pt x="275891" y="56024"/>
                      <a:pt x="305885" y="47445"/>
                      <a:pt x="335277" y="48018"/>
                    </a:cubicBezTo>
                    <a:lnTo>
                      <a:pt x="359938" y="52455"/>
                    </a:lnTo>
                    <a:lnTo>
                      <a:pt x="391811" y="35522"/>
                    </a:lnTo>
                    <a:lnTo>
                      <a:pt x="422138" y="31119"/>
                    </a:lnTo>
                    <a:lnTo>
                      <a:pt x="461661" y="10122"/>
                    </a:lnTo>
                    <a:cubicBezTo>
                      <a:pt x="484283" y="2864"/>
                      <a:pt x="507873" y="-358"/>
                      <a:pt x="531164" y="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33E88711-A2C3-4D85-B6C8-FB78404427ED}"/>
                  </a:ext>
                </a:extLst>
              </p:cNvPr>
              <p:cNvSpPr/>
              <p:nvPr/>
            </p:nvSpPr>
            <p:spPr>
              <a:xfrm>
                <a:off x="638967" y="2087616"/>
                <a:ext cx="1585117" cy="1282866"/>
              </a:xfrm>
              <a:custGeom>
                <a:avLst/>
                <a:gdLst>
                  <a:gd name="connsiteX0" fmla="*/ 447374 w 1537221"/>
                  <a:gd name="connsiteY0" fmla="*/ 35 h 1431820"/>
                  <a:gd name="connsiteX1" fmla="*/ 513030 w 1537221"/>
                  <a:gd name="connsiteY1" fmla="*/ 13002 h 1431820"/>
                  <a:gd name="connsiteX2" fmla="*/ 546599 w 1537221"/>
                  <a:gd name="connsiteY2" fmla="*/ 33417 h 1431820"/>
                  <a:gd name="connsiteX3" fmla="*/ 574534 w 1537221"/>
                  <a:gd name="connsiteY3" fmla="*/ 12780 h 1431820"/>
                  <a:gd name="connsiteX4" fmla="*/ 671097 w 1537221"/>
                  <a:gd name="connsiteY4" fmla="*/ 10915 h 1431820"/>
                  <a:gd name="connsiteX5" fmla="*/ 709681 w 1537221"/>
                  <a:gd name="connsiteY5" fmla="*/ 22961 h 1431820"/>
                  <a:gd name="connsiteX6" fmla="*/ 784325 w 1537221"/>
                  <a:gd name="connsiteY6" fmla="*/ 63284 h 1431820"/>
                  <a:gd name="connsiteX7" fmla="*/ 820739 w 1537221"/>
                  <a:gd name="connsiteY7" fmla="*/ 95856 h 1431820"/>
                  <a:gd name="connsiteX8" fmla="*/ 824297 w 1537221"/>
                  <a:gd name="connsiteY8" fmla="*/ 97447 h 1431820"/>
                  <a:gd name="connsiteX9" fmla="*/ 854580 w 1537221"/>
                  <a:gd name="connsiteY9" fmla="*/ 93760 h 1431820"/>
                  <a:gd name="connsiteX10" fmla="*/ 929061 w 1537221"/>
                  <a:gd name="connsiteY10" fmla="*/ 111328 h 1431820"/>
                  <a:gd name="connsiteX11" fmla="*/ 1064816 w 1537221"/>
                  <a:gd name="connsiteY11" fmla="*/ 206315 h 1431820"/>
                  <a:gd name="connsiteX12" fmla="*/ 1076831 w 1537221"/>
                  <a:gd name="connsiteY12" fmla="*/ 224302 h 1431820"/>
                  <a:gd name="connsiteX13" fmla="*/ 1095603 w 1537221"/>
                  <a:gd name="connsiteY13" fmla="*/ 233547 h 1431820"/>
                  <a:gd name="connsiteX14" fmla="*/ 1167585 w 1537221"/>
                  <a:gd name="connsiteY14" fmla="*/ 287088 h 1431820"/>
                  <a:gd name="connsiteX15" fmla="*/ 1231322 w 1537221"/>
                  <a:gd name="connsiteY15" fmla="*/ 358003 h 1431820"/>
                  <a:gd name="connsiteX16" fmla="*/ 1261448 w 1537221"/>
                  <a:gd name="connsiteY16" fmla="*/ 408814 h 1431820"/>
                  <a:gd name="connsiteX17" fmla="*/ 1277064 w 1537221"/>
                  <a:gd name="connsiteY17" fmla="*/ 419100 h 1431820"/>
                  <a:gd name="connsiteX18" fmla="*/ 1313265 w 1537221"/>
                  <a:gd name="connsiteY18" fmla="*/ 449074 h 1431820"/>
                  <a:gd name="connsiteX19" fmla="*/ 1442173 w 1537221"/>
                  <a:gd name="connsiteY19" fmla="*/ 693947 h 1431820"/>
                  <a:gd name="connsiteX20" fmla="*/ 1438031 w 1537221"/>
                  <a:gd name="connsiteY20" fmla="*/ 708985 h 1431820"/>
                  <a:gd name="connsiteX21" fmla="*/ 1466418 w 1537221"/>
                  <a:gd name="connsiteY21" fmla="*/ 755790 h 1431820"/>
                  <a:gd name="connsiteX22" fmla="*/ 1512839 w 1537221"/>
                  <a:gd name="connsiteY22" fmla="*/ 942722 h 1431820"/>
                  <a:gd name="connsiteX23" fmla="*/ 1509098 w 1537221"/>
                  <a:gd name="connsiteY23" fmla="*/ 960188 h 1431820"/>
                  <a:gd name="connsiteX24" fmla="*/ 1532366 w 1537221"/>
                  <a:gd name="connsiteY24" fmla="*/ 1050542 h 1431820"/>
                  <a:gd name="connsiteX25" fmla="*/ 1520652 w 1537221"/>
                  <a:gd name="connsiteY25" fmla="*/ 1205511 h 1431820"/>
                  <a:gd name="connsiteX26" fmla="*/ 1518208 w 1537221"/>
                  <a:gd name="connsiteY26" fmla="*/ 1209746 h 1431820"/>
                  <a:gd name="connsiteX27" fmla="*/ 1519005 w 1537221"/>
                  <a:gd name="connsiteY27" fmla="*/ 1232559 h 1431820"/>
                  <a:gd name="connsiteX28" fmla="*/ 1407513 w 1537221"/>
                  <a:gd name="connsiteY28" fmla="*/ 1422236 h 1431820"/>
                  <a:gd name="connsiteX29" fmla="*/ 739997 w 1537221"/>
                  <a:gd name="connsiteY29" fmla="*/ 688773 h 1431820"/>
                  <a:gd name="connsiteX30" fmla="*/ 301209 w 1537221"/>
                  <a:gd name="connsiteY30" fmla="*/ 1225468 h 1431820"/>
                  <a:gd name="connsiteX31" fmla="*/ 134346 w 1537221"/>
                  <a:gd name="connsiteY31" fmla="*/ 1046746 h 1431820"/>
                  <a:gd name="connsiteX32" fmla="*/ 122084 w 1537221"/>
                  <a:gd name="connsiteY32" fmla="*/ 1009529 h 1431820"/>
                  <a:gd name="connsiteX33" fmla="*/ 121163 w 1537221"/>
                  <a:gd name="connsiteY33" fmla="*/ 1008158 h 1431820"/>
                  <a:gd name="connsiteX34" fmla="*/ 78937 w 1537221"/>
                  <a:gd name="connsiteY34" fmla="*/ 920360 h 1431820"/>
                  <a:gd name="connsiteX35" fmla="*/ 54508 w 1537221"/>
                  <a:gd name="connsiteY35" fmla="*/ 829494 h 1431820"/>
                  <a:gd name="connsiteX36" fmla="*/ 51825 w 1537221"/>
                  <a:gd name="connsiteY36" fmla="*/ 759376 h 1431820"/>
                  <a:gd name="connsiteX37" fmla="*/ 28250 w 1537221"/>
                  <a:gd name="connsiteY37" fmla="*/ 710926 h 1431820"/>
                  <a:gd name="connsiteX38" fmla="*/ 4855 w 1537221"/>
                  <a:gd name="connsiteY38" fmla="*/ 620076 h 1431820"/>
                  <a:gd name="connsiteX39" fmla="*/ 23148 w 1537221"/>
                  <a:gd name="connsiteY39" fmla="*/ 451985 h 1431820"/>
                  <a:gd name="connsiteX40" fmla="*/ 33025 w 1537221"/>
                  <a:gd name="connsiteY40" fmla="*/ 440916 h 1431820"/>
                  <a:gd name="connsiteX41" fmla="*/ 24937 w 1537221"/>
                  <a:gd name="connsiteY41" fmla="*/ 409507 h 1431820"/>
                  <a:gd name="connsiteX42" fmla="*/ 90030 w 1537221"/>
                  <a:gd name="connsiteY42" fmla="*/ 203873 h 1431820"/>
                  <a:gd name="connsiteX43" fmla="*/ 102612 w 1537221"/>
                  <a:gd name="connsiteY43" fmla="*/ 203879 h 1431820"/>
                  <a:gd name="connsiteX44" fmla="*/ 105659 w 1537221"/>
                  <a:gd name="connsiteY44" fmla="*/ 183402 h 1431820"/>
                  <a:gd name="connsiteX45" fmla="*/ 138068 w 1537221"/>
                  <a:gd name="connsiteY45" fmla="*/ 118854 h 1431820"/>
                  <a:gd name="connsiteX46" fmla="*/ 299249 w 1537221"/>
                  <a:gd name="connsiteY46" fmla="*/ 62483 h 1431820"/>
                  <a:gd name="connsiteX47" fmla="*/ 308444 w 1537221"/>
                  <a:gd name="connsiteY47" fmla="*/ 67604 h 1431820"/>
                  <a:gd name="connsiteX48" fmla="*/ 323681 w 1537221"/>
                  <a:gd name="connsiteY48" fmla="*/ 45879 h 1431820"/>
                  <a:gd name="connsiteX49" fmla="*/ 379971 w 1537221"/>
                  <a:gd name="connsiteY49" fmla="*/ 11338 h 1431820"/>
                  <a:gd name="connsiteX50" fmla="*/ 447374 w 1537221"/>
                  <a:gd name="connsiteY50" fmla="*/ 35 h 1431820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4134"/>
                  <a:gd name="connsiteX1" fmla="*/ 513030 w 1537221"/>
                  <a:gd name="connsiteY1" fmla="*/ 13002 h 1464134"/>
                  <a:gd name="connsiteX2" fmla="*/ 546599 w 1537221"/>
                  <a:gd name="connsiteY2" fmla="*/ 33417 h 1464134"/>
                  <a:gd name="connsiteX3" fmla="*/ 574534 w 1537221"/>
                  <a:gd name="connsiteY3" fmla="*/ 12780 h 1464134"/>
                  <a:gd name="connsiteX4" fmla="*/ 671097 w 1537221"/>
                  <a:gd name="connsiteY4" fmla="*/ 10915 h 1464134"/>
                  <a:gd name="connsiteX5" fmla="*/ 709681 w 1537221"/>
                  <a:gd name="connsiteY5" fmla="*/ 22961 h 1464134"/>
                  <a:gd name="connsiteX6" fmla="*/ 784325 w 1537221"/>
                  <a:gd name="connsiteY6" fmla="*/ 63284 h 1464134"/>
                  <a:gd name="connsiteX7" fmla="*/ 820739 w 1537221"/>
                  <a:gd name="connsiteY7" fmla="*/ 95856 h 1464134"/>
                  <a:gd name="connsiteX8" fmla="*/ 824297 w 1537221"/>
                  <a:gd name="connsiteY8" fmla="*/ 97447 h 1464134"/>
                  <a:gd name="connsiteX9" fmla="*/ 854580 w 1537221"/>
                  <a:gd name="connsiteY9" fmla="*/ 93760 h 1464134"/>
                  <a:gd name="connsiteX10" fmla="*/ 929061 w 1537221"/>
                  <a:gd name="connsiteY10" fmla="*/ 111328 h 1464134"/>
                  <a:gd name="connsiteX11" fmla="*/ 1064816 w 1537221"/>
                  <a:gd name="connsiteY11" fmla="*/ 206315 h 1464134"/>
                  <a:gd name="connsiteX12" fmla="*/ 1076831 w 1537221"/>
                  <a:gd name="connsiteY12" fmla="*/ 224302 h 1464134"/>
                  <a:gd name="connsiteX13" fmla="*/ 1095603 w 1537221"/>
                  <a:gd name="connsiteY13" fmla="*/ 233547 h 1464134"/>
                  <a:gd name="connsiteX14" fmla="*/ 1167585 w 1537221"/>
                  <a:gd name="connsiteY14" fmla="*/ 287088 h 1464134"/>
                  <a:gd name="connsiteX15" fmla="*/ 1231322 w 1537221"/>
                  <a:gd name="connsiteY15" fmla="*/ 358003 h 1464134"/>
                  <a:gd name="connsiteX16" fmla="*/ 1261448 w 1537221"/>
                  <a:gd name="connsiteY16" fmla="*/ 408814 h 1464134"/>
                  <a:gd name="connsiteX17" fmla="*/ 1277064 w 1537221"/>
                  <a:gd name="connsiteY17" fmla="*/ 419100 h 1464134"/>
                  <a:gd name="connsiteX18" fmla="*/ 1313265 w 1537221"/>
                  <a:gd name="connsiteY18" fmla="*/ 449074 h 1464134"/>
                  <a:gd name="connsiteX19" fmla="*/ 1442173 w 1537221"/>
                  <a:gd name="connsiteY19" fmla="*/ 693947 h 1464134"/>
                  <a:gd name="connsiteX20" fmla="*/ 1438031 w 1537221"/>
                  <a:gd name="connsiteY20" fmla="*/ 708985 h 1464134"/>
                  <a:gd name="connsiteX21" fmla="*/ 1466418 w 1537221"/>
                  <a:gd name="connsiteY21" fmla="*/ 755790 h 1464134"/>
                  <a:gd name="connsiteX22" fmla="*/ 1512839 w 1537221"/>
                  <a:gd name="connsiteY22" fmla="*/ 942722 h 1464134"/>
                  <a:gd name="connsiteX23" fmla="*/ 1509098 w 1537221"/>
                  <a:gd name="connsiteY23" fmla="*/ 960188 h 1464134"/>
                  <a:gd name="connsiteX24" fmla="*/ 1532366 w 1537221"/>
                  <a:gd name="connsiteY24" fmla="*/ 1050542 h 1464134"/>
                  <a:gd name="connsiteX25" fmla="*/ 1520652 w 1537221"/>
                  <a:gd name="connsiteY25" fmla="*/ 1205511 h 1464134"/>
                  <a:gd name="connsiteX26" fmla="*/ 1518208 w 1537221"/>
                  <a:gd name="connsiteY26" fmla="*/ 1209746 h 1464134"/>
                  <a:gd name="connsiteX27" fmla="*/ 1519005 w 1537221"/>
                  <a:gd name="connsiteY27" fmla="*/ 1232559 h 1464134"/>
                  <a:gd name="connsiteX28" fmla="*/ 1407513 w 1537221"/>
                  <a:gd name="connsiteY28" fmla="*/ 1422236 h 1464134"/>
                  <a:gd name="connsiteX29" fmla="*/ 703050 w 1537221"/>
                  <a:gd name="connsiteY29" fmla="*/ 660321 h 1464134"/>
                  <a:gd name="connsiteX30" fmla="*/ 301209 w 1537221"/>
                  <a:gd name="connsiteY30" fmla="*/ 1225468 h 1464134"/>
                  <a:gd name="connsiteX31" fmla="*/ 134346 w 1537221"/>
                  <a:gd name="connsiteY31" fmla="*/ 1046746 h 1464134"/>
                  <a:gd name="connsiteX32" fmla="*/ 122084 w 1537221"/>
                  <a:gd name="connsiteY32" fmla="*/ 1009529 h 1464134"/>
                  <a:gd name="connsiteX33" fmla="*/ 121163 w 1537221"/>
                  <a:gd name="connsiteY33" fmla="*/ 1008158 h 1464134"/>
                  <a:gd name="connsiteX34" fmla="*/ 78937 w 1537221"/>
                  <a:gd name="connsiteY34" fmla="*/ 920360 h 1464134"/>
                  <a:gd name="connsiteX35" fmla="*/ 54508 w 1537221"/>
                  <a:gd name="connsiteY35" fmla="*/ 829494 h 1464134"/>
                  <a:gd name="connsiteX36" fmla="*/ 51825 w 1537221"/>
                  <a:gd name="connsiteY36" fmla="*/ 759376 h 1464134"/>
                  <a:gd name="connsiteX37" fmla="*/ 28250 w 1537221"/>
                  <a:gd name="connsiteY37" fmla="*/ 710926 h 1464134"/>
                  <a:gd name="connsiteX38" fmla="*/ 4855 w 1537221"/>
                  <a:gd name="connsiteY38" fmla="*/ 620076 h 1464134"/>
                  <a:gd name="connsiteX39" fmla="*/ 23148 w 1537221"/>
                  <a:gd name="connsiteY39" fmla="*/ 451985 h 1464134"/>
                  <a:gd name="connsiteX40" fmla="*/ 33025 w 1537221"/>
                  <a:gd name="connsiteY40" fmla="*/ 440916 h 1464134"/>
                  <a:gd name="connsiteX41" fmla="*/ 24937 w 1537221"/>
                  <a:gd name="connsiteY41" fmla="*/ 409507 h 1464134"/>
                  <a:gd name="connsiteX42" fmla="*/ 90030 w 1537221"/>
                  <a:gd name="connsiteY42" fmla="*/ 203873 h 1464134"/>
                  <a:gd name="connsiteX43" fmla="*/ 102612 w 1537221"/>
                  <a:gd name="connsiteY43" fmla="*/ 203879 h 1464134"/>
                  <a:gd name="connsiteX44" fmla="*/ 105659 w 1537221"/>
                  <a:gd name="connsiteY44" fmla="*/ 183402 h 1464134"/>
                  <a:gd name="connsiteX45" fmla="*/ 138068 w 1537221"/>
                  <a:gd name="connsiteY45" fmla="*/ 118854 h 1464134"/>
                  <a:gd name="connsiteX46" fmla="*/ 299249 w 1537221"/>
                  <a:gd name="connsiteY46" fmla="*/ 62483 h 1464134"/>
                  <a:gd name="connsiteX47" fmla="*/ 308444 w 1537221"/>
                  <a:gd name="connsiteY47" fmla="*/ 67604 h 1464134"/>
                  <a:gd name="connsiteX48" fmla="*/ 323681 w 1537221"/>
                  <a:gd name="connsiteY48" fmla="*/ 45879 h 1464134"/>
                  <a:gd name="connsiteX49" fmla="*/ 379971 w 1537221"/>
                  <a:gd name="connsiteY49" fmla="*/ 11338 h 1464134"/>
                  <a:gd name="connsiteX50" fmla="*/ 447374 w 1537221"/>
                  <a:gd name="connsiteY50" fmla="*/ 35 h 1464134"/>
                  <a:gd name="connsiteX0" fmla="*/ 447374 w 1537221"/>
                  <a:gd name="connsiteY0" fmla="*/ 35 h 1464655"/>
                  <a:gd name="connsiteX1" fmla="*/ 513030 w 1537221"/>
                  <a:gd name="connsiteY1" fmla="*/ 13002 h 1464655"/>
                  <a:gd name="connsiteX2" fmla="*/ 546599 w 1537221"/>
                  <a:gd name="connsiteY2" fmla="*/ 33417 h 1464655"/>
                  <a:gd name="connsiteX3" fmla="*/ 574534 w 1537221"/>
                  <a:gd name="connsiteY3" fmla="*/ 12780 h 1464655"/>
                  <a:gd name="connsiteX4" fmla="*/ 671097 w 1537221"/>
                  <a:gd name="connsiteY4" fmla="*/ 10915 h 1464655"/>
                  <a:gd name="connsiteX5" fmla="*/ 709681 w 1537221"/>
                  <a:gd name="connsiteY5" fmla="*/ 22961 h 1464655"/>
                  <a:gd name="connsiteX6" fmla="*/ 784325 w 1537221"/>
                  <a:gd name="connsiteY6" fmla="*/ 63284 h 1464655"/>
                  <a:gd name="connsiteX7" fmla="*/ 820739 w 1537221"/>
                  <a:gd name="connsiteY7" fmla="*/ 95856 h 1464655"/>
                  <a:gd name="connsiteX8" fmla="*/ 824297 w 1537221"/>
                  <a:gd name="connsiteY8" fmla="*/ 97447 h 1464655"/>
                  <a:gd name="connsiteX9" fmla="*/ 854580 w 1537221"/>
                  <a:gd name="connsiteY9" fmla="*/ 93760 h 1464655"/>
                  <a:gd name="connsiteX10" fmla="*/ 929061 w 1537221"/>
                  <a:gd name="connsiteY10" fmla="*/ 111328 h 1464655"/>
                  <a:gd name="connsiteX11" fmla="*/ 1064816 w 1537221"/>
                  <a:gd name="connsiteY11" fmla="*/ 206315 h 1464655"/>
                  <a:gd name="connsiteX12" fmla="*/ 1076831 w 1537221"/>
                  <a:gd name="connsiteY12" fmla="*/ 224302 h 1464655"/>
                  <a:gd name="connsiteX13" fmla="*/ 1095603 w 1537221"/>
                  <a:gd name="connsiteY13" fmla="*/ 233547 h 1464655"/>
                  <a:gd name="connsiteX14" fmla="*/ 1167585 w 1537221"/>
                  <a:gd name="connsiteY14" fmla="*/ 287088 h 1464655"/>
                  <a:gd name="connsiteX15" fmla="*/ 1231322 w 1537221"/>
                  <a:gd name="connsiteY15" fmla="*/ 358003 h 1464655"/>
                  <a:gd name="connsiteX16" fmla="*/ 1261448 w 1537221"/>
                  <a:gd name="connsiteY16" fmla="*/ 408814 h 1464655"/>
                  <a:gd name="connsiteX17" fmla="*/ 1277064 w 1537221"/>
                  <a:gd name="connsiteY17" fmla="*/ 419100 h 1464655"/>
                  <a:gd name="connsiteX18" fmla="*/ 1313265 w 1537221"/>
                  <a:gd name="connsiteY18" fmla="*/ 449074 h 1464655"/>
                  <a:gd name="connsiteX19" fmla="*/ 1442173 w 1537221"/>
                  <a:gd name="connsiteY19" fmla="*/ 693947 h 1464655"/>
                  <a:gd name="connsiteX20" fmla="*/ 1438031 w 1537221"/>
                  <a:gd name="connsiteY20" fmla="*/ 708985 h 1464655"/>
                  <a:gd name="connsiteX21" fmla="*/ 1466418 w 1537221"/>
                  <a:gd name="connsiteY21" fmla="*/ 755790 h 1464655"/>
                  <a:gd name="connsiteX22" fmla="*/ 1512839 w 1537221"/>
                  <a:gd name="connsiteY22" fmla="*/ 942722 h 1464655"/>
                  <a:gd name="connsiteX23" fmla="*/ 1509098 w 1537221"/>
                  <a:gd name="connsiteY23" fmla="*/ 960188 h 1464655"/>
                  <a:gd name="connsiteX24" fmla="*/ 1532366 w 1537221"/>
                  <a:gd name="connsiteY24" fmla="*/ 1050542 h 1464655"/>
                  <a:gd name="connsiteX25" fmla="*/ 1520652 w 1537221"/>
                  <a:gd name="connsiteY25" fmla="*/ 1205511 h 1464655"/>
                  <a:gd name="connsiteX26" fmla="*/ 1518208 w 1537221"/>
                  <a:gd name="connsiteY26" fmla="*/ 1209746 h 1464655"/>
                  <a:gd name="connsiteX27" fmla="*/ 1519005 w 1537221"/>
                  <a:gd name="connsiteY27" fmla="*/ 1232559 h 1464655"/>
                  <a:gd name="connsiteX28" fmla="*/ 1407513 w 1537221"/>
                  <a:gd name="connsiteY28" fmla="*/ 1422236 h 1464655"/>
                  <a:gd name="connsiteX29" fmla="*/ 656864 w 1537221"/>
                  <a:gd name="connsiteY29" fmla="*/ 653209 h 1464655"/>
                  <a:gd name="connsiteX30" fmla="*/ 301209 w 1537221"/>
                  <a:gd name="connsiteY30" fmla="*/ 1225468 h 1464655"/>
                  <a:gd name="connsiteX31" fmla="*/ 134346 w 1537221"/>
                  <a:gd name="connsiteY31" fmla="*/ 1046746 h 1464655"/>
                  <a:gd name="connsiteX32" fmla="*/ 122084 w 1537221"/>
                  <a:gd name="connsiteY32" fmla="*/ 1009529 h 1464655"/>
                  <a:gd name="connsiteX33" fmla="*/ 121163 w 1537221"/>
                  <a:gd name="connsiteY33" fmla="*/ 1008158 h 1464655"/>
                  <a:gd name="connsiteX34" fmla="*/ 78937 w 1537221"/>
                  <a:gd name="connsiteY34" fmla="*/ 920360 h 1464655"/>
                  <a:gd name="connsiteX35" fmla="*/ 54508 w 1537221"/>
                  <a:gd name="connsiteY35" fmla="*/ 829494 h 1464655"/>
                  <a:gd name="connsiteX36" fmla="*/ 51825 w 1537221"/>
                  <a:gd name="connsiteY36" fmla="*/ 759376 h 1464655"/>
                  <a:gd name="connsiteX37" fmla="*/ 28250 w 1537221"/>
                  <a:gd name="connsiteY37" fmla="*/ 710926 h 1464655"/>
                  <a:gd name="connsiteX38" fmla="*/ 4855 w 1537221"/>
                  <a:gd name="connsiteY38" fmla="*/ 620076 h 1464655"/>
                  <a:gd name="connsiteX39" fmla="*/ 23148 w 1537221"/>
                  <a:gd name="connsiteY39" fmla="*/ 451985 h 1464655"/>
                  <a:gd name="connsiteX40" fmla="*/ 33025 w 1537221"/>
                  <a:gd name="connsiteY40" fmla="*/ 440916 h 1464655"/>
                  <a:gd name="connsiteX41" fmla="*/ 24937 w 1537221"/>
                  <a:gd name="connsiteY41" fmla="*/ 409507 h 1464655"/>
                  <a:gd name="connsiteX42" fmla="*/ 90030 w 1537221"/>
                  <a:gd name="connsiteY42" fmla="*/ 203873 h 1464655"/>
                  <a:gd name="connsiteX43" fmla="*/ 102612 w 1537221"/>
                  <a:gd name="connsiteY43" fmla="*/ 203879 h 1464655"/>
                  <a:gd name="connsiteX44" fmla="*/ 105659 w 1537221"/>
                  <a:gd name="connsiteY44" fmla="*/ 183402 h 1464655"/>
                  <a:gd name="connsiteX45" fmla="*/ 138068 w 1537221"/>
                  <a:gd name="connsiteY45" fmla="*/ 118854 h 1464655"/>
                  <a:gd name="connsiteX46" fmla="*/ 299249 w 1537221"/>
                  <a:gd name="connsiteY46" fmla="*/ 62483 h 1464655"/>
                  <a:gd name="connsiteX47" fmla="*/ 308444 w 1537221"/>
                  <a:gd name="connsiteY47" fmla="*/ 67604 h 1464655"/>
                  <a:gd name="connsiteX48" fmla="*/ 323681 w 1537221"/>
                  <a:gd name="connsiteY48" fmla="*/ 45879 h 1464655"/>
                  <a:gd name="connsiteX49" fmla="*/ 379971 w 1537221"/>
                  <a:gd name="connsiteY49" fmla="*/ 11338 h 1464655"/>
                  <a:gd name="connsiteX50" fmla="*/ 447374 w 1537221"/>
                  <a:gd name="connsiteY50" fmla="*/ 35 h 146465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301209 w 1537221"/>
                  <a:gd name="connsiteY30" fmla="*/ 1225468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258102 w 1537221"/>
                  <a:gd name="connsiteY30" fmla="*/ 1239694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121163 w 1537221"/>
                  <a:gd name="connsiteY32" fmla="*/ 1008158 h 1464916"/>
                  <a:gd name="connsiteX33" fmla="*/ 78937 w 1537221"/>
                  <a:gd name="connsiteY33" fmla="*/ 920360 h 1464916"/>
                  <a:gd name="connsiteX34" fmla="*/ 54508 w 1537221"/>
                  <a:gd name="connsiteY34" fmla="*/ 829494 h 1464916"/>
                  <a:gd name="connsiteX35" fmla="*/ 51825 w 1537221"/>
                  <a:gd name="connsiteY35" fmla="*/ 759376 h 1464916"/>
                  <a:gd name="connsiteX36" fmla="*/ 28250 w 1537221"/>
                  <a:gd name="connsiteY36" fmla="*/ 710926 h 1464916"/>
                  <a:gd name="connsiteX37" fmla="*/ 4855 w 1537221"/>
                  <a:gd name="connsiteY37" fmla="*/ 620076 h 1464916"/>
                  <a:gd name="connsiteX38" fmla="*/ 23148 w 1537221"/>
                  <a:gd name="connsiteY38" fmla="*/ 451985 h 1464916"/>
                  <a:gd name="connsiteX39" fmla="*/ 33025 w 1537221"/>
                  <a:gd name="connsiteY39" fmla="*/ 440916 h 1464916"/>
                  <a:gd name="connsiteX40" fmla="*/ 24937 w 1537221"/>
                  <a:gd name="connsiteY40" fmla="*/ 409507 h 1464916"/>
                  <a:gd name="connsiteX41" fmla="*/ 90030 w 1537221"/>
                  <a:gd name="connsiteY41" fmla="*/ 203873 h 1464916"/>
                  <a:gd name="connsiteX42" fmla="*/ 102612 w 1537221"/>
                  <a:gd name="connsiteY42" fmla="*/ 203879 h 1464916"/>
                  <a:gd name="connsiteX43" fmla="*/ 105659 w 1537221"/>
                  <a:gd name="connsiteY43" fmla="*/ 183402 h 1464916"/>
                  <a:gd name="connsiteX44" fmla="*/ 138068 w 1537221"/>
                  <a:gd name="connsiteY44" fmla="*/ 118854 h 1464916"/>
                  <a:gd name="connsiteX45" fmla="*/ 299249 w 1537221"/>
                  <a:gd name="connsiteY45" fmla="*/ 62483 h 1464916"/>
                  <a:gd name="connsiteX46" fmla="*/ 308444 w 1537221"/>
                  <a:gd name="connsiteY46" fmla="*/ 67604 h 1464916"/>
                  <a:gd name="connsiteX47" fmla="*/ 323681 w 1537221"/>
                  <a:gd name="connsiteY47" fmla="*/ 45879 h 1464916"/>
                  <a:gd name="connsiteX48" fmla="*/ 379971 w 1537221"/>
                  <a:gd name="connsiteY48" fmla="*/ 11338 h 1464916"/>
                  <a:gd name="connsiteX49" fmla="*/ 447374 w 1537221"/>
                  <a:gd name="connsiteY49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37221" h="1436988">
                    <a:moveTo>
                      <a:pt x="447374" y="35"/>
                    </a:moveTo>
                    <a:cubicBezTo>
                      <a:pt x="469961" y="471"/>
                      <a:pt x="492255" y="4952"/>
                      <a:pt x="513030" y="13002"/>
                    </a:cubicBezTo>
                    <a:lnTo>
                      <a:pt x="546599" y="33417"/>
                    </a:lnTo>
                    <a:lnTo>
                      <a:pt x="574534" y="12780"/>
                    </a:lnTo>
                    <a:cubicBezTo>
                      <a:pt x="600393" y="3225"/>
                      <a:pt x="633729" y="2179"/>
                      <a:pt x="671097" y="10915"/>
                    </a:cubicBezTo>
                    <a:cubicBezTo>
                      <a:pt x="683553" y="13827"/>
                      <a:pt x="696457" y="17827"/>
                      <a:pt x="709681" y="22961"/>
                    </a:cubicBezTo>
                    <a:cubicBezTo>
                      <a:pt x="736129" y="33228"/>
                      <a:pt x="761355" y="47061"/>
                      <a:pt x="784325" y="63284"/>
                    </a:cubicBezTo>
                    <a:lnTo>
                      <a:pt x="820739" y="95856"/>
                    </a:lnTo>
                    <a:lnTo>
                      <a:pt x="824297" y="97447"/>
                    </a:lnTo>
                    <a:lnTo>
                      <a:pt x="854580" y="93760"/>
                    </a:lnTo>
                    <a:cubicBezTo>
                      <a:pt x="877445" y="95331"/>
                      <a:pt x="902613" y="101061"/>
                      <a:pt x="929061" y="111328"/>
                    </a:cubicBezTo>
                    <a:cubicBezTo>
                      <a:pt x="981958" y="131864"/>
                      <a:pt x="1029963" y="166658"/>
                      <a:pt x="1064816" y="206315"/>
                    </a:cubicBezTo>
                    <a:lnTo>
                      <a:pt x="1076831" y="224302"/>
                    </a:lnTo>
                    <a:lnTo>
                      <a:pt x="1095603" y="233547"/>
                    </a:lnTo>
                    <a:cubicBezTo>
                      <a:pt x="1119115" y="247080"/>
                      <a:pt x="1143514" y="265016"/>
                      <a:pt x="1167585" y="287088"/>
                    </a:cubicBezTo>
                    <a:cubicBezTo>
                      <a:pt x="1191656" y="309162"/>
                      <a:pt x="1213120" y="333283"/>
                      <a:pt x="1231322" y="358003"/>
                    </a:cubicBezTo>
                    <a:lnTo>
                      <a:pt x="1261448" y="408814"/>
                    </a:lnTo>
                    <a:lnTo>
                      <a:pt x="1277064" y="419100"/>
                    </a:lnTo>
                    <a:cubicBezTo>
                      <a:pt x="1289111" y="428036"/>
                      <a:pt x="1301229" y="438037"/>
                      <a:pt x="1313265" y="449074"/>
                    </a:cubicBezTo>
                    <a:cubicBezTo>
                      <a:pt x="1397512" y="526330"/>
                      <a:pt x="1449821" y="628675"/>
                      <a:pt x="1442173" y="693947"/>
                    </a:cubicBezTo>
                    <a:lnTo>
                      <a:pt x="1438031" y="708985"/>
                    </a:lnTo>
                    <a:lnTo>
                      <a:pt x="1466418" y="755790"/>
                    </a:lnTo>
                    <a:cubicBezTo>
                      <a:pt x="1500342" y="825048"/>
                      <a:pt x="1515921" y="892731"/>
                      <a:pt x="1512839" y="942722"/>
                    </a:cubicBezTo>
                    <a:lnTo>
                      <a:pt x="1509098" y="960188"/>
                    </a:lnTo>
                    <a:lnTo>
                      <a:pt x="1532366" y="1050542"/>
                    </a:lnTo>
                    <a:cubicBezTo>
                      <a:pt x="1542025" y="1113705"/>
                      <a:pt x="1536842" y="1168301"/>
                      <a:pt x="1520652" y="1205511"/>
                    </a:cubicBezTo>
                    <a:lnTo>
                      <a:pt x="1518208" y="1209746"/>
                    </a:lnTo>
                    <a:cubicBezTo>
                      <a:pt x="1518474" y="1217350"/>
                      <a:pt x="1518739" y="1224955"/>
                      <a:pt x="1519005" y="1232559"/>
                    </a:cubicBezTo>
                    <a:cubicBezTo>
                      <a:pt x="1522704" y="1448402"/>
                      <a:pt x="1589179" y="1455371"/>
                      <a:pt x="1407513" y="1422236"/>
                    </a:cubicBezTo>
                    <a:cubicBezTo>
                      <a:pt x="1236040" y="1390960"/>
                      <a:pt x="980318" y="721567"/>
                      <a:pt x="650706" y="649652"/>
                    </a:cubicBezTo>
                    <a:cubicBezTo>
                      <a:pt x="321094" y="577737"/>
                      <a:pt x="306177" y="1254401"/>
                      <a:pt x="187284" y="1246807"/>
                    </a:cubicBezTo>
                    <a:cubicBezTo>
                      <a:pt x="68391" y="1239213"/>
                      <a:pt x="139262" y="1095538"/>
                      <a:pt x="122084" y="1009529"/>
                    </a:cubicBezTo>
                    <a:lnTo>
                      <a:pt x="78937" y="920360"/>
                    </a:lnTo>
                    <a:cubicBezTo>
                      <a:pt x="67116" y="888672"/>
                      <a:pt x="59022" y="857940"/>
                      <a:pt x="54508" y="829494"/>
                    </a:cubicBezTo>
                    <a:cubicBezTo>
                      <a:pt x="53614" y="806121"/>
                      <a:pt x="52719" y="782749"/>
                      <a:pt x="51825" y="759376"/>
                    </a:cubicBezTo>
                    <a:lnTo>
                      <a:pt x="28250" y="710926"/>
                    </a:lnTo>
                    <a:cubicBezTo>
                      <a:pt x="17768" y="682392"/>
                      <a:pt x="9685" y="651659"/>
                      <a:pt x="4855" y="620076"/>
                    </a:cubicBezTo>
                    <a:cubicBezTo>
                      <a:pt x="-6012" y="549018"/>
                      <a:pt x="1907" y="488802"/>
                      <a:pt x="23148" y="451985"/>
                    </a:cubicBezTo>
                    <a:lnTo>
                      <a:pt x="33025" y="440916"/>
                    </a:lnTo>
                    <a:lnTo>
                      <a:pt x="24937" y="409507"/>
                    </a:lnTo>
                    <a:cubicBezTo>
                      <a:pt x="8033" y="298972"/>
                      <a:pt x="36585" y="214670"/>
                      <a:pt x="90030" y="203873"/>
                    </a:cubicBezTo>
                    <a:lnTo>
                      <a:pt x="102612" y="203879"/>
                    </a:lnTo>
                    <a:lnTo>
                      <a:pt x="105659" y="183402"/>
                    </a:lnTo>
                    <a:cubicBezTo>
                      <a:pt x="112817" y="160362"/>
                      <a:pt x="123617" y="138377"/>
                      <a:pt x="138068" y="118854"/>
                    </a:cubicBezTo>
                    <a:cubicBezTo>
                      <a:pt x="181419" y="60286"/>
                      <a:pt x="245312" y="40513"/>
                      <a:pt x="299249" y="62483"/>
                    </a:cubicBezTo>
                    <a:lnTo>
                      <a:pt x="308444" y="67604"/>
                    </a:lnTo>
                    <a:lnTo>
                      <a:pt x="323681" y="45879"/>
                    </a:lnTo>
                    <a:cubicBezTo>
                      <a:pt x="339113" y="31352"/>
                      <a:pt x="358033" y="19470"/>
                      <a:pt x="379971" y="11338"/>
                    </a:cubicBezTo>
                    <a:cubicBezTo>
                      <a:pt x="401909" y="3208"/>
                      <a:pt x="424787" y="-401"/>
                      <a:pt x="447374" y="3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32DCC698-2883-47DA-A798-B4FC511A27D6}"/>
                </a:ext>
              </a:extLst>
            </p:cNvPr>
            <p:cNvGrpSpPr/>
            <p:nvPr/>
          </p:nvGrpSpPr>
          <p:grpSpPr>
            <a:xfrm>
              <a:off x="3192886" y="3935203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BB81C9CB-EBFD-469C-A729-14450B2F3F80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5FAD574C-17B4-469A-847E-3F0ADCA1F89F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0664DD49-32F7-4F69-A623-4EF96B1D0034}"/>
                </a:ext>
              </a:extLst>
            </p:cNvPr>
            <p:cNvGrpSpPr/>
            <p:nvPr/>
          </p:nvGrpSpPr>
          <p:grpSpPr>
            <a:xfrm rot="1145222">
              <a:off x="2374621" y="3665763"/>
              <a:ext cx="750172" cy="490166"/>
              <a:chOff x="638967" y="2062217"/>
              <a:chExt cx="1654968" cy="1308265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61164BCF-A63B-4190-B132-285655FEAB4A}"/>
                  </a:ext>
                </a:extLst>
              </p:cNvPr>
              <p:cNvSpPr/>
              <p:nvPr/>
            </p:nvSpPr>
            <p:spPr>
              <a:xfrm>
                <a:off x="638967" y="2062217"/>
                <a:ext cx="1654968" cy="1308215"/>
              </a:xfrm>
              <a:custGeom>
                <a:avLst/>
                <a:gdLst>
                  <a:gd name="connsiteX0" fmla="*/ 531164 w 1654968"/>
                  <a:gd name="connsiteY0" fmla="*/ 31 h 1308215"/>
                  <a:gd name="connsiteX1" fmla="*/ 598866 w 1654968"/>
                  <a:gd name="connsiteY1" fmla="*/ 11608 h 1308215"/>
                  <a:gd name="connsiteX2" fmla="*/ 633481 w 1654968"/>
                  <a:gd name="connsiteY2" fmla="*/ 29833 h 1308215"/>
                  <a:gd name="connsiteX3" fmla="*/ 662286 w 1654968"/>
                  <a:gd name="connsiteY3" fmla="*/ 11409 h 1308215"/>
                  <a:gd name="connsiteX4" fmla="*/ 761858 w 1654968"/>
                  <a:gd name="connsiteY4" fmla="*/ 9744 h 1308215"/>
                  <a:gd name="connsiteX5" fmla="*/ 801644 w 1654968"/>
                  <a:gd name="connsiteY5" fmla="*/ 20498 h 1308215"/>
                  <a:gd name="connsiteX6" fmla="*/ 878614 w 1654968"/>
                  <a:gd name="connsiteY6" fmla="*/ 56497 h 1308215"/>
                  <a:gd name="connsiteX7" fmla="*/ 916162 w 1654968"/>
                  <a:gd name="connsiteY7" fmla="*/ 85575 h 1308215"/>
                  <a:gd name="connsiteX8" fmla="*/ 919831 w 1654968"/>
                  <a:gd name="connsiteY8" fmla="*/ 86996 h 1308215"/>
                  <a:gd name="connsiteX9" fmla="*/ 951058 w 1654968"/>
                  <a:gd name="connsiteY9" fmla="*/ 83704 h 1308215"/>
                  <a:gd name="connsiteX10" fmla="*/ 1027859 w 1654968"/>
                  <a:gd name="connsiteY10" fmla="*/ 99388 h 1308215"/>
                  <a:gd name="connsiteX11" fmla="*/ 1167844 w 1654968"/>
                  <a:gd name="connsiteY11" fmla="*/ 184187 h 1308215"/>
                  <a:gd name="connsiteX12" fmla="*/ 1180233 w 1654968"/>
                  <a:gd name="connsiteY12" fmla="*/ 200245 h 1308215"/>
                  <a:gd name="connsiteX13" fmla="*/ 1199590 w 1654968"/>
                  <a:gd name="connsiteY13" fmla="*/ 208498 h 1308215"/>
                  <a:gd name="connsiteX14" fmla="*/ 1273815 w 1654968"/>
                  <a:gd name="connsiteY14" fmla="*/ 256297 h 1308215"/>
                  <a:gd name="connsiteX15" fmla="*/ 1339538 w 1654968"/>
                  <a:gd name="connsiteY15" fmla="*/ 319606 h 1308215"/>
                  <a:gd name="connsiteX16" fmla="*/ 1370603 w 1654968"/>
                  <a:gd name="connsiteY16" fmla="*/ 364967 h 1308215"/>
                  <a:gd name="connsiteX17" fmla="*/ 1386705 w 1654968"/>
                  <a:gd name="connsiteY17" fmla="*/ 374150 h 1308215"/>
                  <a:gd name="connsiteX18" fmla="*/ 1424034 w 1654968"/>
                  <a:gd name="connsiteY18" fmla="*/ 400909 h 1308215"/>
                  <a:gd name="connsiteX19" fmla="*/ 1556959 w 1654968"/>
                  <a:gd name="connsiteY19" fmla="*/ 619519 h 1308215"/>
                  <a:gd name="connsiteX20" fmla="*/ 1552688 w 1654968"/>
                  <a:gd name="connsiteY20" fmla="*/ 632944 h 1308215"/>
                  <a:gd name="connsiteX21" fmla="*/ 1581959 w 1654968"/>
                  <a:gd name="connsiteY21" fmla="*/ 674729 h 1308215"/>
                  <a:gd name="connsiteX22" fmla="*/ 1629827 w 1654968"/>
                  <a:gd name="connsiteY22" fmla="*/ 841612 h 1308215"/>
                  <a:gd name="connsiteX23" fmla="*/ 1625969 w 1654968"/>
                  <a:gd name="connsiteY23" fmla="*/ 857205 h 1308215"/>
                  <a:gd name="connsiteX24" fmla="*/ 1649962 w 1654968"/>
                  <a:gd name="connsiteY24" fmla="*/ 937868 h 1308215"/>
                  <a:gd name="connsiteX25" fmla="*/ 1637883 w 1654968"/>
                  <a:gd name="connsiteY25" fmla="*/ 1076216 h 1308215"/>
                  <a:gd name="connsiteX26" fmla="*/ 1635363 w 1654968"/>
                  <a:gd name="connsiteY26" fmla="*/ 1079997 h 1308215"/>
                  <a:gd name="connsiteX27" fmla="*/ 1636185 w 1654968"/>
                  <a:gd name="connsiteY27" fmla="*/ 1100363 h 1308215"/>
                  <a:gd name="connsiteX28" fmla="*/ 1647006 w 1654968"/>
                  <a:gd name="connsiteY28" fmla="*/ 1275346 h 1308215"/>
                  <a:gd name="connsiteX29" fmla="*/ 1643003 w 1654968"/>
                  <a:gd name="connsiteY29" fmla="*/ 1276404 h 1308215"/>
                  <a:gd name="connsiteX30" fmla="*/ 1643572 w 1654968"/>
                  <a:gd name="connsiteY30" fmla="*/ 1277957 h 1308215"/>
                  <a:gd name="connsiteX31" fmla="*/ 1572054 w 1654968"/>
                  <a:gd name="connsiteY31" fmla="*/ 1304126 h 1308215"/>
                  <a:gd name="connsiteX32" fmla="*/ 1571071 w 1654968"/>
                  <a:gd name="connsiteY32" fmla="*/ 1305325 h 1308215"/>
                  <a:gd name="connsiteX33" fmla="*/ 1567506 w 1654968"/>
                  <a:gd name="connsiteY33" fmla="*/ 1305790 h 1308215"/>
                  <a:gd name="connsiteX34" fmla="*/ 1561959 w 1654968"/>
                  <a:gd name="connsiteY34" fmla="*/ 1307820 h 1308215"/>
                  <a:gd name="connsiteX35" fmla="*/ 1561502 w 1654968"/>
                  <a:gd name="connsiteY35" fmla="*/ 1306572 h 1308215"/>
                  <a:gd name="connsiteX36" fmla="*/ 1548897 w 1654968"/>
                  <a:gd name="connsiteY36" fmla="*/ 1308215 h 1308215"/>
                  <a:gd name="connsiteX37" fmla="*/ 1451369 w 1654968"/>
                  <a:gd name="connsiteY37" fmla="*/ 1295096 h 1308215"/>
                  <a:gd name="connsiteX38" fmla="*/ 670981 w 1654968"/>
                  <a:gd name="connsiteY38" fmla="*/ 605375 h 1308215"/>
                  <a:gd name="connsiteX39" fmla="*/ 610951 w 1654968"/>
                  <a:gd name="connsiteY39" fmla="*/ 600856 h 1308215"/>
                  <a:gd name="connsiteX40" fmla="*/ 580734 w 1654968"/>
                  <a:gd name="connsiteY40" fmla="*/ 606136 h 1308215"/>
                  <a:gd name="connsiteX41" fmla="*/ 540018 w 1654968"/>
                  <a:gd name="connsiteY41" fmla="*/ 637141 h 1308215"/>
                  <a:gd name="connsiteX42" fmla="*/ 294979 w 1654968"/>
                  <a:gd name="connsiteY42" fmla="*/ 1099937 h 1308215"/>
                  <a:gd name="connsiteX43" fmla="*/ 286023 w 1654968"/>
                  <a:gd name="connsiteY43" fmla="*/ 1105860 h 1308215"/>
                  <a:gd name="connsiteX44" fmla="*/ 286260 w 1654968"/>
                  <a:gd name="connsiteY44" fmla="*/ 1106507 h 1308215"/>
                  <a:gd name="connsiteX45" fmla="*/ 283539 w 1654968"/>
                  <a:gd name="connsiteY45" fmla="*/ 1107502 h 1308215"/>
                  <a:gd name="connsiteX46" fmla="*/ 279548 w 1654968"/>
                  <a:gd name="connsiteY46" fmla="*/ 1110141 h 1308215"/>
                  <a:gd name="connsiteX47" fmla="*/ 273293 w 1654968"/>
                  <a:gd name="connsiteY47" fmla="*/ 1111251 h 1308215"/>
                  <a:gd name="connsiteX48" fmla="*/ 215534 w 1654968"/>
                  <a:gd name="connsiteY48" fmla="*/ 1132386 h 1308215"/>
                  <a:gd name="connsiteX49" fmla="*/ 214956 w 1654968"/>
                  <a:gd name="connsiteY49" fmla="*/ 1132908 h 1308215"/>
                  <a:gd name="connsiteX50" fmla="*/ 212151 w 1654968"/>
                  <a:gd name="connsiteY50" fmla="*/ 1133624 h 1308215"/>
                  <a:gd name="connsiteX51" fmla="*/ 204647 w 1654968"/>
                  <a:gd name="connsiteY51" fmla="*/ 1136370 h 1308215"/>
                  <a:gd name="connsiteX52" fmla="*/ 204369 w 1654968"/>
                  <a:gd name="connsiteY52" fmla="*/ 1135611 h 1308215"/>
                  <a:gd name="connsiteX53" fmla="*/ 193120 w 1654968"/>
                  <a:gd name="connsiteY53" fmla="*/ 1138483 h 1308215"/>
                  <a:gd name="connsiteX54" fmla="*/ 125889 w 1654968"/>
                  <a:gd name="connsiteY54" fmla="*/ 926654 h 1308215"/>
                  <a:gd name="connsiteX55" fmla="*/ 81398 w 1654968"/>
                  <a:gd name="connsiteY55" fmla="*/ 847048 h 1308215"/>
                  <a:gd name="connsiteX56" fmla="*/ 56207 w 1654968"/>
                  <a:gd name="connsiteY56" fmla="*/ 765928 h 1308215"/>
                  <a:gd name="connsiteX57" fmla="*/ 53441 w 1654968"/>
                  <a:gd name="connsiteY57" fmla="*/ 703330 h 1308215"/>
                  <a:gd name="connsiteX58" fmla="*/ 29131 w 1654968"/>
                  <a:gd name="connsiteY58" fmla="*/ 660077 h 1308215"/>
                  <a:gd name="connsiteX59" fmla="*/ 5007 w 1654968"/>
                  <a:gd name="connsiteY59" fmla="*/ 578971 h 1308215"/>
                  <a:gd name="connsiteX60" fmla="*/ 23870 w 1654968"/>
                  <a:gd name="connsiteY60" fmla="*/ 428908 h 1308215"/>
                  <a:gd name="connsiteX61" fmla="*/ 34055 w 1654968"/>
                  <a:gd name="connsiteY61" fmla="*/ 419026 h 1308215"/>
                  <a:gd name="connsiteX62" fmla="*/ 25715 w 1654968"/>
                  <a:gd name="connsiteY62" fmla="*/ 390986 h 1308215"/>
                  <a:gd name="connsiteX63" fmla="*/ 92836 w 1654968"/>
                  <a:gd name="connsiteY63" fmla="*/ 207407 h 1308215"/>
                  <a:gd name="connsiteX64" fmla="*/ 105810 w 1654968"/>
                  <a:gd name="connsiteY64" fmla="*/ 207412 h 1308215"/>
                  <a:gd name="connsiteX65" fmla="*/ 108952 w 1654968"/>
                  <a:gd name="connsiteY65" fmla="*/ 189132 h 1308215"/>
                  <a:gd name="connsiteX66" fmla="*/ 142371 w 1654968"/>
                  <a:gd name="connsiteY66" fmla="*/ 131507 h 1308215"/>
                  <a:gd name="connsiteX67" fmla="*/ 221379 w 1654968"/>
                  <a:gd name="connsiteY67" fmla="*/ 79382 h 1308215"/>
                  <a:gd name="connsiteX68" fmla="*/ 246306 w 1654968"/>
                  <a:gd name="connsiteY68" fmla="*/ 76006 h 1308215"/>
                  <a:gd name="connsiteX69" fmla="*/ 249227 w 1654968"/>
                  <a:gd name="connsiteY69" fmla="*/ 73427 h 1308215"/>
                  <a:gd name="connsiteX70" fmla="*/ 335277 w 1654968"/>
                  <a:gd name="connsiteY70" fmla="*/ 48018 h 1308215"/>
                  <a:gd name="connsiteX71" fmla="*/ 359938 w 1654968"/>
                  <a:gd name="connsiteY71" fmla="*/ 52455 h 1308215"/>
                  <a:gd name="connsiteX72" fmla="*/ 391811 w 1654968"/>
                  <a:gd name="connsiteY72" fmla="*/ 35522 h 1308215"/>
                  <a:gd name="connsiteX73" fmla="*/ 422138 w 1654968"/>
                  <a:gd name="connsiteY73" fmla="*/ 31119 h 1308215"/>
                  <a:gd name="connsiteX74" fmla="*/ 461661 w 1654968"/>
                  <a:gd name="connsiteY74" fmla="*/ 10122 h 1308215"/>
                  <a:gd name="connsiteX75" fmla="*/ 531164 w 1654968"/>
                  <a:gd name="connsiteY75" fmla="*/ 31 h 130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54968" h="1308215">
                    <a:moveTo>
                      <a:pt x="531164" y="31"/>
                    </a:moveTo>
                    <a:cubicBezTo>
                      <a:pt x="554455" y="421"/>
                      <a:pt x="577444" y="4421"/>
                      <a:pt x="598866" y="11608"/>
                    </a:cubicBezTo>
                    <a:lnTo>
                      <a:pt x="633481" y="29833"/>
                    </a:lnTo>
                    <a:lnTo>
                      <a:pt x="662286" y="11409"/>
                    </a:lnTo>
                    <a:cubicBezTo>
                      <a:pt x="688951" y="2879"/>
                      <a:pt x="723326" y="1945"/>
                      <a:pt x="761858" y="9744"/>
                    </a:cubicBezTo>
                    <a:cubicBezTo>
                      <a:pt x="774702" y="12344"/>
                      <a:pt x="788008" y="15915"/>
                      <a:pt x="801644" y="20498"/>
                    </a:cubicBezTo>
                    <a:cubicBezTo>
                      <a:pt x="828916" y="29664"/>
                      <a:pt x="854928" y="42014"/>
                      <a:pt x="878614" y="56497"/>
                    </a:cubicBezTo>
                    <a:lnTo>
                      <a:pt x="916162" y="85575"/>
                    </a:lnTo>
                    <a:lnTo>
                      <a:pt x="919831" y="86996"/>
                    </a:lnTo>
                    <a:lnTo>
                      <a:pt x="951058" y="83704"/>
                    </a:lnTo>
                    <a:cubicBezTo>
                      <a:pt x="974635" y="85107"/>
                      <a:pt x="1000587" y="90222"/>
                      <a:pt x="1027859" y="99388"/>
                    </a:cubicBezTo>
                    <a:cubicBezTo>
                      <a:pt x="1082404" y="117721"/>
                      <a:pt x="1131905" y="148783"/>
                      <a:pt x="1167844" y="184187"/>
                    </a:cubicBezTo>
                    <a:lnTo>
                      <a:pt x="1180233" y="200245"/>
                    </a:lnTo>
                    <a:lnTo>
                      <a:pt x="1199590" y="208498"/>
                    </a:lnTo>
                    <a:cubicBezTo>
                      <a:pt x="1223835" y="220580"/>
                      <a:pt x="1248994" y="236592"/>
                      <a:pt x="1273815" y="256297"/>
                    </a:cubicBezTo>
                    <a:cubicBezTo>
                      <a:pt x="1298636" y="276003"/>
                      <a:pt x="1320769" y="297537"/>
                      <a:pt x="1339538" y="319606"/>
                    </a:cubicBezTo>
                    <a:lnTo>
                      <a:pt x="1370603" y="364967"/>
                    </a:lnTo>
                    <a:lnTo>
                      <a:pt x="1386705" y="374150"/>
                    </a:lnTo>
                    <a:cubicBezTo>
                      <a:pt x="1399128" y="382128"/>
                      <a:pt x="1411623" y="391056"/>
                      <a:pt x="1424034" y="400909"/>
                    </a:cubicBezTo>
                    <a:cubicBezTo>
                      <a:pt x="1510906" y="469879"/>
                      <a:pt x="1564845" y="561248"/>
                      <a:pt x="1556959" y="619519"/>
                    </a:cubicBezTo>
                    <a:lnTo>
                      <a:pt x="1552688" y="632944"/>
                    </a:lnTo>
                    <a:lnTo>
                      <a:pt x="1581959" y="674729"/>
                    </a:lnTo>
                    <a:cubicBezTo>
                      <a:pt x="1616940" y="736559"/>
                      <a:pt x="1633005" y="796983"/>
                      <a:pt x="1629827" y="841612"/>
                    </a:cubicBezTo>
                    <a:lnTo>
                      <a:pt x="1625969" y="857205"/>
                    </a:lnTo>
                    <a:lnTo>
                      <a:pt x="1649962" y="937868"/>
                    </a:lnTo>
                    <a:cubicBezTo>
                      <a:pt x="1659922" y="994256"/>
                      <a:pt x="1654577" y="1042997"/>
                      <a:pt x="1637883" y="1076216"/>
                    </a:cubicBezTo>
                    <a:lnTo>
                      <a:pt x="1635363" y="1079997"/>
                    </a:lnTo>
                    <a:cubicBezTo>
                      <a:pt x="1635637" y="1086785"/>
                      <a:pt x="1635910" y="1093574"/>
                      <a:pt x="1636185" y="1100363"/>
                    </a:cubicBezTo>
                    <a:cubicBezTo>
                      <a:pt x="1638330" y="1208753"/>
                      <a:pt x="1660957" y="1258142"/>
                      <a:pt x="1647006" y="1275346"/>
                    </a:cubicBezTo>
                    <a:lnTo>
                      <a:pt x="1643003" y="1276404"/>
                    </a:lnTo>
                    <a:lnTo>
                      <a:pt x="1643572" y="1277957"/>
                    </a:lnTo>
                    <a:lnTo>
                      <a:pt x="1572054" y="1304126"/>
                    </a:lnTo>
                    <a:lnTo>
                      <a:pt x="1571071" y="1305325"/>
                    </a:lnTo>
                    <a:lnTo>
                      <a:pt x="1567506" y="1305790"/>
                    </a:lnTo>
                    <a:lnTo>
                      <a:pt x="1561959" y="1307820"/>
                    </a:lnTo>
                    <a:lnTo>
                      <a:pt x="1561502" y="1306572"/>
                    </a:lnTo>
                    <a:lnTo>
                      <a:pt x="1548897" y="1308215"/>
                    </a:lnTo>
                    <a:cubicBezTo>
                      <a:pt x="1529040" y="1307649"/>
                      <a:pt x="1498201" y="1302492"/>
                      <a:pt x="1451369" y="1295096"/>
                    </a:cubicBezTo>
                    <a:cubicBezTo>
                      <a:pt x="1274553" y="1267175"/>
                      <a:pt x="1010863" y="669577"/>
                      <a:pt x="670981" y="605375"/>
                    </a:cubicBezTo>
                    <a:cubicBezTo>
                      <a:pt x="649739" y="601362"/>
                      <a:pt x="629764" y="599960"/>
                      <a:pt x="610951" y="600856"/>
                    </a:cubicBezTo>
                    <a:lnTo>
                      <a:pt x="580734" y="606136"/>
                    </a:lnTo>
                    <a:lnTo>
                      <a:pt x="540018" y="637141"/>
                    </a:lnTo>
                    <a:cubicBezTo>
                      <a:pt x="405741" y="761826"/>
                      <a:pt x="364731" y="1036598"/>
                      <a:pt x="294979" y="1099937"/>
                    </a:cubicBezTo>
                    <a:lnTo>
                      <a:pt x="286023" y="1105860"/>
                    </a:lnTo>
                    <a:lnTo>
                      <a:pt x="286260" y="1106507"/>
                    </a:lnTo>
                    <a:lnTo>
                      <a:pt x="283539" y="1107502"/>
                    </a:lnTo>
                    <a:lnTo>
                      <a:pt x="279548" y="1110141"/>
                    </a:lnTo>
                    <a:lnTo>
                      <a:pt x="273293" y="1111251"/>
                    </a:lnTo>
                    <a:lnTo>
                      <a:pt x="215534" y="1132386"/>
                    </a:lnTo>
                    <a:lnTo>
                      <a:pt x="214956" y="1132908"/>
                    </a:lnTo>
                    <a:lnTo>
                      <a:pt x="212151" y="1133624"/>
                    </a:lnTo>
                    <a:lnTo>
                      <a:pt x="204647" y="1136370"/>
                    </a:lnTo>
                    <a:lnTo>
                      <a:pt x="204369" y="1135611"/>
                    </a:lnTo>
                    <a:lnTo>
                      <a:pt x="193120" y="1138483"/>
                    </a:lnTo>
                    <a:cubicBezTo>
                      <a:pt x="70523" y="1131703"/>
                      <a:pt x="143602" y="1003438"/>
                      <a:pt x="125889" y="926654"/>
                    </a:cubicBezTo>
                    <a:lnTo>
                      <a:pt x="81398" y="847048"/>
                    </a:lnTo>
                    <a:cubicBezTo>
                      <a:pt x="69208" y="818759"/>
                      <a:pt x="60862" y="791323"/>
                      <a:pt x="56207" y="765928"/>
                    </a:cubicBezTo>
                    <a:cubicBezTo>
                      <a:pt x="55285" y="745062"/>
                      <a:pt x="54363" y="724197"/>
                      <a:pt x="53441" y="703330"/>
                    </a:cubicBezTo>
                    <a:lnTo>
                      <a:pt x="29131" y="660077"/>
                    </a:lnTo>
                    <a:cubicBezTo>
                      <a:pt x="18323" y="634603"/>
                      <a:pt x="9988" y="607166"/>
                      <a:pt x="5007" y="578971"/>
                    </a:cubicBezTo>
                    <a:cubicBezTo>
                      <a:pt x="-6198" y="515534"/>
                      <a:pt x="1967" y="461776"/>
                      <a:pt x="23870" y="428908"/>
                    </a:cubicBezTo>
                    <a:lnTo>
                      <a:pt x="34055" y="419026"/>
                    </a:lnTo>
                    <a:lnTo>
                      <a:pt x="25715" y="390986"/>
                    </a:lnTo>
                    <a:cubicBezTo>
                      <a:pt x="8284" y="292306"/>
                      <a:pt x="37726" y="217046"/>
                      <a:pt x="92836" y="207407"/>
                    </a:cubicBezTo>
                    <a:lnTo>
                      <a:pt x="105810" y="207412"/>
                    </a:lnTo>
                    <a:lnTo>
                      <a:pt x="108952" y="189132"/>
                    </a:lnTo>
                    <a:cubicBezTo>
                      <a:pt x="116333" y="168563"/>
                      <a:pt x="127470" y="148936"/>
                      <a:pt x="142371" y="131507"/>
                    </a:cubicBezTo>
                    <a:cubicBezTo>
                      <a:pt x="164722" y="105363"/>
                      <a:pt x="192368" y="87879"/>
                      <a:pt x="221379" y="79382"/>
                    </a:cubicBezTo>
                    <a:lnTo>
                      <a:pt x="246306" y="76006"/>
                    </a:lnTo>
                    <a:lnTo>
                      <a:pt x="249227" y="73427"/>
                    </a:lnTo>
                    <a:cubicBezTo>
                      <a:pt x="275891" y="56024"/>
                      <a:pt x="305885" y="47445"/>
                      <a:pt x="335277" y="48018"/>
                    </a:cubicBezTo>
                    <a:lnTo>
                      <a:pt x="359938" y="52455"/>
                    </a:lnTo>
                    <a:lnTo>
                      <a:pt x="391811" y="35522"/>
                    </a:lnTo>
                    <a:lnTo>
                      <a:pt x="422138" y="31119"/>
                    </a:lnTo>
                    <a:lnTo>
                      <a:pt x="461661" y="10122"/>
                    </a:lnTo>
                    <a:cubicBezTo>
                      <a:pt x="484283" y="2864"/>
                      <a:pt x="507873" y="-358"/>
                      <a:pt x="531164" y="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83BE100-4E27-4367-8295-EE4AA215F345}"/>
                  </a:ext>
                </a:extLst>
              </p:cNvPr>
              <p:cNvSpPr/>
              <p:nvPr/>
            </p:nvSpPr>
            <p:spPr>
              <a:xfrm>
                <a:off x="638967" y="2087616"/>
                <a:ext cx="1585117" cy="1282866"/>
              </a:xfrm>
              <a:custGeom>
                <a:avLst/>
                <a:gdLst>
                  <a:gd name="connsiteX0" fmla="*/ 447374 w 1537221"/>
                  <a:gd name="connsiteY0" fmla="*/ 35 h 1431820"/>
                  <a:gd name="connsiteX1" fmla="*/ 513030 w 1537221"/>
                  <a:gd name="connsiteY1" fmla="*/ 13002 h 1431820"/>
                  <a:gd name="connsiteX2" fmla="*/ 546599 w 1537221"/>
                  <a:gd name="connsiteY2" fmla="*/ 33417 h 1431820"/>
                  <a:gd name="connsiteX3" fmla="*/ 574534 w 1537221"/>
                  <a:gd name="connsiteY3" fmla="*/ 12780 h 1431820"/>
                  <a:gd name="connsiteX4" fmla="*/ 671097 w 1537221"/>
                  <a:gd name="connsiteY4" fmla="*/ 10915 h 1431820"/>
                  <a:gd name="connsiteX5" fmla="*/ 709681 w 1537221"/>
                  <a:gd name="connsiteY5" fmla="*/ 22961 h 1431820"/>
                  <a:gd name="connsiteX6" fmla="*/ 784325 w 1537221"/>
                  <a:gd name="connsiteY6" fmla="*/ 63284 h 1431820"/>
                  <a:gd name="connsiteX7" fmla="*/ 820739 w 1537221"/>
                  <a:gd name="connsiteY7" fmla="*/ 95856 h 1431820"/>
                  <a:gd name="connsiteX8" fmla="*/ 824297 w 1537221"/>
                  <a:gd name="connsiteY8" fmla="*/ 97447 h 1431820"/>
                  <a:gd name="connsiteX9" fmla="*/ 854580 w 1537221"/>
                  <a:gd name="connsiteY9" fmla="*/ 93760 h 1431820"/>
                  <a:gd name="connsiteX10" fmla="*/ 929061 w 1537221"/>
                  <a:gd name="connsiteY10" fmla="*/ 111328 h 1431820"/>
                  <a:gd name="connsiteX11" fmla="*/ 1064816 w 1537221"/>
                  <a:gd name="connsiteY11" fmla="*/ 206315 h 1431820"/>
                  <a:gd name="connsiteX12" fmla="*/ 1076831 w 1537221"/>
                  <a:gd name="connsiteY12" fmla="*/ 224302 h 1431820"/>
                  <a:gd name="connsiteX13" fmla="*/ 1095603 w 1537221"/>
                  <a:gd name="connsiteY13" fmla="*/ 233547 h 1431820"/>
                  <a:gd name="connsiteX14" fmla="*/ 1167585 w 1537221"/>
                  <a:gd name="connsiteY14" fmla="*/ 287088 h 1431820"/>
                  <a:gd name="connsiteX15" fmla="*/ 1231322 w 1537221"/>
                  <a:gd name="connsiteY15" fmla="*/ 358003 h 1431820"/>
                  <a:gd name="connsiteX16" fmla="*/ 1261448 w 1537221"/>
                  <a:gd name="connsiteY16" fmla="*/ 408814 h 1431820"/>
                  <a:gd name="connsiteX17" fmla="*/ 1277064 w 1537221"/>
                  <a:gd name="connsiteY17" fmla="*/ 419100 h 1431820"/>
                  <a:gd name="connsiteX18" fmla="*/ 1313265 w 1537221"/>
                  <a:gd name="connsiteY18" fmla="*/ 449074 h 1431820"/>
                  <a:gd name="connsiteX19" fmla="*/ 1442173 w 1537221"/>
                  <a:gd name="connsiteY19" fmla="*/ 693947 h 1431820"/>
                  <a:gd name="connsiteX20" fmla="*/ 1438031 w 1537221"/>
                  <a:gd name="connsiteY20" fmla="*/ 708985 h 1431820"/>
                  <a:gd name="connsiteX21" fmla="*/ 1466418 w 1537221"/>
                  <a:gd name="connsiteY21" fmla="*/ 755790 h 1431820"/>
                  <a:gd name="connsiteX22" fmla="*/ 1512839 w 1537221"/>
                  <a:gd name="connsiteY22" fmla="*/ 942722 h 1431820"/>
                  <a:gd name="connsiteX23" fmla="*/ 1509098 w 1537221"/>
                  <a:gd name="connsiteY23" fmla="*/ 960188 h 1431820"/>
                  <a:gd name="connsiteX24" fmla="*/ 1532366 w 1537221"/>
                  <a:gd name="connsiteY24" fmla="*/ 1050542 h 1431820"/>
                  <a:gd name="connsiteX25" fmla="*/ 1520652 w 1537221"/>
                  <a:gd name="connsiteY25" fmla="*/ 1205511 h 1431820"/>
                  <a:gd name="connsiteX26" fmla="*/ 1518208 w 1537221"/>
                  <a:gd name="connsiteY26" fmla="*/ 1209746 h 1431820"/>
                  <a:gd name="connsiteX27" fmla="*/ 1519005 w 1537221"/>
                  <a:gd name="connsiteY27" fmla="*/ 1232559 h 1431820"/>
                  <a:gd name="connsiteX28" fmla="*/ 1407513 w 1537221"/>
                  <a:gd name="connsiteY28" fmla="*/ 1422236 h 1431820"/>
                  <a:gd name="connsiteX29" fmla="*/ 739997 w 1537221"/>
                  <a:gd name="connsiteY29" fmla="*/ 688773 h 1431820"/>
                  <a:gd name="connsiteX30" fmla="*/ 301209 w 1537221"/>
                  <a:gd name="connsiteY30" fmla="*/ 1225468 h 1431820"/>
                  <a:gd name="connsiteX31" fmla="*/ 134346 w 1537221"/>
                  <a:gd name="connsiteY31" fmla="*/ 1046746 h 1431820"/>
                  <a:gd name="connsiteX32" fmla="*/ 122084 w 1537221"/>
                  <a:gd name="connsiteY32" fmla="*/ 1009529 h 1431820"/>
                  <a:gd name="connsiteX33" fmla="*/ 121163 w 1537221"/>
                  <a:gd name="connsiteY33" fmla="*/ 1008158 h 1431820"/>
                  <a:gd name="connsiteX34" fmla="*/ 78937 w 1537221"/>
                  <a:gd name="connsiteY34" fmla="*/ 920360 h 1431820"/>
                  <a:gd name="connsiteX35" fmla="*/ 54508 w 1537221"/>
                  <a:gd name="connsiteY35" fmla="*/ 829494 h 1431820"/>
                  <a:gd name="connsiteX36" fmla="*/ 51825 w 1537221"/>
                  <a:gd name="connsiteY36" fmla="*/ 759376 h 1431820"/>
                  <a:gd name="connsiteX37" fmla="*/ 28250 w 1537221"/>
                  <a:gd name="connsiteY37" fmla="*/ 710926 h 1431820"/>
                  <a:gd name="connsiteX38" fmla="*/ 4855 w 1537221"/>
                  <a:gd name="connsiteY38" fmla="*/ 620076 h 1431820"/>
                  <a:gd name="connsiteX39" fmla="*/ 23148 w 1537221"/>
                  <a:gd name="connsiteY39" fmla="*/ 451985 h 1431820"/>
                  <a:gd name="connsiteX40" fmla="*/ 33025 w 1537221"/>
                  <a:gd name="connsiteY40" fmla="*/ 440916 h 1431820"/>
                  <a:gd name="connsiteX41" fmla="*/ 24937 w 1537221"/>
                  <a:gd name="connsiteY41" fmla="*/ 409507 h 1431820"/>
                  <a:gd name="connsiteX42" fmla="*/ 90030 w 1537221"/>
                  <a:gd name="connsiteY42" fmla="*/ 203873 h 1431820"/>
                  <a:gd name="connsiteX43" fmla="*/ 102612 w 1537221"/>
                  <a:gd name="connsiteY43" fmla="*/ 203879 h 1431820"/>
                  <a:gd name="connsiteX44" fmla="*/ 105659 w 1537221"/>
                  <a:gd name="connsiteY44" fmla="*/ 183402 h 1431820"/>
                  <a:gd name="connsiteX45" fmla="*/ 138068 w 1537221"/>
                  <a:gd name="connsiteY45" fmla="*/ 118854 h 1431820"/>
                  <a:gd name="connsiteX46" fmla="*/ 299249 w 1537221"/>
                  <a:gd name="connsiteY46" fmla="*/ 62483 h 1431820"/>
                  <a:gd name="connsiteX47" fmla="*/ 308444 w 1537221"/>
                  <a:gd name="connsiteY47" fmla="*/ 67604 h 1431820"/>
                  <a:gd name="connsiteX48" fmla="*/ 323681 w 1537221"/>
                  <a:gd name="connsiteY48" fmla="*/ 45879 h 1431820"/>
                  <a:gd name="connsiteX49" fmla="*/ 379971 w 1537221"/>
                  <a:gd name="connsiteY49" fmla="*/ 11338 h 1431820"/>
                  <a:gd name="connsiteX50" fmla="*/ 447374 w 1537221"/>
                  <a:gd name="connsiteY50" fmla="*/ 35 h 1431820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4134"/>
                  <a:gd name="connsiteX1" fmla="*/ 513030 w 1537221"/>
                  <a:gd name="connsiteY1" fmla="*/ 13002 h 1464134"/>
                  <a:gd name="connsiteX2" fmla="*/ 546599 w 1537221"/>
                  <a:gd name="connsiteY2" fmla="*/ 33417 h 1464134"/>
                  <a:gd name="connsiteX3" fmla="*/ 574534 w 1537221"/>
                  <a:gd name="connsiteY3" fmla="*/ 12780 h 1464134"/>
                  <a:gd name="connsiteX4" fmla="*/ 671097 w 1537221"/>
                  <a:gd name="connsiteY4" fmla="*/ 10915 h 1464134"/>
                  <a:gd name="connsiteX5" fmla="*/ 709681 w 1537221"/>
                  <a:gd name="connsiteY5" fmla="*/ 22961 h 1464134"/>
                  <a:gd name="connsiteX6" fmla="*/ 784325 w 1537221"/>
                  <a:gd name="connsiteY6" fmla="*/ 63284 h 1464134"/>
                  <a:gd name="connsiteX7" fmla="*/ 820739 w 1537221"/>
                  <a:gd name="connsiteY7" fmla="*/ 95856 h 1464134"/>
                  <a:gd name="connsiteX8" fmla="*/ 824297 w 1537221"/>
                  <a:gd name="connsiteY8" fmla="*/ 97447 h 1464134"/>
                  <a:gd name="connsiteX9" fmla="*/ 854580 w 1537221"/>
                  <a:gd name="connsiteY9" fmla="*/ 93760 h 1464134"/>
                  <a:gd name="connsiteX10" fmla="*/ 929061 w 1537221"/>
                  <a:gd name="connsiteY10" fmla="*/ 111328 h 1464134"/>
                  <a:gd name="connsiteX11" fmla="*/ 1064816 w 1537221"/>
                  <a:gd name="connsiteY11" fmla="*/ 206315 h 1464134"/>
                  <a:gd name="connsiteX12" fmla="*/ 1076831 w 1537221"/>
                  <a:gd name="connsiteY12" fmla="*/ 224302 h 1464134"/>
                  <a:gd name="connsiteX13" fmla="*/ 1095603 w 1537221"/>
                  <a:gd name="connsiteY13" fmla="*/ 233547 h 1464134"/>
                  <a:gd name="connsiteX14" fmla="*/ 1167585 w 1537221"/>
                  <a:gd name="connsiteY14" fmla="*/ 287088 h 1464134"/>
                  <a:gd name="connsiteX15" fmla="*/ 1231322 w 1537221"/>
                  <a:gd name="connsiteY15" fmla="*/ 358003 h 1464134"/>
                  <a:gd name="connsiteX16" fmla="*/ 1261448 w 1537221"/>
                  <a:gd name="connsiteY16" fmla="*/ 408814 h 1464134"/>
                  <a:gd name="connsiteX17" fmla="*/ 1277064 w 1537221"/>
                  <a:gd name="connsiteY17" fmla="*/ 419100 h 1464134"/>
                  <a:gd name="connsiteX18" fmla="*/ 1313265 w 1537221"/>
                  <a:gd name="connsiteY18" fmla="*/ 449074 h 1464134"/>
                  <a:gd name="connsiteX19" fmla="*/ 1442173 w 1537221"/>
                  <a:gd name="connsiteY19" fmla="*/ 693947 h 1464134"/>
                  <a:gd name="connsiteX20" fmla="*/ 1438031 w 1537221"/>
                  <a:gd name="connsiteY20" fmla="*/ 708985 h 1464134"/>
                  <a:gd name="connsiteX21" fmla="*/ 1466418 w 1537221"/>
                  <a:gd name="connsiteY21" fmla="*/ 755790 h 1464134"/>
                  <a:gd name="connsiteX22" fmla="*/ 1512839 w 1537221"/>
                  <a:gd name="connsiteY22" fmla="*/ 942722 h 1464134"/>
                  <a:gd name="connsiteX23" fmla="*/ 1509098 w 1537221"/>
                  <a:gd name="connsiteY23" fmla="*/ 960188 h 1464134"/>
                  <a:gd name="connsiteX24" fmla="*/ 1532366 w 1537221"/>
                  <a:gd name="connsiteY24" fmla="*/ 1050542 h 1464134"/>
                  <a:gd name="connsiteX25" fmla="*/ 1520652 w 1537221"/>
                  <a:gd name="connsiteY25" fmla="*/ 1205511 h 1464134"/>
                  <a:gd name="connsiteX26" fmla="*/ 1518208 w 1537221"/>
                  <a:gd name="connsiteY26" fmla="*/ 1209746 h 1464134"/>
                  <a:gd name="connsiteX27" fmla="*/ 1519005 w 1537221"/>
                  <a:gd name="connsiteY27" fmla="*/ 1232559 h 1464134"/>
                  <a:gd name="connsiteX28" fmla="*/ 1407513 w 1537221"/>
                  <a:gd name="connsiteY28" fmla="*/ 1422236 h 1464134"/>
                  <a:gd name="connsiteX29" fmla="*/ 703050 w 1537221"/>
                  <a:gd name="connsiteY29" fmla="*/ 660321 h 1464134"/>
                  <a:gd name="connsiteX30" fmla="*/ 301209 w 1537221"/>
                  <a:gd name="connsiteY30" fmla="*/ 1225468 h 1464134"/>
                  <a:gd name="connsiteX31" fmla="*/ 134346 w 1537221"/>
                  <a:gd name="connsiteY31" fmla="*/ 1046746 h 1464134"/>
                  <a:gd name="connsiteX32" fmla="*/ 122084 w 1537221"/>
                  <a:gd name="connsiteY32" fmla="*/ 1009529 h 1464134"/>
                  <a:gd name="connsiteX33" fmla="*/ 121163 w 1537221"/>
                  <a:gd name="connsiteY33" fmla="*/ 1008158 h 1464134"/>
                  <a:gd name="connsiteX34" fmla="*/ 78937 w 1537221"/>
                  <a:gd name="connsiteY34" fmla="*/ 920360 h 1464134"/>
                  <a:gd name="connsiteX35" fmla="*/ 54508 w 1537221"/>
                  <a:gd name="connsiteY35" fmla="*/ 829494 h 1464134"/>
                  <a:gd name="connsiteX36" fmla="*/ 51825 w 1537221"/>
                  <a:gd name="connsiteY36" fmla="*/ 759376 h 1464134"/>
                  <a:gd name="connsiteX37" fmla="*/ 28250 w 1537221"/>
                  <a:gd name="connsiteY37" fmla="*/ 710926 h 1464134"/>
                  <a:gd name="connsiteX38" fmla="*/ 4855 w 1537221"/>
                  <a:gd name="connsiteY38" fmla="*/ 620076 h 1464134"/>
                  <a:gd name="connsiteX39" fmla="*/ 23148 w 1537221"/>
                  <a:gd name="connsiteY39" fmla="*/ 451985 h 1464134"/>
                  <a:gd name="connsiteX40" fmla="*/ 33025 w 1537221"/>
                  <a:gd name="connsiteY40" fmla="*/ 440916 h 1464134"/>
                  <a:gd name="connsiteX41" fmla="*/ 24937 w 1537221"/>
                  <a:gd name="connsiteY41" fmla="*/ 409507 h 1464134"/>
                  <a:gd name="connsiteX42" fmla="*/ 90030 w 1537221"/>
                  <a:gd name="connsiteY42" fmla="*/ 203873 h 1464134"/>
                  <a:gd name="connsiteX43" fmla="*/ 102612 w 1537221"/>
                  <a:gd name="connsiteY43" fmla="*/ 203879 h 1464134"/>
                  <a:gd name="connsiteX44" fmla="*/ 105659 w 1537221"/>
                  <a:gd name="connsiteY44" fmla="*/ 183402 h 1464134"/>
                  <a:gd name="connsiteX45" fmla="*/ 138068 w 1537221"/>
                  <a:gd name="connsiteY45" fmla="*/ 118854 h 1464134"/>
                  <a:gd name="connsiteX46" fmla="*/ 299249 w 1537221"/>
                  <a:gd name="connsiteY46" fmla="*/ 62483 h 1464134"/>
                  <a:gd name="connsiteX47" fmla="*/ 308444 w 1537221"/>
                  <a:gd name="connsiteY47" fmla="*/ 67604 h 1464134"/>
                  <a:gd name="connsiteX48" fmla="*/ 323681 w 1537221"/>
                  <a:gd name="connsiteY48" fmla="*/ 45879 h 1464134"/>
                  <a:gd name="connsiteX49" fmla="*/ 379971 w 1537221"/>
                  <a:gd name="connsiteY49" fmla="*/ 11338 h 1464134"/>
                  <a:gd name="connsiteX50" fmla="*/ 447374 w 1537221"/>
                  <a:gd name="connsiteY50" fmla="*/ 35 h 1464134"/>
                  <a:gd name="connsiteX0" fmla="*/ 447374 w 1537221"/>
                  <a:gd name="connsiteY0" fmla="*/ 35 h 1464655"/>
                  <a:gd name="connsiteX1" fmla="*/ 513030 w 1537221"/>
                  <a:gd name="connsiteY1" fmla="*/ 13002 h 1464655"/>
                  <a:gd name="connsiteX2" fmla="*/ 546599 w 1537221"/>
                  <a:gd name="connsiteY2" fmla="*/ 33417 h 1464655"/>
                  <a:gd name="connsiteX3" fmla="*/ 574534 w 1537221"/>
                  <a:gd name="connsiteY3" fmla="*/ 12780 h 1464655"/>
                  <a:gd name="connsiteX4" fmla="*/ 671097 w 1537221"/>
                  <a:gd name="connsiteY4" fmla="*/ 10915 h 1464655"/>
                  <a:gd name="connsiteX5" fmla="*/ 709681 w 1537221"/>
                  <a:gd name="connsiteY5" fmla="*/ 22961 h 1464655"/>
                  <a:gd name="connsiteX6" fmla="*/ 784325 w 1537221"/>
                  <a:gd name="connsiteY6" fmla="*/ 63284 h 1464655"/>
                  <a:gd name="connsiteX7" fmla="*/ 820739 w 1537221"/>
                  <a:gd name="connsiteY7" fmla="*/ 95856 h 1464655"/>
                  <a:gd name="connsiteX8" fmla="*/ 824297 w 1537221"/>
                  <a:gd name="connsiteY8" fmla="*/ 97447 h 1464655"/>
                  <a:gd name="connsiteX9" fmla="*/ 854580 w 1537221"/>
                  <a:gd name="connsiteY9" fmla="*/ 93760 h 1464655"/>
                  <a:gd name="connsiteX10" fmla="*/ 929061 w 1537221"/>
                  <a:gd name="connsiteY10" fmla="*/ 111328 h 1464655"/>
                  <a:gd name="connsiteX11" fmla="*/ 1064816 w 1537221"/>
                  <a:gd name="connsiteY11" fmla="*/ 206315 h 1464655"/>
                  <a:gd name="connsiteX12" fmla="*/ 1076831 w 1537221"/>
                  <a:gd name="connsiteY12" fmla="*/ 224302 h 1464655"/>
                  <a:gd name="connsiteX13" fmla="*/ 1095603 w 1537221"/>
                  <a:gd name="connsiteY13" fmla="*/ 233547 h 1464655"/>
                  <a:gd name="connsiteX14" fmla="*/ 1167585 w 1537221"/>
                  <a:gd name="connsiteY14" fmla="*/ 287088 h 1464655"/>
                  <a:gd name="connsiteX15" fmla="*/ 1231322 w 1537221"/>
                  <a:gd name="connsiteY15" fmla="*/ 358003 h 1464655"/>
                  <a:gd name="connsiteX16" fmla="*/ 1261448 w 1537221"/>
                  <a:gd name="connsiteY16" fmla="*/ 408814 h 1464655"/>
                  <a:gd name="connsiteX17" fmla="*/ 1277064 w 1537221"/>
                  <a:gd name="connsiteY17" fmla="*/ 419100 h 1464655"/>
                  <a:gd name="connsiteX18" fmla="*/ 1313265 w 1537221"/>
                  <a:gd name="connsiteY18" fmla="*/ 449074 h 1464655"/>
                  <a:gd name="connsiteX19" fmla="*/ 1442173 w 1537221"/>
                  <a:gd name="connsiteY19" fmla="*/ 693947 h 1464655"/>
                  <a:gd name="connsiteX20" fmla="*/ 1438031 w 1537221"/>
                  <a:gd name="connsiteY20" fmla="*/ 708985 h 1464655"/>
                  <a:gd name="connsiteX21" fmla="*/ 1466418 w 1537221"/>
                  <a:gd name="connsiteY21" fmla="*/ 755790 h 1464655"/>
                  <a:gd name="connsiteX22" fmla="*/ 1512839 w 1537221"/>
                  <a:gd name="connsiteY22" fmla="*/ 942722 h 1464655"/>
                  <a:gd name="connsiteX23" fmla="*/ 1509098 w 1537221"/>
                  <a:gd name="connsiteY23" fmla="*/ 960188 h 1464655"/>
                  <a:gd name="connsiteX24" fmla="*/ 1532366 w 1537221"/>
                  <a:gd name="connsiteY24" fmla="*/ 1050542 h 1464655"/>
                  <a:gd name="connsiteX25" fmla="*/ 1520652 w 1537221"/>
                  <a:gd name="connsiteY25" fmla="*/ 1205511 h 1464655"/>
                  <a:gd name="connsiteX26" fmla="*/ 1518208 w 1537221"/>
                  <a:gd name="connsiteY26" fmla="*/ 1209746 h 1464655"/>
                  <a:gd name="connsiteX27" fmla="*/ 1519005 w 1537221"/>
                  <a:gd name="connsiteY27" fmla="*/ 1232559 h 1464655"/>
                  <a:gd name="connsiteX28" fmla="*/ 1407513 w 1537221"/>
                  <a:gd name="connsiteY28" fmla="*/ 1422236 h 1464655"/>
                  <a:gd name="connsiteX29" fmla="*/ 656864 w 1537221"/>
                  <a:gd name="connsiteY29" fmla="*/ 653209 h 1464655"/>
                  <a:gd name="connsiteX30" fmla="*/ 301209 w 1537221"/>
                  <a:gd name="connsiteY30" fmla="*/ 1225468 h 1464655"/>
                  <a:gd name="connsiteX31" fmla="*/ 134346 w 1537221"/>
                  <a:gd name="connsiteY31" fmla="*/ 1046746 h 1464655"/>
                  <a:gd name="connsiteX32" fmla="*/ 122084 w 1537221"/>
                  <a:gd name="connsiteY32" fmla="*/ 1009529 h 1464655"/>
                  <a:gd name="connsiteX33" fmla="*/ 121163 w 1537221"/>
                  <a:gd name="connsiteY33" fmla="*/ 1008158 h 1464655"/>
                  <a:gd name="connsiteX34" fmla="*/ 78937 w 1537221"/>
                  <a:gd name="connsiteY34" fmla="*/ 920360 h 1464655"/>
                  <a:gd name="connsiteX35" fmla="*/ 54508 w 1537221"/>
                  <a:gd name="connsiteY35" fmla="*/ 829494 h 1464655"/>
                  <a:gd name="connsiteX36" fmla="*/ 51825 w 1537221"/>
                  <a:gd name="connsiteY36" fmla="*/ 759376 h 1464655"/>
                  <a:gd name="connsiteX37" fmla="*/ 28250 w 1537221"/>
                  <a:gd name="connsiteY37" fmla="*/ 710926 h 1464655"/>
                  <a:gd name="connsiteX38" fmla="*/ 4855 w 1537221"/>
                  <a:gd name="connsiteY38" fmla="*/ 620076 h 1464655"/>
                  <a:gd name="connsiteX39" fmla="*/ 23148 w 1537221"/>
                  <a:gd name="connsiteY39" fmla="*/ 451985 h 1464655"/>
                  <a:gd name="connsiteX40" fmla="*/ 33025 w 1537221"/>
                  <a:gd name="connsiteY40" fmla="*/ 440916 h 1464655"/>
                  <a:gd name="connsiteX41" fmla="*/ 24937 w 1537221"/>
                  <a:gd name="connsiteY41" fmla="*/ 409507 h 1464655"/>
                  <a:gd name="connsiteX42" fmla="*/ 90030 w 1537221"/>
                  <a:gd name="connsiteY42" fmla="*/ 203873 h 1464655"/>
                  <a:gd name="connsiteX43" fmla="*/ 102612 w 1537221"/>
                  <a:gd name="connsiteY43" fmla="*/ 203879 h 1464655"/>
                  <a:gd name="connsiteX44" fmla="*/ 105659 w 1537221"/>
                  <a:gd name="connsiteY44" fmla="*/ 183402 h 1464655"/>
                  <a:gd name="connsiteX45" fmla="*/ 138068 w 1537221"/>
                  <a:gd name="connsiteY45" fmla="*/ 118854 h 1464655"/>
                  <a:gd name="connsiteX46" fmla="*/ 299249 w 1537221"/>
                  <a:gd name="connsiteY46" fmla="*/ 62483 h 1464655"/>
                  <a:gd name="connsiteX47" fmla="*/ 308444 w 1537221"/>
                  <a:gd name="connsiteY47" fmla="*/ 67604 h 1464655"/>
                  <a:gd name="connsiteX48" fmla="*/ 323681 w 1537221"/>
                  <a:gd name="connsiteY48" fmla="*/ 45879 h 1464655"/>
                  <a:gd name="connsiteX49" fmla="*/ 379971 w 1537221"/>
                  <a:gd name="connsiteY49" fmla="*/ 11338 h 1464655"/>
                  <a:gd name="connsiteX50" fmla="*/ 447374 w 1537221"/>
                  <a:gd name="connsiteY50" fmla="*/ 35 h 146465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301209 w 1537221"/>
                  <a:gd name="connsiteY30" fmla="*/ 1225468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258102 w 1537221"/>
                  <a:gd name="connsiteY30" fmla="*/ 1239694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121163 w 1537221"/>
                  <a:gd name="connsiteY32" fmla="*/ 1008158 h 1464916"/>
                  <a:gd name="connsiteX33" fmla="*/ 78937 w 1537221"/>
                  <a:gd name="connsiteY33" fmla="*/ 920360 h 1464916"/>
                  <a:gd name="connsiteX34" fmla="*/ 54508 w 1537221"/>
                  <a:gd name="connsiteY34" fmla="*/ 829494 h 1464916"/>
                  <a:gd name="connsiteX35" fmla="*/ 51825 w 1537221"/>
                  <a:gd name="connsiteY35" fmla="*/ 759376 h 1464916"/>
                  <a:gd name="connsiteX36" fmla="*/ 28250 w 1537221"/>
                  <a:gd name="connsiteY36" fmla="*/ 710926 h 1464916"/>
                  <a:gd name="connsiteX37" fmla="*/ 4855 w 1537221"/>
                  <a:gd name="connsiteY37" fmla="*/ 620076 h 1464916"/>
                  <a:gd name="connsiteX38" fmla="*/ 23148 w 1537221"/>
                  <a:gd name="connsiteY38" fmla="*/ 451985 h 1464916"/>
                  <a:gd name="connsiteX39" fmla="*/ 33025 w 1537221"/>
                  <a:gd name="connsiteY39" fmla="*/ 440916 h 1464916"/>
                  <a:gd name="connsiteX40" fmla="*/ 24937 w 1537221"/>
                  <a:gd name="connsiteY40" fmla="*/ 409507 h 1464916"/>
                  <a:gd name="connsiteX41" fmla="*/ 90030 w 1537221"/>
                  <a:gd name="connsiteY41" fmla="*/ 203873 h 1464916"/>
                  <a:gd name="connsiteX42" fmla="*/ 102612 w 1537221"/>
                  <a:gd name="connsiteY42" fmla="*/ 203879 h 1464916"/>
                  <a:gd name="connsiteX43" fmla="*/ 105659 w 1537221"/>
                  <a:gd name="connsiteY43" fmla="*/ 183402 h 1464916"/>
                  <a:gd name="connsiteX44" fmla="*/ 138068 w 1537221"/>
                  <a:gd name="connsiteY44" fmla="*/ 118854 h 1464916"/>
                  <a:gd name="connsiteX45" fmla="*/ 299249 w 1537221"/>
                  <a:gd name="connsiteY45" fmla="*/ 62483 h 1464916"/>
                  <a:gd name="connsiteX46" fmla="*/ 308444 w 1537221"/>
                  <a:gd name="connsiteY46" fmla="*/ 67604 h 1464916"/>
                  <a:gd name="connsiteX47" fmla="*/ 323681 w 1537221"/>
                  <a:gd name="connsiteY47" fmla="*/ 45879 h 1464916"/>
                  <a:gd name="connsiteX48" fmla="*/ 379971 w 1537221"/>
                  <a:gd name="connsiteY48" fmla="*/ 11338 h 1464916"/>
                  <a:gd name="connsiteX49" fmla="*/ 447374 w 1537221"/>
                  <a:gd name="connsiteY49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37221" h="1436988">
                    <a:moveTo>
                      <a:pt x="447374" y="35"/>
                    </a:moveTo>
                    <a:cubicBezTo>
                      <a:pt x="469961" y="471"/>
                      <a:pt x="492255" y="4952"/>
                      <a:pt x="513030" y="13002"/>
                    </a:cubicBezTo>
                    <a:lnTo>
                      <a:pt x="546599" y="33417"/>
                    </a:lnTo>
                    <a:lnTo>
                      <a:pt x="574534" y="12780"/>
                    </a:lnTo>
                    <a:cubicBezTo>
                      <a:pt x="600393" y="3225"/>
                      <a:pt x="633729" y="2179"/>
                      <a:pt x="671097" y="10915"/>
                    </a:cubicBezTo>
                    <a:cubicBezTo>
                      <a:pt x="683553" y="13827"/>
                      <a:pt x="696457" y="17827"/>
                      <a:pt x="709681" y="22961"/>
                    </a:cubicBezTo>
                    <a:cubicBezTo>
                      <a:pt x="736129" y="33228"/>
                      <a:pt x="761355" y="47061"/>
                      <a:pt x="784325" y="63284"/>
                    </a:cubicBezTo>
                    <a:lnTo>
                      <a:pt x="820739" y="95856"/>
                    </a:lnTo>
                    <a:lnTo>
                      <a:pt x="824297" y="97447"/>
                    </a:lnTo>
                    <a:lnTo>
                      <a:pt x="854580" y="93760"/>
                    </a:lnTo>
                    <a:cubicBezTo>
                      <a:pt x="877445" y="95331"/>
                      <a:pt x="902613" y="101061"/>
                      <a:pt x="929061" y="111328"/>
                    </a:cubicBezTo>
                    <a:cubicBezTo>
                      <a:pt x="981958" y="131864"/>
                      <a:pt x="1029963" y="166658"/>
                      <a:pt x="1064816" y="206315"/>
                    </a:cubicBezTo>
                    <a:lnTo>
                      <a:pt x="1076831" y="224302"/>
                    </a:lnTo>
                    <a:lnTo>
                      <a:pt x="1095603" y="233547"/>
                    </a:lnTo>
                    <a:cubicBezTo>
                      <a:pt x="1119115" y="247080"/>
                      <a:pt x="1143514" y="265016"/>
                      <a:pt x="1167585" y="287088"/>
                    </a:cubicBezTo>
                    <a:cubicBezTo>
                      <a:pt x="1191656" y="309162"/>
                      <a:pt x="1213120" y="333283"/>
                      <a:pt x="1231322" y="358003"/>
                    </a:cubicBezTo>
                    <a:lnTo>
                      <a:pt x="1261448" y="408814"/>
                    </a:lnTo>
                    <a:lnTo>
                      <a:pt x="1277064" y="419100"/>
                    </a:lnTo>
                    <a:cubicBezTo>
                      <a:pt x="1289111" y="428036"/>
                      <a:pt x="1301229" y="438037"/>
                      <a:pt x="1313265" y="449074"/>
                    </a:cubicBezTo>
                    <a:cubicBezTo>
                      <a:pt x="1397512" y="526330"/>
                      <a:pt x="1449821" y="628675"/>
                      <a:pt x="1442173" y="693947"/>
                    </a:cubicBezTo>
                    <a:lnTo>
                      <a:pt x="1438031" y="708985"/>
                    </a:lnTo>
                    <a:lnTo>
                      <a:pt x="1466418" y="755790"/>
                    </a:lnTo>
                    <a:cubicBezTo>
                      <a:pt x="1500342" y="825048"/>
                      <a:pt x="1515921" y="892731"/>
                      <a:pt x="1512839" y="942722"/>
                    </a:cubicBezTo>
                    <a:lnTo>
                      <a:pt x="1509098" y="960188"/>
                    </a:lnTo>
                    <a:lnTo>
                      <a:pt x="1532366" y="1050542"/>
                    </a:lnTo>
                    <a:cubicBezTo>
                      <a:pt x="1542025" y="1113705"/>
                      <a:pt x="1536842" y="1168301"/>
                      <a:pt x="1520652" y="1205511"/>
                    </a:cubicBezTo>
                    <a:lnTo>
                      <a:pt x="1518208" y="1209746"/>
                    </a:lnTo>
                    <a:cubicBezTo>
                      <a:pt x="1518474" y="1217350"/>
                      <a:pt x="1518739" y="1224955"/>
                      <a:pt x="1519005" y="1232559"/>
                    </a:cubicBezTo>
                    <a:cubicBezTo>
                      <a:pt x="1522704" y="1448402"/>
                      <a:pt x="1589179" y="1455371"/>
                      <a:pt x="1407513" y="1422236"/>
                    </a:cubicBezTo>
                    <a:cubicBezTo>
                      <a:pt x="1236040" y="1390960"/>
                      <a:pt x="980318" y="721567"/>
                      <a:pt x="650706" y="649652"/>
                    </a:cubicBezTo>
                    <a:cubicBezTo>
                      <a:pt x="321094" y="577737"/>
                      <a:pt x="306177" y="1254401"/>
                      <a:pt x="187284" y="1246807"/>
                    </a:cubicBezTo>
                    <a:cubicBezTo>
                      <a:pt x="68391" y="1239213"/>
                      <a:pt x="139262" y="1095538"/>
                      <a:pt x="122084" y="1009529"/>
                    </a:cubicBezTo>
                    <a:lnTo>
                      <a:pt x="78937" y="920360"/>
                    </a:lnTo>
                    <a:cubicBezTo>
                      <a:pt x="67116" y="888672"/>
                      <a:pt x="59022" y="857940"/>
                      <a:pt x="54508" y="829494"/>
                    </a:cubicBezTo>
                    <a:cubicBezTo>
                      <a:pt x="53614" y="806121"/>
                      <a:pt x="52719" y="782749"/>
                      <a:pt x="51825" y="759376"/>
                    </a:cubicBezTo>
                    <a:lnTo>
                      <a:pt x="28250" y="710926"/>
                    </a:lnTo>
                    <a:cubicBezTo>
                      <a:pt x="17768" y="682392"/>
                      <a:pt x="9685" y="651659"/>
                      <a:pt x="4855" y="620076"/>
                    </a:cubicBezTo>
                    <a:cubicBezTo>
                      <a:pt x="-6012" y="549018"/>
                      <a:pt x="1907" y="488802"/>
                      <a:pt x="23148" y="451985"/>
                    </a:cubicBezTo>
                    <a:lnTo>
                      <a:pt x="33025" y="440916"/>
                    </a:lnTo>
                    <a:lnTo>
                      <a:pt x="24937" y="409507"/>
                    </a:lnTo>
                    <a:cubicBezTo>
                      <a:pt x="8033" y="298972"/>
                      <a:pt x="36585" y="214670"/>
                      <a:pt x="90030" y="203873"/>
                    </a:cubicBezTo>
                    <a:lnTo>
                      <a:pt x="102612" y="203879"/>
                    </a:lnTo>
                    <a:lnTo>
                      <a:pt x="105659" y="183402"/>
                    </a:lnTo>
                    <a:cubicBezTo>
                      <a:pt x="112817" y="160362"/>
                      <a:pt x="123617" y="138377"/>
                      <a:pt x="138068" y="118854"/>
                    </a:cubicBezTo>
                    <a:cubicBezTo>
                      <a:pt x="181419" y="60286"/>
                      <a:pt x="245312" y="40513"/>
                      <a:pt x="299249" y="62483"/>
                    </a:cubicBezTo>
                    <a:lnTo>
                      <a:pt x="308444" y="67604"/>
                    </a:lnTo>
                    <a:lnTo>
                      <a:pt x="323681" y="45879"/>
                    </a:lnTo>
                    <a:cubicBezTo>
                      <a:pt x="339113" y="31352"/>
                      <a:pt x="358033" y="19470"/>
                      <a:pt x="379971" y="11338"/>
                    </a:cubicBezTo>
                    <a:cubicBezTo>
                      <a:pt x="401909" y="3208"/>
                      <a:pt x="424787" y="-401"/>
                      <a:pt x="447374" y="3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ADB7E9F6-C95A-4360-A368-735D22FCE901}"/>
                </a:ext>
              </a:extLst>
            </p:cNvPr>
            <p:cNvGrpSpPr/>
            <p:nvPr/>
          </p:nvGrpSpPr>
          <p:grpSpPr>
            <a:xfrm>
              <a:off x="3126212" y="4027277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FE6174B5-7E9E-4C87-A963-160FA79B44D1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D9688AB4-DC26-4FBD-A491-F145129815F6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BCDE6B61-1718-4A8A-A1A3-A904727F8485}"/>
              </a:ext>
            </a:extLst>
          </p:cNvPr>
          <p:cNvGrpSpPr/>
          <p:nvPr/>
        </p:nvGrpSpPr>
        <p:grpSpPr>
          <a:xfrm>
            <a:off x="7961765" y="5065787"/>
            <a:ext cx="1644224" cy="1339788"/>
            <a:chOff x="1764616" y="4209693"/>
            <a:chExt cx="2721120" cy="2217292"/>
          </a:xfrm>
        </p:grpSpPr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DCB97A3A-FF70-4C53-A818-1CF159C8FA96}"/>
                </a:ext>
              </a:extLst>
            </p:cNvPr>
            <p:cNvGrpSpPr/>
            <p:nvPr/>
          </p:nvGrpSpPr>
          <p:grpSpPr>
            <a:xfrm>
              <a:off x="1764616" y="4209693"/>
              <a:ext cx="2721120" cy="2217292"/>
              <a:chOff x="1960043" y="2294843"/>
              <a:chExt cx="2130194" cy="156470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600" name="楕円 1020">
                <a:extLst>
                  <a:ext uri="{FF2B5EF4-FFF2-40B4-BE49-F238E27FC236}">
                    <a16:creationId xmlns:a16="http://schemas.microsoft.com/office/drawing/2014/main" id="{DAA7D7DD-A7A1-48FB-A252-30A66653D70D}"/>
                  </a:ext>
                </a:extLst>
              </p:cNvPr>
              <p:cNvSpPr/>
              <p:nvPr/>
            </p:nvSpPr>
            <p:spPr>
              <a:xfrm>
                <a:off x="2075434" y="2640705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ysClr val="windowText" lastClr="000000"/>
                  </a:gs>
                  <a:gs pos="100000">
                    <a:sysClr val="windowText" lastClr="000000"/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BFD32C40-2679-411E-B78B-49DC3BDD44A7}"/>
                  </a:ext>
                </a:extLst>
              </p:cNvPr>
              <p:cNvSpPr/>
              <p:nvPr/>
            </p:nvSpPr>
            <p:spPr>
              <a:xfrm>
                <a:off x="1960043" y="2294843"/>
                <a:ext cx="2130194" cy="1529174"/>
              </a:xfrm>
              <a:prstGeom prst="ellipse">
                <a:avLst/>
              </a:prstGeom>
              <a:gradFill>
                <a:gsLst>
                  <a:gs pos="1000">
                    <a:sysClr val="windowText" lastClr="000000"/>
                  </a:gs>
                  <a:gs pos="5842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2BA4A7A2-4A39-43B5-B680-0E1BA288DDF2}"/>
                </a:ext>
              </a:extLst>
            </p:cNvPr>
            <p:cNvGrpSpPr/>
            <p:nvPr/>
          </p:nvGrpSpPr>
          <p:grpSpPr>
            <a:xfrm>
              <a:off x="1973496" y="4281412"/>
              <a:ext cx="2349432" cy="1859656"/>
              <a:chOff x="2555392" y="2278249"/>
              <a:chExt cx="4135924" cy="3273726"/>
            </a:xfrm>
          </p:grpSpPr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71FE2169-50E8-4555-A8CA-A264C007A687}"/>
                  </a:ext>
                </a:extLst>
              </p:cNvPr>
              <p:cNvGrpSpPr/>
              <p:nvPr/>
            </p:nvGrpSpPr>
            <p:grpSpPr>
              <a:xfrm>
                <a:off x="3419671" y="2278249"/>
                <a:ext cx="1806477" cy="1546644"/>
                <a:chOff x="3419671" y="2278249"/>
                <a:chExt cx="1806477" cy="1546644"/>
              </a:xfrm>
            </p:grpSpPr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5AA9407B-994A-403E-AA35-156C078A6881}"/>
                    </a:ext>
                  </a:extLst>
                </p:cNvPr>
                <p:cNvSpPr/>
                <p:nvPr/>
              </p:nvSpPr>
              <p:spPr>
                <a:xfrm>
                  <a:off x="3419671" y="2278249"/>
                  <a:ext cx="1796855" cy="1546644"/>
                </a:xfrm>
                <a:custGeom>
                  <a:avLst/>
                  <a:gdLst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4540 w 1796855"/>
                    <a:gd name="connsiteY7" fmla="*/ 1075197 h 1546644"/>
                    <a:gd name="connsiteX8" fmla="*/ 1795788 w 1796855"/>
                    <a:gd name="connsiteY8" fmla="*/ 1088606 h 1546644"/>
                    <a:gd name="connsiteX9" fmla="*/ 1777964 w 1796855"/>
                    <a:gd name="connsiteY9" fmla="*/ 1128324 h 1546644"/>
                    <a:gd name="connsiteX10" fmla="*/ 1496318 w 1796855"/>
                    <a:gd name="connsiteY10" fmla="*/ 1493864 h 1546644"/>
                    <a:gd name="connsiteX11" fmla="*/ 1303945 w 1796855"/>
                    <a:gd name="connsiteY11" fmla="*/ 1532489 h 1546644"/>
                    <a:gd name="connsiteX12" fmla="*/ 70437 w 1796855"/>
                    <a:gd name="connsiteY12" fmla="*/ 998845 h 1546644"/>
                    <a:gd name="connsiteX13" fmla="*/ 1067 w 1796855"/>
                    <a:gd name="connsiteY13" fmla="*/ 894413 h 1546644"/>
                    <a:gd name="connsiteX14" fmla="*/ 1623 w 1796855"/>
                    <a:gd name="connsiteY14" fmla="*/ 893174 h 1546644"/>
                    <a:gd name="connsiteX15" fmla="*/ 0 w 1796855"/>
                    <a:gd name="connsiteY15" fmla="*/ 885137 h 1546644"/>
                    <a:gd name="connsiteX16" fmla="*/ 0 w 1796855"/>
                    <a:gd name="connsiteY16" fmla="*/ 489446 h 1546644"/>
                    <a:gd name="connsiteX17" fmla="*/ 2731 w 1796855"/>
                    <a:gd name="connsiteY17" fmla="*/ 475921 h 1546644"/>
                    <a:gd name="connsiteX18" fmla="*/ 1067 w 1796855"/>
                    <a:gd name="connsiteY18" fmla="*/ 458038 h 1546644"/>
                    <a:gd name="connsiteX19" fmla="*/ 18891 w 1796855"/>
                    <a:gd name="connsiteY19" fmla="*/ 418320 h 1546644"/>
                    <a:gd name="connsiteX20" fmla="*/ 300536 w 1796855"/>
                    <a:gd name="connsiteY20" fmla="*/ 52780 h 1546644"/>
                    <a:gd name="connsiteX21" fmla="*/ 439904 w 1796855"/>
                    <a:gd name="connsiteY21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5788 w 1796855"/>
                    <a:gd name="connsiteY7" fmla="*/ 1088606 h 1546644"/>
                    <a:gd name="connsiteX8" fmla="*/ 1777964 w 1796855"/>
                    <a:gd name="connsiteY8" fmla="*/ 1128324 h 1546644"/>
                    <a:gd name="connsiteX9" fmla="*/ 1496318 w 1796855"/>
                    <a:gd name="connsiteY9" fmla="*/ 1493864 h 1546644"/>
                    <a:gd name="connsiteX10" fmla="*/ 1303945 w 1796855"/>
                    <a:gd name="connsiteY10" fmla="*/ 1532489 h 1546644"/>
                    <a:gd name="connsiteX11" fmla="*/ 70437 w 1796855"/>
                    <a:gd name="connsiteY11" fmla="*/ 998845 h 1546644"/>
                    <a:gd name="connsiteX12" fmla="*/ 1067 w 1796855"/>
                    <a:gd name="connsiteY12" fmla="*/ 894413 h 1546644"/>
                    <a:gd name="connsiteX13" fmla="*/ 1623 w 1796855"/>
                    <a:gd name="connsiteY13" fmla="*/ 893174 h 1546644"/>
                    <a:gd name="connsiteX14" fmla="*/ 0 w 1796855"/>
                    <a:gd name="connsiteY14" fmla="*/ 885137 h 1546644"/>
                    <a:gd name="connsiteX15" fmla="*/ 0 w 1796855"/>
                    <a:gd name="connsiteY15" fmla="*/ 489446 h 1546644"/>
                    <a:gd name="connsiteX16" fmla="*/ 2731 w 1796855"/>
                    <a:gd name="connsiteY16" fmla="*/ 475921 h 1546644"/>
                    <a:gd name="connsiteX17" fmla="*/ 1067 w 1796855"/>
                    <a:gd name="connsiteY17" fmla="*/ 458038 h 1546644"/>
                    <a:gd name="connsiteX18" fmla="*/ 18891 w 1796855"/>
                    <a:gd name="connsiteY18" fmla="*/ 418320 h 1546644"/>
                    <a:gd name="connsiteX19" fmla="*/ 300536 w 1796855"/>
                    <a:gd name="connsiteY19" fmla="*/ 52780 h 1546644"/>
                    <a:gd name="connsiteX20" fmla="*/ 439904 w 1796855"/>
                    <a:gd name="connsiteY20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5788 w 1796855"/>
                    <a:gd name="connsiteY6" fmla="*/ 1088606 h 1546644"/>
                    <a:gd name="connsiteX7" fmla="*/ 1777964 w 1796855"/>
                    <a:gd name="connsiteY7" fmla="*/ 1128324 h 1546644"/>
                    <a:gd name="connsiteX8" fmla="*/ 1496318 w 1796855"/>
                    <a:gd name="connsiteY8" fmla="*/ 1493864 h 1546644"/>
                    <a:gd name="connsiteX9" fmla="*/ 1303945 w 1796855"/>
                    <a:gd name="connsiteY9" fmla="*/ 1532489 h 1546644"/>
                    <a:gd name="connsiteX10" fmla="*/ 70437 w 1796855"/>
                    <a:gd name="connsiteY10" fmla="*/ 998845 h 1546644"/>
                    <a:gd name="connsiteX11" fmla="*/ 1067 w 1796855"/>
                    <a:gd name="connsiteY11" fmla="*/ 894413 h 1546644"/>
                    <a:gd name="connsiteX12" fmla="*/ 1623 w 1796855"/>
                    <a:gd name="connsiteY12" fmla="*/ 893174 h 1546644"/>
                    <a:gd name="connsiteX13" fmla="*/ 0 w 1796855"/>
                    <a:gd name="connsiteY13" fmla="*/ 885137 h 1546644"/>
                    <a:gd name="connsiteX14" fmla="*/ 0 w 1796855"/>
                    <a:gd name="connsiteY14" fmla="*/ 489446 h 1546644"/>
                    <a:gd name="connsiteX15" fmla="*/ 2731 w 1796855"/>
                    <a:gd name="connsiteY15" fmla="*/ 475921 h 1546644"/>
                    <a:gd name="connsiteX16" fmla="*/ 1067 w 1796855"/>
                    <a:gd name="connsiteY16" fmla="*/ 458038 h 1546644"/>
                    <a:gd name="connsiteX17" fmla="*/ 18891 w 1796855"/>
                    <a:gd name="connsiteY17" fmla="*/ 418320 h 1546644"/>
                    <a:gd name="connsiteX18" fmla="*/ 300536 w 1796855"/>
                    <a:gd name="connsiteY18" fmla="*/ 52780 h 1546644"/>
                    <a:gd name="connsiteX19" fmla="*/ 439904 w 1796855"/>
                    <a:gd name="connsiteY19" fmla="*/ 800 h 154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96855" h="1546644">
                      <a:moveTo>
                        <a:pt x="439904" y="800"/>
                      </a:moveTo>
                      <a:cubicBezTo>
                        <a:pt x="458058" y="2487"/>
                        <a:pt x="476071" y="6870"/>
                        <a:pt x="492910" y="14155"/>
                      </a:cubicBezTo>
                      <a:lnTo>
                        <a:pt x="1726417" y="547799"/>
                      </a:lnTo>
                      <a:cubicBezTo>
                        <a:pt x="1776935" y="569654"/>
                        <a:pt x="1802546" y="611421"/>
                        <a:pt x="1795788" y="652231"/>
                      </a:cubicBezTo>
                      <a:lnTo>
                        <a:pt x="1794323" y="655495"/>
                      </a:lnTo>
                      <a:lnTo>
                        <a:pt x="1796855" y="668039"/>
                      </a:lnTo>
                      <a:cubicBezTo>
                        <a:pt x="1796499" y="808228"/>
                        <a:pt x="1796144" y="948417"/>
                        <a:pt x="1795788" y="1088606"/>
                      </a:cubicBezTo>
                      <a:cubicBezTo>
                        <a:pt x="1793535" y="1102209"/>
                        <a:pt x="1787686" y="1115706"/>
                        <a:pt x="1777964" y="1128324"/>
                      </a:cubicBezTo>
                      <a:lnTo>
                        <a:pt x="1496318" y="1493864"/>
                      </a:lnTo>
                      <a:cubicBezTo>
                        <a:pt x="1457429" y="1544336"/>
                        <a:pt x="1371301" y="1561629"/>
                        <a:pt x="1303945" y="1532489"/>
                      </a:cubicBezTo>
                      <a:lnTo>
                        <a:pt x="70437" y="998845"/>
                      </a:lnTo>
                      <a:cubicBezTo>
                        <a:pt x="19919" y="976990"/>
                        <a:pt x="-5692" y="935224"/>
                        <a:pt x="1067" y="894413"/>
                      </a:cubicBezTo>
                      <a:lnTo>
                        <a:pt x="1623" y="893174"/>
                      </a:lnTo>
                      <a:lnTo>
                        <a:pt x="0" y="885137"/>
                      </a:lnTo>
                      <a:lnTo>
                        <a:pt x="0" y="489446"/>
                      </a:lnTo>
                      <a:lnTo>
                        <a:pt x="2731" y="475921"/>
                      </a:lnTo>
                      <a:lnTo>
                        <a:pt x="1067" y="458038"/>
                      </a:lnTo>
                      <a:cubicBezTo>
                        <a:pt x="3319" y="444435"/>
                        <a:pt x="9168" y="430938"/>
                        <a:pt x="18891" y="418320"/>
                      </a:cubicBezTo>
                      <a:lnTo>
                        <a:pt x="300536" y="52780"/>
                      </a:lnTo>
                      <a:cubicBezTo>
                        <a:pt x="329702" y="14926"/>
                        <a:pt x="385442" y="-4265"/>
                        <a:pt x="439904" y="800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70AD47">
                        <a:lumMod val="50000"/>
                      </a:srgbClr>
                    </a:gs>
                    <a:gs pos="50000">
                      <a:srgbClr val="70AD47">
                        <a:lumMod val="7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150B0F40-A6EA-4143-AD7B-619DDF508BE7}"/>
                    </a:ext>
                  </a:extLst>
                </p:cNvPr>
                <p:cNvSpPr/>
                <p:nvPr/>
              </p:nvSpPr>
              <p:spPr>
                <a:xfrm>
                  <a:off x="4880767" y="3400426"/>
                  <a:ext cx="161927" cy="400050"/>
                </a:xfrm>
                <a:custGeom>
                  <a:avLst/>
                  <a:gdLst>
                    <a:gd name="connsiteX0" fmla="*/ 0 w 226740"/>
                    <a:gd name="connsiteY0" fmla="*/ 471487 h 471487"/>
                    <a:gd name="connsiteX1" fmla="*/ 207169 w 226740"/>
                    <a:gd name="connsiteY1" fmla="*/ 278606 h 471487"/>
                    <a:gd name="connsiteX2" fmla="*/ 200025 w 226740"/>
                    <a:gd name="connsiteY2" fmla="*/ 235744 h 471487"/>
                    <a:gd name="connsiteX3" fmla="*/ 47625 w 226740"/>
                    <a:gd name="connsiteY3" fmla="*/ 0 h 471487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13751"/>
                    <a:gd name="connsiteY0" fmla="*/ 421481 h 421481"/>
                    <a:gd name="connsiteX1" fmla="*/ 178594 w 213751"/>
                    <a:gd name="connsiteY1" fmla="*/ 242887 h 421481"/>
                    <a:gd name="connsiteX2" fmla="*/ 200025 w 213751"/>
                    <a:gd name="connsiteY2" fmla="*/ 185738 h 421481"/>
                    <a:gd name="connsiteX3" fmla="*/ 40482 w 213751"/>
                    <a:gd name="connsiteY3" fmla="*/ 0 h 421481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89003"/>
                    <a:gd name="connsiteY0" fmla="*/ 407193 h 407193"/>
                    <a:gd name="connsiteX1" fmla="*/ 154782 w 189003"/>
                    <a:gd name="connsiteY1" fmla="*/ 242887 h 407193"/>
                    <a:gd name="connsiteX2" fmla="*/ 176213 w 189003"/>
                    <a:gd name="connsiteY2" fmla="*/ 185738 h 407193"/>
                    <a:gd name="connsiteX3" fmla="*/ 16670 w 189003"/>
                    <a:gd name="connsiteY3" fmla="*/ 0 h 407193"/>
                    <a:gd name="connsiteX0" fmla="*/ 0 w 177265"/>
                    <a:gd name="connsiteY0" fmla="*/ 407193 h 407193"/>
                    <a:gd name="connsiteX1" fmla="*/ 154782 w 177265"/>
                    <a:gd name="connsiteY1" fmla="*/ 242887 h 407193"/>
                    <a:gd name="connsiteX2" fmla="*/ 159545 w 177265"/>
                    <a:gd name="connsiteY2" fmla="*/ 173831 h 407193"/>
                    <a:gd name="connsiteX3" fmla="*/ 16670 w 177265"/>
                    <a:gd name="connsiteY3" fmla="*/ 0 h 407193"/>
                    <a:gd name="connsiteX0" fmla="*/ 0 w 176307"/>
                    <a:gd name="connsiteY0" fmla="*/ 407193 h 407193"/>
                    <a:gd name="connsiteX1" fmla="*/ 154782 w 176307"/>
                    <a:gd name="connsiteY1" fmla="*/ 242887 h 407193"/>
                    <a:gd name="connsiteX2" fmla="*/ 159545 w 176307"/>
                    <a:gd name="connsiteY2" fmla="*/ 173831 h 407193"/>
                    <a:gd name="connsiteX3" fmla="*/ 16670 w 176307"/>
                    <a:gd name="connsiteY3" fmla="*/ 0 h 407193"/>
                    <a:gd name="connsiteX0" fmla="*/ 0 w 171802"/>
                    <a:gd name="connsiteY0" fmla="*/ 407193 h 407193"/>
                    <a:gd name="connsiteX1" fmla="*/ 154782 w 171802"/>
                    <a:gd name="connsiteY1" fmla="*/ 242887 h 407193"/>
                    <a:gd name="connsiteX2" fmla="*/ 159545 w 171802"/>
                    <a:gd name="connsiteY2" fmla="*/ 173831 h 407193"/>
                    <a:gd name="connsiteX3" fmla="*/ 16670 w 171802"/>
                    <a:gd name="connsiteY3" fmla="*/ 0 h 407193"/>
                    <a:gd name="connsiteX0" fmla="*/ 0 w 175693"/>
                    <a:gd name="connsiteY0" fmla="*/ 407193 h 407193"/>
                    <a:gd name="connsiteX1" fmla="*/ 154782 w 175693"/>
                    <a:gd name="connsiteY1" fmla="*/ 242887 h 407193"/>
                    <a:gd name="connsiteX2" fmla="*/ 159545 w 175693"/>
                    <a:gd name="connsiteY2" fmla="*/ 173831 h 407193"/>
                    <a:gd name="connsiteX3" fmla="*/ 16670 w 175693"/>
                    <a:gd name="connsiteY3" fmla="*/ 0 h 407193"/>
                    <a:gd name="connsiteX0" fmla="*/ 0 w 173194"/>
                    <a:gd name="connsiteY0" fmla="*/ 407193 h 407193"/>
                    <a:gd name="connsiteX1" fmla="*/ 142876 w 173194"/>
                    <a:gd name="connsiteY1" fmla="*/ 250031 h 407193"/>
                    <a:gd name="connsiteX2" fmla="*/ 159545 w 173194"/>
                    <a:gd name="connsiteY2" fmla="*/ 173831 h 407193"/>
                    <a:gd name="connsiteX3" fmla="*/ 16670 w 173194"/>
                    <a:gd name="connsiteY3" fmla="*/ 0 h 40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94" h="407193">
                      <a:moveTo>
                        <a:pt x="0" y="407193"/>
                      </a:moveTo>
                      <a:cubicBezTo>
                        <a:pt x="91679" y="361354"/>
                        <a:pt x="106760" y="291307"/>
                        <a:pt x="142876" y="250031"/>
                      </a:cubicBezTo>
                      <a:cubicBezTo>
                        <a:pt x="178992" y="208755"/>
                        <a:pt x="180579" y="215503"/>
                        <a:pt x="159545" y="173831"/>
                      </a:cubicBezTo>
                      <a:cubicBezTo>
                        <a:pt x="138511" y="132159"/>
                        <a:pt x="62905" y="125612"/>
                        <a:pt x="16670" y="0"/>
                      </a:cubicBez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0448DC88-5876-44C5-A830-2B1305C18B53}"/>
                    </a:ext>
                  </a:extLst>
                </p:cNvPr>
                <p:cNvSpPr/>
                <p:nvPr/>
              </p:nvSpPr>
              <p:spPr>
                <a:xfrm>
                  <a:off x="4798862" y="2846143"/>
                  <a:ext cx="427286" cy="723563"/>
                </a:xfrm>
                <a:custGeom>
                  <a:avLst/>
                  <a:gdLst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874455 h 966578"/>
                    <a:gd name="connsiteX16" fmla="*/ 0 w 406205"/>
                    <a:gd name="connsiteY16" fmla="*/ 478764 h 966578"/>
                    <a:gd name="connsiteX17" fmla="*/ 2731 w 406205"/>
                    <a:gd name="connsiteY17" fmla="*/ 465239 h 966578"/>
                    <a:gd name="connsiteX18" fmla="*/ 1067 w 406205"/>
                    <a:gd name="connsiteY18" fmla="*/ 447356 h 966578"/>
                    <a:gd name="connsiteX19" fmla="*/ 18891 w 406205"/>
                    <a:gd name="connsiteY19" fmla="*/ 407638 h 966578"/>
                    <a:gd name="connsiteX20" fmla="*/ 300536 w 406205"/>
                    <a:gd name="connsiteY20" fmla="*/ 42098 h 966578"/>
                    <a:gd name="connsiteX21" fmla="*/ 360734 w 406205"/>
                    <a:gd name="connsiteY21" fmla="*/ 14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478764 h 966578"/>
                    <a:gd name="connsiteX16" fmla="*/ 2731 w 406205"/>
                    <a:gd name="connsiteY16" fmla="*/ 465239 h 966578"/>
                    <a:gd name="connsiteX17" fmla="*/ 1067 w 406205"/>
                    <a:gd name="connsiteY17" fmla="*/ 447356 h 966578"/>
                    <a:gd name="connsiteX18" fmla="*/ 18891 w 406205"/>
                    <a:gd name="connsiteY18" fmla="*/ 407638 h 966578"/>
                    <a:gd name="connsiteX19" fmla="*/ 300536 w 406205"/>
                    <a:gd name="connsiteY19" fmla="*/ 42098 h 966578"/>
                    <a:gd name="connsiteX20" fmla="*/ 360734 w 406205"/>
                    <a:gd name="connsiteY20" fmla="*/ 14 h 966578"/>
                    <a:gd name="connsiteX21" fmla="*/ 360789 w 406205"/>
                    <a:gd name="connsiteY21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0 w 406205"/>
                    <a:gd name="connsiteY14" fmla="*/ 478764 h 966578"/>
                    <a:gd name="connsiteX15" fmla="*/ 2731 w 406205"/>
                    <a:gd name="connsiteY15" fmla="*/ 465239 h 966578"/>
                    <a:gd name="connsiteX16" fmla="*/ 1067 w 406205"/>
                    <a:gd name="connsiteY16" fmla="*/ 447356 h 966578"/>
                    <a:gd name="connsiteX17" fmla="*/ 18891 w 406205"/>
                    <a:gd name="connsiteY17" fmla="*/ 407638 h 966578"/>
                    <a:gd name="connsiteX18" fmla="*/ 300536 w 406205"/>
                    <a:gd name="connsiteY18" fmla="*/ 42098 h 966578"/>
                    <a:gd name="connsiteX19" fmla="*/ 360734 w 406205"/>
                    <a:gd name="connsiteY19" fmla="*/ 14 h 966578"/>
                    <a:gd name="connsiteX20" fmla="*/ 360789 w 406205"/>
                    <a:gd name="connsiteY20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067 w 406205"/>
                    <a:gd name="connsiteY12" fmla="*/ 883731 h 966578"/>
                    <a:gd name="connsiteX13" fmla="*/ 0 w 406205"/>
                    <a:gd name="connsiteY13" fmla="*/ 478764 h 966578"/>
                    <a:gd name="connsiteX14" fmla="*/ 2731 w 406205"/>
                    <a:gd name="connsiteY14" fmla="*/ 465239 h 966578"/>
                    <a:gd name="connsiteX15" fmla="*/ 1067 w 406205"/>
                    <a:gd name="connsiteY15" fmla="*/ 447356 h 966578"/>
                    <a:gd name="connsiteX16" fmla="*/ 18891 w 406205"/>
                    <a:gd name="connsiteY16" fmla="*/ 407638 h 966578"/>
                    <a:gd name="connsiteX17" fmla="*/ 300536 w 406205"/>
                    <a:gd name="connsiteY17" fmla="*/ 42098 h 966578"/>
                    <a:gd name="connsiteX18" fmla="*/ 360734 w 406205"/>
                    <a:gd name="connsiteY18" fmla="*/ 14 h 966578"/>
                    <a:gd name="connsiteX19" fmla="*/ 360789 w 406205"/>
                    <a:gd name="connsiteY19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0 w 406205"/>
                    <a:gd name="connsiteY12" fmla="*/ 478764 h 966578"/>
                    <a:gd name="connsiteX13" fmla="*/ 2731 w 406205"/>
                    <a:gd name="connsiteY13" fmla="*/ 465239 h 966578"/>
                    <a:gd name="connsiteX14" fmla="*/ 1067 w 406205"/>
                    <a:gd name="connsiteY14" fmla="*/ 447356 h 966578"/>
                    <a:gd name="connsiteX15" fmla="*/ 18891 w 406205"/>
                    <a:gd name="connsiteY15" fmla="*/ 407638 h 966578"/>
                    <a:gd name="connsiteX16" fmla="*/ 300536 w 406205"/>
                    <a:gd name="connsiteY16" fmla="*/ 42098 h 966578"/>
                    <a:gd name="connsiteX17" fmla="*/ 360734 w 406205"/>
                    <a:gd name="connsiteY17" fmla="*/ 14 h 966578"/>
                    <a:gd name="connsiteX18" fmla="*/ 360789 w 406205"/>
                    <a:gd name="connsiteY18" fmla="*/ 0 h 966578"/>
                    <a:gd name="connsiteX0" fmla="*/ 360789 w 406205"/>
                    <a:gd name="connsiteY0" fmla="*/ 0 h 957395"/>
                    <a:gd name="connsiteX1" fmla="*/ 391931 w 406205"/>
                    <a:gd name="connsiteY1" fmla="*/ 25012 h 957395"/>
                    <a:gd name="connsiteX2" fmla="*/ 405138 w 406205"/>
                    <a:gd name="connsiteY2" fmla="*/ 84336 h 957395"/>
                    <a:gd name="connsiteX3" fmla="*/ 403673 w 406205"/>
                    <a:gd name="connsiteY3" fmla="*/ 87600 h 957395"/>
                    <a:gd name="connsiteX4" fmla="*/ 406205 w 406205"/>
                    <a:gd name="connsiteY4" fmla="*/ 100144 h 957395"/>
                    <a:gd name="connsiteX5" fmla="*/ 406205 w 406205"/>
                    <a:gd name="connsiteY5" fmla="*/ 495835 h 957395"/>
                    <a:gd name="connsiteX6" fmla="*/ 403890 w 406205"/>
                    <a:gd name="connsiteY6" fmla="*/ 507302 h 957395"/>
                    <a:gd name="connsiteX7" fmla="*/ 405138 w 406205"/>
                    <a:gd name="connsiteY7" fmla="*/ 520711 h 957395"/>
                    <a:gd name="connsiteX8" fmla="*/ 387314 w 406205"/>
                    <a:gd name="connsiteY8" fmla="*/ 560429 h 957395"/>
                    <a:gd name="connsiteX9" fmla="*/ 105668 w 406205"/>
                    <a:gd name="connsiteY9" fmla="*/ 925969 h 957395"/>
                    <a:gd name="connsiteX10" fmla="*/ 68676 w 406205"/>
                    <a:gd name="connsiteY10" fmla="*/ 957395 h 957395"/>
                    <a:gd name="connsiteX11" fmla="*/ 0 w 406205"/>
                    <a:gd name="connsiteY11" fmla="*/ 478764 h 957395"/>
                    <a:gd name="connsiteX12" fmla="*/ 2731 w 406205"/>
                    <a:gd name="connsiteY12" fmla="*/ 465239 h 957395"/>
                    <a:gd name="connsiteX13" fmla="*/ 1067 w 406205"/>
                    <a:gd name="connsiteY13" fmla="*/ 447356 h 957395"/>
                    <a:gd name="connsiteX14" fmla="*/ 18891 w 406205"/>
                    <a:gd name="connsiteY14" fmla="*/ 407638 h 957395"/>
                    <a:gd name="connsiteX15" fmla="*/ 300536 w 406205"/>
                    <a:gd name="connsiteY15" fmla="*/ 42098 h 957395"/>
                    <a:gd name="connsiteX16" fmla="*/ 360734 w 406205"/>
                    <a:gd name="connsiteY16" fmla="*/ 14 h 957395"/>
                    <a:gd name="connsiteX17" fmla="*/ 360789 w 406205"/>
                    <a:gd name="connsiteY17" fmla="*/ 0 h 957395"/>
                    <a:gd name="connsiteX0" fmla="*/ 360789 w 406205"/>
                    <a:gd name="connsiteY0" fmla="*/ 0 h 925969"/>
                    <a:gd name="connsiteX1" fmla="*/ 391931 w 406205"/>
                    <a:gd name="connsiteY1" fmla="*/ 25012 h 925969"/>
                    <a:gd name="connsiteX2" fmla="*/ 405138 w 406205"/>
                    <a:gd name="connsiteY2" fmla="*/ 84336 h 925969"/>
                    <a:gd name="connsiteX3" fmla="*/ 403673 w 406205"/>
                    <a:gd name="connsiteY3" fmla="*/ 87600 h 925969"/>
                    <a:gd name="connsiteX4" fmla="*/ 406205 w 406205"/>
                    <a:gd name="connsiteY4" fmla="*/ 100144 h 925969"/>
                    <a:gd name="connsiteX5" fmla="*/ 406205 w 406205"/>
                    <a:gd name="connsiteY5" fmla="*/ 495835 h 925969"/>
                    <a:gd name="connsiteX6" fmla="*/ 403890 w 406205"/>
                    <a:gd name="connsiteY6" fmla="*/ 507302 h 925969"/>
                    <a:gd name="connsiteX7" fmla="*/ 405138 w 406205"/>
                    <a:gd name="connsiteY7" fmla="*/ 520711 h 925969"/>
                    <a:gd name="connsiteX8" fmla="*/ 387314 w 406205"/>
                    <a:gd name="connsiteY8" fmla="*/ 560429 h 925969"/>
                    <a:gd name="connsiteX9" fmla="*/ 105668 w 406205"/>
                    <a:gd name="connsiteY9" fmla="*/ 925969 h 925969"/>
                    <a:gd name="connsiteX10" fmla="*/ 0 w 406205"/>
                    <a:gd name="connsiteY10" fmla="*/ 478764 h 925969"/>
                    <a:gd name="connsiteX11" fmla="*/ 2731 w 406205"/>
                    <a:gd name="connsiteY11" fmla="*/ 465239 h 925969"/>
                    <a:gd name="connsiteX12" fmla="*/ 1067 w 406205"/>
                    <a:gd name="connsiteY12" fmla="*/ 447356 h 925969"/>
                    <a:gd name="connsiteX13" fmla="*/ 18891 w 406205"/>
                    <a:gd name="connsiteY13" fmla="*/ 407638 h 925969"/>
                    <a:gd name="connsiteX14" fmla="*/ 300536 w 406205"/>
                    <a:gd name="connsiteY14" fmla="*/ 42098 h 925969"/>
                    <a:gd name="connsiteX15" fmla="*/ 360734 w 406205"/>
                    <a:gd name="connsiteY15" fmla="*/ 14 h 925969"/>
                    <a:gd name="connsiteX16" fmla="*/ 360789 w 406205"/>
                    <a:gd name="connsiteY16" fmla="*/ 0 h 925969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405138 w 406205"/>
                    <a:gd name="connsiteY7" fmla="*/ 520711 h 680700"/>
                    <a:gd name="connsiteX8" fmla="*/ 387314 w 406205"/>
                    <a:gd name="connsiteY8" fmla="*/ 560429 h 680700"/>
                    <a:gd name="connsiteX9" fmla="*/ 289025 w 406205"/>
                    <a:gd name="connsiteY9" fmla="*/ 680700 h 680700"/>
                    <a:gd name="connsiteX10" fmla="*/ 0 w 406205"/>
                    <a:gd name="connsiteY10" fmla="*/ 478764 h 680700"/>
                    <a:gd name="connsiteX11" fmla="*/ 2731 w 406205"/>
                    <a:gd name="connsiteY11" fmla="*/ 465239 h 680700"/>
                    <a:gd name="connsiteX12" fmla="*/ 1067 w 406205"/>
                    <a:gd name="connsiteY12" fmla="*/ 447356 h 680700"/>
                    <a:gd name="connsiteX13" fmla="*/ 18891 w 406205"/>
                    <a:gd name="connsiteY13" fmla="*/ 407638 h 680700"/>
                    <a:gd name="connsiteX14" fmla="*/ 300536 w 406205"/>
                    <a:gd name="connsiteY14" fmla="*/ 42098 h 680700"/>
                    <a:gd name="connsiteX15" fmla="*/ 360734 w 406205"/>
                    <a:gd name="connsiteY15" fmla="*/ 14 h 680700"/>
                    <a:gd name="connsiteX16" fmla="*/ 360789 w 406205"/>
                    <a:gd name="connsiteY16" fmla="*/ 0 h 680700"/>
                    <a:gd name="connsiteX0" fmla="*/ 360789 w 406205"/>
                    <a:gd name="connsiteY0" fmla="*/ 0 h 680956"/>
                    <a:gd name="connsiteX1" fmla="*/ 391931 w 406205"/>
                    <a:gd name="connsiteY1" fmla="*/ 25012 h 680956"/>
                    <a:gd name="connsiteX2" fmla="*/ 405138 w 406205"/>
                    <a:gd name="connsiteY2" fmla="*/ 84336 h 680956"/>
                    <a:gd name="connsiteX3" fmla="*/ 403673 w 406205"/>
                    <a:gd name="connsiteY3" fmla="*/ 87600 h 680956"/>
                    <a:gd name="connsiteX4" fmla="*/ 406205 w 406205"/>
                    <a:gd name="connsiteY4" fmla="*/ 100144 h 680956"/>
                    <a:gd name="connsiteX5" fmla="*/ 406205 w 406205"/>
                    <a:gd name="connsiteY5" fmla="*/ 495835 h 680956"/>
                    <a:gd name="connsiteX6" fmla="*/ 403890 w 406205"/>
                    <a:gd name="connsiteY6" fmla="*/ 507302 h 680956"/>
                    <a:gd name="connsiteX7" fmla="*/ 405138 w 406205"/>
                    <a:gd name="connsiteY7" fmla="*/ 520711 h 680956"/>
                    <a:gd name="connsiteX8" fmla="*/ 289025 w 406205"/>
                    <a:gd name="connsiteY8" fmla="*/ 680700 h 680956"/>
                    <a:gd name="connsiteX9" fmla="*/ 0 w 406205"/>
                    <a:gd name="connsiteY9" fmla="*/ 478764 h 680956"/>
                    <a:gd name="connsiteX10" fmla="*/ 2731 w 406205"/>
                    <a:gd name="connsiteY10" fmla="*/ 465239 h 680956"/>
                    <a:gd name="connsiteX11" fmla="*/ 1067 w 406205"/>
                    <a:gd name="connsiteY11" fmla="*/ 447356 h 680956"/>
                    <a:gd name="connsiteX12" fmla="*/ 18891 w 406205"/>
                    <a:gd name="connsiteY12" fmla="*/ 407638 h 680956"/>
                    <a:gd name="connsiteX13" fmla="*/ 300536 w 406205"/>
                    <a:gd name="connsiteY13" fmla="*/ 42098 h 680956"/>
                    <a:gd name="connsiteX14" fmla="*/ 360734 w 406205"/>
                    <a:gd name="connsiteY14" fmla="*/ 14 h 680956"/>
                    <a:gd name="connsiteX15" fmla="*/ 360789 w 406205"/>
                    <a:gd name="connsiteY15" fmla="*/ 0 h 680956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00536 w 406205"/>
                    <a:gd name="connsiteY12" fmla="*/ 42098 h 680700"/>
                    <a:gd name="connsiteX13" fmla="*/ 360734 w 406205"/>
                    <a:gd name="connsiteY13" fmla="*/ 14 h 680700"/>
                    <a:gd name="connsiteX14" fmla="*/ 360789 w 406205"/>
                    <a:gd name="connsiteY14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11" fmla="*/ 300536 w 406205"/>
                    <a:gd name="connsiteY11" fmla="*/ 42098 h 680700"/>
                    <a:gd name="connsiteX12" fmla="*/ 360734 w 406205"/>
                    <a:gd name="connsiteY12" fmla="*/ 14 h 680700"/>
                    <a:gd name="connsiteX13" fmla="*/ 360789 w 406205"/>
                    <a:gd name="connsiteY13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300536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229099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20539 w 406205"/>
                    <a:gd name="connsiteY12" fmla="*/ 133538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9" fmla="*/ 12973 w 418111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0" fmla="*/ 381815 w 427286"/>
                    <a:gd name="connsiteY0" fmla="*/ 14 h 723563"/>
                    <a:gd name="connsiteX1" fmla="*/ 381870 w 427286"/>
                    <a:gd name="connsiteY1" fmla="*/ 0 h 723563"/>
                    <a:gd name="connsiteX2" fmla="*/ 413012 w 427286"/>
                    <a:gd name="connsiteY2" fmla="*/ 25012 h 723563"/>
                    <a:gd name="connsiteX3" fmla="*/ 426219 w 427286"/>
                    <a:gd name="connsiteY3" fmla="*/ 84336 h 723563"/>
                    <a:gd name="connsiteX4" fmla="*/ 424754 w 427286"/>
                    <a:gd name="connsiteY4" fmla="*/ 87600 h 723563"/>
                    <a:gd name="connsiteX5" fmla="*/ 427286 w 427286"/>
                    <a:gd name="connsiteY5" fmla="*/ 100144 h 723563"/>
                    <a:gd name="connsiteX6" fmla="*/ 272006 w 427286"/>
                    <a:gd name="connsiteY6" fmla="*/ 723563 h 723563"/>
                    <a:gd name="connsiteX7" fmla="*/ 9175 w 427286"/>
                    <a:gd name="connsiteY7" fmla="*/ 521626 h 723563"/>
                    <a:gd name="connsiteX8" fmla="*/ 0 w 427286"/>
                    <a:gd name="connsiteY8" fmla="*/ 484289 h 7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286" h="723563">
                      <a:moveTo>
                        <a:pt x="381815" y="14"/>
                      </a:moveTo>
                      <a:cubicBezTo>
                        <a:pt x="381833" y="9"/>
                        <a:pt x="381852" y="5"/>
                        <a:pt x="381870" y="0"/>
                      </a:cubicBezTo>
                      <a:lnTo>
                        <a:pt x="413012" y="25012"/>
                      </a:lnTo>
                      <a:cubicBezTo>
                        <a:pt x="424885" y="43287"/>
                        <a:pt x="429598" y="63931"/>
                        <a:pt x="426219" y="84336"/>
                      </a:cubicBezTo>
                      <a:lnTo>
                        <a:pt x="424754" y="87600"/>
                      </a:lnTo>
                      <a:lnTo>
                        <a:pt x="427286" y="100144"/>
                      </a:lnTo>
                      <a:cubicBezTo>
                        <a:pt x="375526" y="307950"/>
                        <a:pt x="354722" y="634820"/>
                        <a:pt x="272006" y="723563"/>
                      </a:cubicBezTo>
                      <a:cubicBezTo>
                        <a:pt x="224123" y="636134"/>
                        <a:pt x="26331" y="598414"/>
                        <a:pt x="9175" y="521626"/>
                      </a:cubicBezTo>
                      <a:lnTo>
                        <a:pt x="0" y="484289"/>
                      </a:ln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D12BDFE6-0043-489F-B107-6B3326B6F87D}"/>
                    </a:ext>
                  </a:extLst>
                </p:cNvPr>
                <p:cNvGrpSpPr/>
                <p:nvPr/>
              </p:nvGrpSpPr>
              <p:grpSpPr>
                <a:xfrm>
                  <a:off x="3525284" y="2454784"/>
                  <a:ext cx="1402319" cy="1094295"/>
                  <a:chOff x="1604409" y="2321434"/>
                  <a:chExt cx="1402319" cy="1094295"/>
                </a:xfrm>
                <a:solidFill>
                  <a:srgbClr val="CCFF66"/>
                </a:solidFill>
              </p:grpSpPr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BA201584-B15A-407E-91EE-794A2EE7CE24}"/>
                      </a:ext>
                    </a:extLst>
                  </p:cNvPr>
                  <p:cNvSpPr/>
                  <p:nvPr/>
                </p:nvSpPr>
                <p:spPr>
                  <a:xfrm rot="20692675">
                    <a:off x="2090406" y="2321434"/>
                    <a:ext cx="67175" cy="533401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EEEBE285-9725-4EBB-A51C-874E681ECD7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78374" y="2359295"/>
                    <a:ext cx="75975" cy="780733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2E3DDF9F-0757-4860-BB8F-499FBC94ED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67932" y="2885439"/>
                    <a:ext cx="69849" cy="699769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105C72CB-929F-4C2C-A940-D96D580CB929}"/>
                      </a:ext>
                    </a:extLst>
                  </p:cNvPr>
                  <p:cNvSpPr/>
                  <p:nvPr/>
                </p:nvSpPr>
                <p:spPr>
                  <a:xfrm rot="18024230">
                    <a:off x="1871208" y="2661321"/>
                    <a:ext cx="66875" cy="600473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F0253C6D-D2C2-4CE6-A242-70CAC4BF34C2}"/>
                      </a:ext>
                    </a:extLst>
                  </p:cNvPr>
                  <p:cNvSpPr/>
                  <p:nvPr/>
                </p:nvSpPr>
                <p:spPr>
                  <a:xfrm>
                    <a:off x="2140146" y="2420713"/>
                    <a:ext cx="394680" cy="995016"/>
                  </a:xfrm>
                  <a:custGeom>
                    <a:avLst/>
                    <a:gdLst>
                      <a:gd name="connsiteX0" fmla="*/ 394680 w 394680"/>
                      <a:gd name="connsiteY0" fmla="*/ 0 h 995016"/>
                      <a:gd name="connsiteX1" fmla="*/ 375749 w 394680"/>
                      <a:gd name="connsiteY1" fmla="*/ 9686 h 995016"/>
                      <a:gd name="connsiteX2" fmla="*/ 348207 w 394680"/>
                      <a:gd name="connsiteY2" fmla="*/ 35541 h 995016"/>
                      <a:gd name="connsiteX3" fmla="*/ 54618 w 394680"/>
                      <a:gd name="connsiteY3" fmla="*/ 416583 h 995016"/>
                      <a:gd name="connsiteX4" fmla="*/ 36038 w 394680"/>
                      <a:gd name="connsiteY4" fmla="*/ 457985 h 995016"/>
                      <a:gd name="connsiteX5" fmla="*/ 37773 w 394680"/>
                      <a:gd name="connsiteY5" fmla="*/ 476626 h 995016"/>
                      <a:gd name="connsiteX6" fmla="*/ 34926 w 394680"/>
                      <a:gd name="connsiteY6" fmla="*/ 490725 h 995016"/>
                      <a:gd name="connsiteX7" fmla="*/ 34926 w 394680"/>
                      <a:gd name="connsiteY7" fmla="*/ 903196 h 995016"/>
                      <a:gd name="connsiteX8" fmla="*/ 36618 w 394680"/>
                      <a:gd name="connsiteY8" fmla="*/ 911574 h 995016"/>
                      <a:gd name="connsiteX9" fmla="*/ 36038 w 394680"/>
                      <a:gd name="connsiteY9" fmla="*/ 912865 h 995016"/>
                      <a:gd name="connsiteX10" fmla="*/ 49804 w 394680"/>
                      <a:gd name="connsiteY10" fmla="*/ 974706 h 995016"/>
                      <a:gd name="connsiteX11" fmla="*/ 68312 w 394680"/>
                      <a:gd name="connsiteY11" fmla="*/ 995016 h 995016"/>
                      <a:gd name="connsiteX12" fmla="*/ 37335 w 394680"/>
                      <a:gd name="connsiteY12" fmla="*/ 976489 h 995016"/>
                      <a:gd name="connsiteX13" fmla="*/ 1067 w 394680"/>
                      <a:gd name="connsiteY13" fmla="*/ 891855 h 995016"/>
                      <a:gd name="connsiteX14" fmla="*/ 1623 w 394680"/>
                      <a:gd name="connsiteY14" fmla="*/ 890616 h 995016"/>
                      <a:gd name="connsiteX15" fmla="*/ 0 w 394680"/>
                      <a:gd name="connsiteY15" fmla="*/ 882579 h 995016"/>
                      <a:gd name="connsiteX16" fmla="*/ 0 w 394680"/>
                      <a:gd name="connsiteY16" fmla="*/ 486888 h 995016"/>
                      <a:gd name="connsiteX17" fmla="*/ 2731 w 394680"/>
                      <a:gd name="connsiteY17" fmla="*/ 473363 h 995016"/>
                      <a:gd name="connsiteX18" fmla="*/ 1067 w 394680"/>
                      <a:gd name="connsiteY18" fmla="*/ 455480 h 995016"/>
                      <a:gd name="connsiteX19" fmla="*/ 18891 w 394680"/>
                      <a:gd name="connsiteY19" fmla="*/ 415762 h 995016"/>
                      <a:gd name="connsiteX20" fmla="*/ 300536 w 394680"/>
                      <a:gd name="connsiteY20" fmla="*/ 50222 h 995016"/>
                      <a:gd name="connsiteX21" fmla="*/ 360734 w 394680"/>
                      <a:gd name="connsiteY21" fmla="*/ 8138 h 99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4680" h="995016">
                        <a:moveTo>
                          <a:pt x="394680" y="0"/>
                        </a:moveTo>
                        <a:lnTo>
                          <a:pt x="375749" y="9686"/>
                        </a:lnTo>
                        <a:cubicBezTo>
                          <a:pt x="365140" y="17028"/>
                          <a:pt x="355808" y="25677"/>
                          <a:pt x="348207" y="35541"/>
                        </a:cubicBezTo>
                        <a:lnTo>
                          <a:pt x="54618" y="416583"/>
                        </a:lnTo>
                        <a:cubicBezTo>
                          <a:pt x="44483" y="429736"/>
                          <a:pt x="38386" y="443805"/>
                          <a:pt x="36038" y="457985"/>
                        </a:cubicBezTo>
                        <a:lnTo>
                          <a:pt x="37773" y="476626"/>
                        </a:lnTo>
                        <a:lnTo>
                          <a:pt x="34926" y="490725"/>
                        </a:lnTo>
                        <a:lnTo>
                          <a:pt x="34926" y="903196"/>
                        </a:lnTo>
                        <a:lnTo>
                          <a:pt x="36618" y="911574"/>
                        </a:lnTo>
                        <a:lnTo>
                          <a:pt x="36038" y="912865"/>
                        </a:lnTo>
                        <a:cubicBezTo>
                          <a:pt x="32515" y="934136"/>
                          <a:pt x="37428" y="955656"/>
                          <a:pt x="49804" y="974706"/>
                        </a:cubicBezTo>
                        <a:lnTo>
                          <a:pt x="68312" y="995016"/>
                        </a:lnTo>
                        <a:lnTo>
                          <a:pt x="37335" y="976489"/>
                        </a:lnTo>
                        <a:cubicBezTo>
                          <a:pt x="9137" y="953609"/>
                          <a:pt x="-4002" y="922463"/>
                          <a:pt x="1067" y="891855"/>
                        </a:cubicBezTo>
                        <a:lnTo>
                          <a:pt x="1623" y="890616"/>
                        </a:lnTo>
                        <a:lnTo>
                          <a:pt x="0" y="882579"/>
                        </a:lnTo>
                        <a:lnTo>
                          <a:pt x="0" y="486888"/>
                        </a:lnTo>
                        <a:lnTo>
                          <a:pt x="2731" y="473363"/>
                        </a:lnTo>
                        <a:lnTo>
                          <a:pt x="1067" y="455480"/>
                        </a:lnTo>
                        <a:cubicBezTo>
                          <a:pt x="3319" y="441877"/>
                          <a:pt x="9168" y="428380"/>
                          <a:pt x="18891" y="415762"/>
                        </a:cubicBezTo>
                        <a:lnTo>
                          <a:pt x="300536" y="50222"/>
                        </a:lnTo>
                        <a:cubicBezTo>
                          <a:pt x="315119" y="31295"/>
                          <a:pt x="336346" y="17034"/>
                          <a:pt x="360734" y="8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0D7F6474-F4F0-41FA-B717-DDC3E19D4EE8}"/>
                    </a:ext>
                  </a:extLst>
                </p:cNvPr>
                <p:cNvSpPr/>
                <p:nvPr/>
              </p:nvSpPr>
              <p:spPr>
                <a:xfrm>
                  <a:off x="4826965" y="2871112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4B5DC062-5FF3-4D8E-B020-F740E74247E5}"/>
                    </a:ext>
                  </a:extLst>
                </p:cNvPr>
                <p:cNvSpPr/>
                <p:nvPr/>
              </p:nvSpPr>
              <p:spPr>
                <a:xfrm rot="2288931">
                  <a:off x="4977749" y="2793207"/>
                  <a:ext cx="24667" cy="615095"/>
                </a:xfrm>
                <a:custGeom>
                  <a:avLst/>
                  <a:gdLst>
                    <a:gd name="connsiteX0" fmla="*/ 0 w 45794"/>
                    <a:gd name="connsiteY0" fmla="*/ 335601 h 671202"/>
                    <a:gd name="connsiteX1" fmla="*/ 41936 w 45794"/>
                    <a:gd name="connsiteY1" fmla="*/ 11052 h 671202"/>
                    <a:gd name="connsiteX2" fmla="*/ 45794 w 45794"/>
                    <a:gd name="connsiteY2" fmla="*/ 0 h 671202"/>
                    <a:gd name="connsiteX3" fmla="*/ 40482 w 45794"/>
                    <a:gd name="connsiteY3" fmla="*/ 31170 h 671202"/>
                    <a:gd name="connsiteX4" fmla="*/ 21186 w 45794"/>
                    <a:gd name="connsiteY4" fmla="*/ 335602 h 671202"/>
                    <a:gd name="connsiteX5" fmla="*/ 40482 w 45794"/>
                    <a:gd name="connsiteY5" fmla="*/ 640033 h 671202"/>
                    <a:gd name="connsiteX6" fmla="*/ 45794 w 45794"/>
                    <a:gd name="connsiteY6" fmla="*/ 671202 h 671202"/>
                    <a:gd name="connsiteX7" fmla="*/ 41936 w 45794"/>
                    <a:gd name="connsiteY7" fmla="*/ 660150 h 671202"/>
                    <a:gd name="connsiteX8" fmla="*/ 0 w 45794"/>
                    <a:gd name="connsiteY8" fmla="*/ 335601 h 67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94" h="671202">
                      <a:moveTo>
                        <a:pt x="0" y="335601"/>
                      </a:moveTo>
                      <a:cubicBezTo>
                        <a:pt x="0" y="215381"/>
                        <a:pt x="15460" y="103697"/>
                        <a:pt x="41936" y="11052"/>
                      </a:cubicBezTo>
                      <a:lnTo>
                        <a:pt x="45794" y="0"/>
                      </a:lnTo>
                      <a:lnTo>
                        <a:pt x="40482" y="31170"/>
                      </a:lnTo>
                      <a:cubicBezTo>
                        <a:pt x="28057" y="124740"/>
                        <a:pt x="21186" y="227615"/>
                        <a:pt x="21186" y="335602"/>
                      </a:cubicBezTo>
                      <a:cubicBezTo>
                        <a:pt x="21186" y="443588"/>
                        <a:pt x="28057" y="546463"/>
                        <a:pt x="40482" y="640033"/>
                      </a:cubicBezTo>
                      <a:lnTo>
                        <a:pt x="45794" y="671202"/>
                      </a:lnTo>
                      <a:lnTo>
                        <a:pt x="41936" y="660150"/>
                      </a:lnTo>
                      <a:cubicBezTo>
                        <a:pt x="15460" y="567506"/>
                        <a:pt x="0" y="455821"/>
                        <a:pt x="0" y="33560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FDE21C05-BB68-4755-83FF-9395502A82C6}"/>
                  </a:ext>
                </a:extLst>
              </p:cNvPr>
              <p:cNvGrpSpPr/>
              <p:nvPr/>
            </p:nvGrpSpPr>
            <p:grpSpPr>
              <a:xfrm>
                <a:off x="2967139" y="2845024"/>
                <a:ext cx="1806477" cy="1546644"/>
                <a:chOff x="2967139" y="2845024"/>
                <a:chExt cx="1806477" cy="1546644"/>
              </a:xfrm>
            </p:grpSpPr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CCCDD3A2-C461-49EA-93B6-A136D9B80EFD}"/>
                    </a:ext>
                  </a:extLst>
                </p:cNvPr>
                <p:cNvGrpSpPr/>
                <p:nvPr/>
              </p:nvGrpSpPr>
              <p:grpSpPr>
                <a:xfrm>
                  <a:off x="2967139" y="2845024"/>
                  <a:ext cx="1806477" cy="1546644"/>
                  <a:chOff x="3419671" y="2278249"/>
                  <a:chExt cx="1806477" cy="1546644"/>
                </a:xfrm>
              </p:grpSpPr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3F0CC06E-9A8D-46AE-80F7-D70CBE81B235}"/>
                      </a:ext>
                    </a:extLst>
                  </p:cNvPr>
                  <p:cNvSpPr/>
                  <p:nvPr/>
                </p:nvSpPr>
                <p:spPr>
                  <a:xfrm>
                    <a:off x="3419671" y="2278249"/>
                    <a:ext cx="1796855" cy="1546644"/>
                  </a:xfrm>
                  <a:custGeom>
                    <a:avLst/>
                    <a:gdLst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4540 w 1796855"/>
                      <a:gd name="connsiteY7" fmla="*/ 1075197 h 1546644"/>
                      <a:gd name="connsiteX8" fmla="*/ 1795788 w 1796855"/>
                      <a:gd name="connsiteY8" fmla="*/ 1088606 h 1546644"/>
                      <a:gd name="connsiteX9" fmla="*/ 1777964 w 1796855"/>
                      <a:gd name="connsiteY9" fmla="*/ 1128324 h 1546644"/>
                      <a:gd name="connsiteX10" fmla="*/ 1496318 w 1796855"/>
                      <a:gd name="connsiteY10" fmla="*/ 1493864 h 1546644"/>
                      <a:gd name="connsiteX11" fmla="*/ 1303945 w 1796855"/>
                      <a:gd name="connsiteY11" fmla="*/ 1532489 h 1546644"/>
                      <a:gd name="connsiteX12" fmla="*/ 70437 w 1796855"/>
                      <a:gd name="connsiteY12" fmla="*/ 998845 h 1546644"/>
                      <a:gd name="connsiteX13" fmla="*/ 1067 w 1796855"/>
                      <a:gd name="connsiteY13" fmla="*/ 894413 h 1546644"/>
                      <a:gd name="connsiteX14" fmla="*/ 1623 w 1796855"/>
                      <a:gd name="connsiteY14" fmla="*/ 893174 h 1546644"/>
                      <a:gd name="connsiteX15" fmla="*/ 0 w 1796855"/>
                      <a:gd name="connsiteY15" fmla="*/ 885137 h 1546644"/>
                      <a:gd name="connsiteX16" fmla="*/ 0 w 1796855"/>
                      <a:gd name="connsiteY16" fmla="*/ 489446 h 1546644"/>
                      <a:gd name="connsiteX17" fmla="*/ 2731 w 1796855"/>
                      <a:gd name="connsiteY17" fmla="*/ 475921 h 1546644"/>
                      <a:gd name="connsiteX18" fmla="*/ 1067 w 1796855"/>
                      <a:gd name="connsiteY18" fmla="*/ 458038 h 1546644"/>
                      <a:gd name="connsiteX19" fmla="*/ 18891 w 1796855"/>
                      <a:gd name="connsiteY19" fmla="*/ 418320 h 1546644"/>
                      <a:gd name="connsiteX20" fmla="*/ 300536 w 1796855"/>
                      <a:gd name="connsiteY20" fmla="*/ 52780 h 1546644"/>
                      <a:gd name="connsiteX21" fmla="*/ 439904 w 1796855"/>
                      <a:gd name="connsiteY21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5788 w 1796855"/>
                      <a:gd name="connsiteY7" fmla="*/ 1088606 h 1546644"/>
                      <a:gd name="connsiteX8" fmla="*/ 1777964 w 1796855"/>
                      <a:gd name="connsiteY8" fmla="*/ 1128324 h 1546644"/>
                      <a:gd name="connsiteX9" fmla="*/ 1496318 w 1796855"/>
                      <a:gd name="connsiteY9" fmla="*/ 1493864 h 1546644"/>
                      <a:gd name="connsiteX10" fmla="*/ 1303945 w 1796855"/>
                      <a:gd name="connsiteY10" fmla="*/ 1532489 h 1546644"/>
                      <a:gd name="connsiteX11" fmla="*/ 70437 w 1796855"/>
                      <a:gd name="connsiteY11" fmla="*/ 998845 h 1546644"/>
                      <a:gd name="connsiteX12" fmla="*/ 1067 w 1796855"/>
                      <a:gd name="connsiteY12" fmla="*/ 894413 h 1546644"/>
                      <a:gd name="connsiteX13" fmla="*/ 1623 w 1796855"/>
                      <a:gd name="connsiteY13" fmla="*/ 893174 h 1546644"/>
                      <a:gd name="connsiteX14" fmla="*/ 0 w 1796855"/>
                      <a:gd name="connsiteY14" fmla="*/ 885137 h 1546644"/>
                      <a:gd name="connsiteX15" fmla="*/ 0 w 1796855"/>
                      <a:gd name="connsiteY15" fmla="*/ 489446 h 1546644"/>
                      <a:gd name="connsiteX16" fmla="*/ 2731 w 1796855"/>
                      <a:gd name="connsiteY16" fmla="*/ 475921 h 1546644"/>
                      <a:gd name="connsiteX17" fmla="*/ 1067 w 1796855"/>
                      <a:gd name="connsiteY17" fmla="*/ 458038 h 1546644"/>
                      <a:gd name="connsiteX18" fmla="*/ 18891 w 1796855"/>
                      <a:gd name="connsiteY18" fmla="*/ 418320 h 1546644"/>
                      <a:gd name="connsiteX19" fmla="*/ 300536 w 1796855"/>
                      <a:gd name="connsiteY19" fmla="*/ 52780 h 1546644"/>
                      <a:gd name="connsiteX20" fmla="*/ 439904 w 1796855"/>
                      <a:gd name="connsiteY20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5788 w 1796855"/>
                      <a:gd name="connsiteY6" fmla="*/ 1088606 h 1546644"/>
                      <a:gd name="connsiteX7" fmla="*/ 1777964 w 1796855"/>
                      <a:gd name="connsiteY7" fmla="*/ 1128324 h 1546644"/>
                      <a:gd name="connsiteX8" fmla="*/ 1496318 w 1796855"/>
                      <a:gd name="connsiteY8" fmla="*/ 1493864 h 1546644"/>
                      <a:gd name="connsiteX9" fmla="*/ 1303945 w 1796855"/>
                      <a:gd name="connsiteY9" fmla="*/ 1532489 h 1546644"/>
                      <a:gd name="connsiteX10" fmla="*/ 70437 w 1796855"/>
                      <a:gd name="connsiteY10" fmla="*/ 998845 h 1546644"/>
                      <a:gd name="connsiteX11" fmla="*/ 1067 w 1796855"/>
                      <a:gd name="connsiteY11" fmla="*/ 894413 h 1546644"/>
                      <a:gd name="connsiteX12" fmla="*/ 1623 w 1796855"/>
                      <a:gd name="connsiteY12" fmla="*/ 893174 h 1546644"/>
                      <a:gd name="connsiteX13" fmla="*/ 0 w 1796855"/>
                      <a:gd name="connsiteY13" fmla="*/ 885137 h 1546644"/>
                      <a:gd name="connsiteX14" fmla="*/ 0 w 1796855"/>
                      <a:gd name="connsiteY14" fmla="*/ 489446 h 1546644"/>
                      <a:gd name="connsiteX15" fmla="*/ 2731 w 1796855"/>
                      <a:gd name="connsiteY15" fmla="*/ 475921 h 1546644"/>
                      <a:gd name="connsiteX16" fmla="*/ 1067 w 1796855"/>
                      <a:gd name="connsiteY16" fmla="*/ 458038 h 1546644"/>
                      <a:gd name="connsiteX17" fmla="*/ 18891 w 1796855"/>
                      <a:gd name="connsiteY17" fmla="*/ 418320 h 1546644"/>
                      <a:gd name="connsiteX18" fmla="*/ 300536 w 1796855"/>
                      <a:gd name="connsiteY18" fmla="*/ 52780 h 1546644"/>
                      <a:gd name="connsiteX19" fmla="*/ 439904 w 1796855"/>
                      <a:gd name="connsiteY19" fmla="*/ 800 h 1546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796855" h="1546644">
                        <a:moveTo>
                          <a:pt x="439904" y="800"/>
                        </a:moveTo>
                        <a:cubicBezTo>
                          <a:pt x="458058" y="2487"/>
                          <a:pt x="476071" y="6870"/>
                          <a:pt x="492910" y="14155"/>
                        </a:cubicBezTo>
                        <a:lnTo>
                          <a:pt x="1726417" y="547799"/>
                        </a:lnTo>
                        <a:cubicBezTo>
                          <a:pt x="1776935" y="569654"/>
                          <a:pt x="1802546" y="611421"/>
                          <a:pt x="1795788" y="652231"/>
                        </a:cubicBezTo>
                        <a:lnTo>
                          <a:pt x="1794323" y="655495"/>
                        </a:lnTo>
                        <a:lnTo>
                          <a:pt x="1796855" y="668039"/>
                        </a:lnTo>
                        <a:cubicBezTo>
                          <a:pt x="1796499" y="808228"/>
                          <a:pt x="1796144" y="948417"/>
                          <a:pt x="1795788" y="1088606"/>
                        </a:cubicBezTo>
                        <a:cubicBezTo>
                          <a:pt x="1793535" y="1102209"/>
                          <a:pt x="1787686" y="1115706"/>
                          <a:pt x="1777964" y="1128324"/>
                        </a:cubicBezTo>
                        <a:lnTo>
                          <a:pt x="1496318" y="1493864"/>
                        </a:lnTo>
                        <a:cubicBezTo>
                          <a:pt x="1457429" y="1544336"/>
                          <a:pt x="1371301" y="1561629"/>
                          <a:pt x="1303945" y="1532489"/>
                        </a:cubicBezTo>
                        <a:lnTo>
                          <a:pt x="70437" y="998845"/>
                        </a:lnTo>
                        <a:cubicBezTo>
                          <a:pt x="19919" y="976990"/>
                          <a:pt x="-5692" y="935224"/>
                          <a:pt x="1067" y="894413"/>
                        </a:cubicBezTo>
                        <a:lnTo>
                          <a:pt x="1623" y="893174"/>
                        </a:lnTo>
                        <a:lnTo>
                          <a:pt x="0" y="885137"/>
                        </a:lnTo>
                        <a:lnTo>
                          <a:pt x="0" y="489446"/>
                        </a:lnTo>
                        <a:lnTo>
                          <a:pt x="2731" y="475921"/>
                        </a:lnTo>
                        <a:lnTo>
                          <a:pt x="1067" y="458038"/>
                        </a:lnTo>
                        <a:cubicBezTo>
                          <a:pt x="3319" y="444435"/>
                          <a:pt x="9168" y="430938"/>
                          <a:pt x="18891" y="418320"/>
                        </a:cubicBezTo>
                        <a:lnTo>
                          <a:pt x="300536" y="52780"/>
                        </a:lnTo>
                        <a:cubicBezTo>
                          <a:pt x="329702" y="14926"/>
                          <a:pt x="385442" y="-4265"/>
                          <a:pt x="439904" y="80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rgbClr val="ED7D31">
                          <a:lumMod val="50000"/>
                        </a:srgbClr>
                      </a:gs>
                      <a:gs pos="50000">
                        <a:srgbClr val="FF6600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7776AB40-7BED-4AFA-8CD1-D3E54734158D}"/>
                      </a:ext>
                    </a:extLst>
                  </p:cNvPr>
                  <p:cNvSpPr/>
                  <p:nvPr/>
                </p:nvSpPr>
                <p:spPr>
                  <a:xfrm>
                    <a:off x="4880767" y="3400426"/>
                    <a:ext cx="161927" cy="400050"/>
                  </a:xfrm>
                  <a:custGeom>
                    <a:avLst/>
                    <a:gdLst>
                      <a:gd name="connsiteX0" fmla="*/ 0 w 226740"/>
                      <a:gd name="connsiteY0" fmla="*/ 471487 h 471487"/>
                      <a:gd name="connsiteX1" fmla="*/ 207169 w 226740"/>
                      <a:gd name="connsiteY1" fmla="*/ 278606 h 471487"/>
                      <a:gd name="connsiteX2" fmla="*/ 200025 w 226740"/>
                      <a:gd name="connsiteY2" fmla="*/ 235744 h 471487"/>
                      <a:gd name="connsiteX3" fmla="*/ 47625 w 226740"/>
                      <a:gd name="connsiteY3" fmla="*/ 0 h 471487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13751"/>
                      <a:gd name="connsiteY0" fmla="*/ 421481 h 421481"/>
                      <a:gd name="connsiteX1" fmla="*/ 178594 w 213751"/>
                      <a:gd name="connsiteY1" fmla="*/ 242887 h 421481"/>
                      <a:gd name="connsiteX2" fmla="*/ 200025 w 213751"/>
                      <a:gd name="connsiteY2" fmla="*/ 185738 h 421481"/>
                      <a:gd name="connsiteX3" fmla="*/ 40482 w 213751"/>
                      <a:gd name="connsiteY3" fmla="*/ 0 h 421481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89003"/>
                      <a:gd name="connsiteY0" fmla="*/ 407193 h 407193"/>
                      <a:gd name="connsiteX1" fmla="*/ 154782 w 189003"/>
                      <a:gd name="connsiteY1" fmla="*/ 242887 h 407193"/>
                      <a:gd name="connsiteX2" fmla="*/ 176213 w 189003"/>
                      <a:gd name="connsiteY2" fmla="*/ 185738 h 407193"/>
                      <a:gd name="connsiteX3" fmla="*/ 16670 w 189003"/>
                      <a:gd name="connsiteY3" fmla="*/ 0 h 407193"/>
                      <a:gd name="connsiteX0" fmla="*/ 0 w 177265"/>
                      <a:gd name="connsiteY0" fmla="*/ 407193 h 407193"/>
                      <a:gd name="connsiteX1" fmla="*/ 154782 w 177265"/>
                      <a:gd name="connsiteY1" fmla="*/ 242887 h 407193"/>
                      <a:gd name="connsiteX2" fmla="*/ 159545 w 177265"/>
                      <a:gd name="connsiteY2" fmla="*/ 173831 h 407193"/>
                      <a:gd name="connsiteX3" fmla="*/ 16670 w 177265"/>
                      <a:gd name="connsiteY3" fmla="*/ 0 h 407193"/>
                      <a:gd name="connsiteX0" fmla="*/ 0 w 176307"/>
                      <a:gd name="connsiteY0" fmla="*/ 407193 h 407193"/>
                      <a:gd name="connsiteX1" fmla="*/ 154782 w 176307"/>
                      <a:gd name="connsiteY1" fmla="*/ 242887 h 407193"/>
                      <a:gd name="connsiteX2" fmla="*/ 159545 w 176307"/>
                      <a:gd name="connsiteY2" fmla="*/ 173831 h 407193"/>
                      <a:gd name="connsiteX3" fmla="*/ 16670 w 176307"/>
                      <a:gd name="connsiteY3" fmla="*/ 0 h 407193"/>
                      <a:gd name="connsiteX0" fmla="*/ 0 w 171802"/>
                      <a:gd name="connsiteY0" fmla="*/ 407193 h 407193"/>
                      <a:gd name="connsiteX1" fmla="*/ 154782 w 171802"/>
                      <a:gd name="connsiteY1" fmla="*/ 242887 h 407193"/>
                      <a:gd name="connsiteX2" fmla="*/ 159545 w 171802"/>
                      <a:gd name="connsiteY2" fmla="*/ 173831 h 407193"/>
                      <a:gd name="connsiteX3" fmla="*/ 16670 w 171802"/>
                      <a:gd name="connsiteY3" fmla="*/ 0 h 407193"/>
                      <a:gd name="connsiteX0" fmla="*/ 0 w 175693"/>
                      <a:gd name="connsiteY0" fmla="*/ 407193 h 407193"/>
                      <a:gd name="connsiteX1" fmla="*/ 154782 w 175693"/>
                      <a:gd name="connsiteY1" fmla="*/ 242887 h 407193"/>
                      <a:gd name="connsiteX2" fmla="*/ 159545 w 175693"/>
                      <a:gd name="connsiteY2" fmla="*/ 173831 h 407193"/>
                      <a:gd name="connsiteX3" fmla="*/ 16670 w 175693"/>
                      <a:gd name="connsiteY3" fmla="*/ 0 h 407193"/>
                      <a:gd name="connsiteX0" fmla="*/ 0 w 173194"/>
                      <a:gd name="connsiteY0" fmla="*/ 407193 h 407193"/>
                      <a:gd name="connsiteX1" fmla="*/ 142876 w 173194"/>
                      <a:gd name="connsiteY1" fmla="*/ 250031 h 407193"/>
                      <a:gd name="connsiteX2" fmla="*/ 159545 w 173194"/>
                      <a:gd name="connsiteY2" fmla="*/ 173831 h 407193"/>
                      <a:gd name="connsiteX3" fmla="*/ 16670 w 173194"/>
                      <a:gd name="connsiteY3" fmla="*/ 0 h 407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3194" h="407193">
                        <a:moveTo>
                          <a:pt x="0" y="407193"/>
                        </a:moveTo>
                        <a:cubicBezTo>
                          <a:pt x="91679" y="361354"/>
                          <a:pt x="106760" y="291307"/>
                          <a:pt x="142876" y="250031"/>
                        </a:cubicBezTo>
                        <a:cubicBezTo>
                          <a:pt x="178992" y="208755"/>
                          <a:pt x="180579" y="215503"/>
                          <a:pt x="159545" y="173831"/>
                        </a:cubicBezTo>
                        <a:cubicBezTo>
                          <a:pt x="138511" y="132159"/>
                          <a:pt x="62905" y="125612"/>
                          <a:pt x="16670" y="0"/>
                        </a:cubicBez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5ED9A443-102A-493D-A115-229E3A834C92}"/>
                      </a:ext>
                    </a:extLst>
                  </p:cNvPr>
                  <p:cNvSpPr/>
                  <p:nvPr/>
                </p:nvSpPr>
                <p:spPr>
                  <a:xfrm>
                    <a:off x="4798862" y="2846143"/>
                    <a:ext cx="427286" cy="723563"/>
                  </a:xfrm>
                  <a:custGeom>
                    <a:avLst/>
                    <a:gdLst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874455 h 966578"/>
                      <a:gd name="connsiteX16" fmla="*/ 0 w 406205"/>
                      <a:gd name="connsiteY16" fmla="*/ 478764 h 966578"/>
                      <a:gd name="connsiteX17" fmla="*/ 2731 w 406205"/>
                      <a:gd name="connsiteY17" fmla="*/ 465239 h 966578"/>
                      <a:gd name="connsiteX18" fmla="*/ 1067 w 406205"/>
                      <a:gd name="connsiteY18" fmla="*/ 447356 h 966578"/>
                      <a:gd name="connsiteX19" fmla="*/ 18891 w 406205"/>
                      <a:gd name="connsiteY19" fmla="*/ 407638 h 966578"/>
                      <a:gd name="connsiteX20" fmla="*/ 300536 w 406205"/>
                      <a:gd name="connsiteY20" fmla="*/ 42098 h 966578"/>
                      <a:gd name="connsiteX21" fmla="*/ 360734 w 406205"/>
                      <a:gd name="connsiteY21" fmla="*/ 14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478764 h 966578"/>
                      <a:gd name="connsiteX16" fmla="*/ 2731 w 406205"/>
                      <a:gd name="connsiteY16" fmla="*/ 465239 h 966578"/>
                      <a:gd name="connsiteX17" fmla="*/ 1067 w 406205"/>
                      <a:gd name="connsiteY17" fmla="*/ 447356 h 966578"/>
                      <a:gd name="connsiteX18" fmla="*/ 18891 w 406205"/>
                      <a:gd name="connsiteY18" fmla="*/ 407638 h 966578"/>
                      <a:gd name="connsiteX19" fmla="*/ 300536 w 406205"/>
                      <a:gd name="connsiteY19" fmla="*/ 42098 h 966578"/>
                      <a:gd name="connsiteX20" fmla="*/ 360734 w 406205"/>
                      <a:gd name="connsiteY20" fmla="*/ 14 h 966578"/>
                      <a:gd name="connsiteX21" fmla="*/ 360789 w 406205"/>
                      <a:gd name="connsiteY21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0 w 406205"/>
                      <a:gd name="connsiteY14" fmla="*/ 478764 h 966578"/>
                      <a:gd name="connsiteX15" fmla="*/ 2731 w 406205"/>
                      <a:gd name="connsiteY15" fmla="*/ 465239 h 966578"/>
                      <a:gd name="connsiteX16" fmla="*/ 1067 w 406205"/>
                      <a:gd name="connsiteY16" fmla="*/ 447356 h 966578"/>
                      <a:gd name="connsiteX17" fmla="*/ 18891 w 406205"/>
                      <a:gd name="connsiteY17" fmla="*/ 407638 h 966578"/>
                      <a:gd name="connsiteX18" fmla="*/ 300536 w 406205"/>
                      <a:gd name="connsiteY18" fmla="*/ 42098 h 966578"/>
                      <a:gd name="connsiteX19" fmla="*/ 360734 w 406205"/>
                      <a:gd name="connsiteY19" fmla="*/ 14 h 966578"/>
                      <a:gd name="connsiteX20" fmla="*/ 360789 w 406205"/>
                      <a:gd name="connsiteY20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067 w 406205"/>
                      <a:gd name="connsiteY12" fmla="*/ 883731 h 966578"/>
                      <a:gd name="connsiteX13" fmla="*/ 0 w 406205"/>
                      <a:gd name="connsiteY13" fmla="*/ 478764 h 966578"/>
                      <a:gd name="connsiteX14" fmla="*/ 2731 w 406205"/>
                      <a:gd name="connsiteY14" fmla="*/ 465239 h 966578"/>
                      <a:gd name="connsiteX15" fmla="*/ 1067 w 406205"/>
                      <a:gd name="connsiteY15" fmla="*/ 447356 h 966578"/>
                      <a:gd name="connsiteX16" fmla="*/ 18891 w 406205"/>
                      <a:gd name="connsiteY16" fmla="*/ 407638 h 966578"/>
                      <a:gd name="connsiteX17" fmla="*/ 300536 w 406205"/>
                      <a:gd name="connsiteY17" fmla="*/ 42098 h 966578"/>
                      <a:gd name="connsiteX18" fmla="*/ 360734 w 406205"/>
                      <a:gd name="connsiteY18" fmla="*/ 14 h 966578"/>
                      <a:gd name="connsiteX19" fmla="*/ 360789 w 406205"/>
                      <a:gd name="connsiteY19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0 w 406205"/>
                      <a:gd name="connsiteY12" fmla="*/ 478764 h 966578"/>
                      <a:gd name="connsiteX13" fmla="*/ 2731 w 406205"/>
                      <a:gd name="connsiteY13" fmla="*/ 465239 h 966578"/>
                      <a:gd name="connsiteX14" fmla="*/ 1067 w 406205"/>
                      <a:gd name="connsiteY14" fmla="*/ 447356 h 966578"/>
                      <a:gd name="connsiteX15" fmla="*/ 18891 w 406205"/>
                      <a:gd name="connsiteY15" fmla="*/ 407638 h 966578"/>
                      <a:gd name="connsiteX16" fmla="*/ 300536 w 406205"/>
                      <a:gd name="connsiteY16" fmla="*/ 42098 h 966578"/>
                      <a:gd name="connsiteX17" fmla="*/ 360734 w 406205"/>
                      <a:gd name="connsiteY17" fmla="*/ 14 h 966578"/>
                      <a:gd name="connsiteX18" fmla="*/ 360789 w 406205"/>
                      <a:gd name="connsiteY18" fmla="*/ 0 h 966578"/>
                      <a:gd name="connsiteX0" fmla="*/ 360789 w 406205"/>
                      <a:gd name="connsiteY0" fmla="*/ 0 h 957395"/>
                      <a:gd name="connsiteX1" fmla="*/ 391931 w 406205"/>
                      <a:gd name="connsiteY1" fmla="*/ 25012 h 957395"/>
                      <a:gd name="connsiteX2" fmla="*/ 405138 w 406205"/>
                      <a:gd name="connsiteY2" fmla="*/ 84336 h 957395"/>
                      <a:gd name="connsiteX3" fmla="*/ 403673 w 406205"/>
                      <a:gd name="connsiteY3" fmla="*/ 87600 h 957395"/>
                      <a:gd name="connsiteX4" fmla="*/ 406205 w 406205"/>
                      <a:gd name="connsiteY4" fmla="*/ 100144 h 957395"/>
                      <a:gd name="connsiteX5" fmla="*/ 406205 w 406205"/>
                      <a:gd name="connsiteY5" fmla="*/ 495835 h 957395"/>
                      <a:gd name="connsiteX6" fmla="*/ 403890 w 406205"/>
                      <a:gd name="connsiteY6" fmla="*/ 507302 h 957395"/>
                      <a:gd name="connsiteX7" fmla="*/ 405138 w 406205"/>
                      <a:gd name="connsiteY7" fmla="*/ 520711 h 957395"/>
                      <a:gd name="connsiteX8" fmla="*/ 387314 w 406205"/>
                      <a:gd name="connsiteY8" fmla="*/ 560429 h 957395"/>
                      <a:gd name="connsiteX9" fmla="*/ 105668 w 406205"/>
                      <a:gd name="connsiteY9" fmla="*/ 925969 h 957395"/>
                      <a:gd name="connsiteX10" fmla="*/ 68676 w 406205"/>
                      <a:gd name="connsiteY10" fmla="*/ 957395 h 957395"/>
                      <a:gd name="connsiteX11" fmla="*/ 0 w 406205"/>
                      <a:gd name="connsiteY11" fmla="*/ 478764 h 957395"/>
                      <a:gd name="connsiteX12" fmla="*/ 2731 w 406205"/>
                      <a:gd name="connsiteY12" fmla="*/ 465239 h 957395"/>
                      <a:gd name="connsiteX13" fmla="*/ 1067 w 406205"/>
                      <a:gd name="connsiteY13" fmla="*/ 447356 h 957395"/>
                      <a:gd name="connsiteX14" fmla="*/ 18891 w 406205"/>
                      <a:gd name="connsiteY14" fmla="*/ 407638 h 957395"/>
                      <a:gd name="connsiteX15" fmla="*/ 300536 w 406205"/>
                      <a:gd name="connsiteY15" fmla="*/ 42098 h 957395"/>
                      <a:gd name="connsiteX16" fmla="*/ 360734 w 406205"/>
                      <a:gd name="connsiteY16" fmla="*/ 14 h 957395"/>
                      <a:gd name="connsiteX17" fmla="*/ 360789 w 406205"/>
                      <a:gd name="connsiteY17" fmla="*/ 0 h 957395"/>
                      <a:gd name="connsiteX0" fmla="*/ 360789 w 406205"/>
                      <a:gd name="connsiteY0" fmla="*/ 0 h 925969"/>
                      <a:gd name="connsiteX1" fmla="*/ 391931 w 406205"/>
                      <a:gd name="connsiteY1" fmla="*/ 25012 h 925969"/>
                      <a:gd name="connsiteX2" fmla="*/ 405138 w 406205"/>
                      <a:gd name="connsiteY2" fmla="*/ 84336 h 925969"/>
                      <a:gd name="connsiteX3" fmla="*/ 403673 w 406205"/>
                      <a:gd name="connsiteY3" fmla="*/ 87600 h 925969"/>
                      <a:gd name="connsiteX4" fmla="*/ 406205 w 406205"/>
                      <a:gd name="connsiteY4" fmla="*/ 100144 h 925969"/>
                      <a:gd name="connsiteX5" fmla="*/ 406205 w 406205"/>
                      <a:gd name="connsiteY5" fmla="*/ 495835 h 925969"/>
                      <a:gd name="connsiteX6" fmla="*/ 403890 w 406205"/>
                      <a:gd name="connsiteY6" fmla="*/ 507302 h 925969"/>
                      <a:gd name="connsiteX7" fmla="*/ 405138 w 406205"/>
                      <a:gd name="connsiteY7" fmla="*/ 520711 h 925969"/>
                      <a:gd name="connsiteX8" fmla="*/ 387314 w 406205"/>
                      <a:gd name="connsiteY8" fmla="*/ 560429 h 925969"/>
                      <a:gd name="connsiteX9" fmla="*/ 105668 w 406205"/>
                      <a:gd name="connsiteY9" fmla="*/ 925969 h 925969"/>
                      <a:gd name="connsiteX10" fmla="*/ 0 w 406205"/>
                      <a:gd name="connsiteY10" fmla="*/ 478764 h 925969"/>
                      <a:gd name="connsiteX11" fmla="*/ 2731 w 406205"/>
                      <a:gd name="connsiteY11" fmla="*/ 465239 h 925969"/>
                      <a:gd name="connsiteX12" fmla="*/ 1067 w 406205"/>
                      <a:gd name="connsiteY12" fmla="*/ 447356 h 925969"/>
                      <a:gd name="connsiteX13" fmla="*/ 18891 w 406205"/>
                      <a:gd name="connsiteY13" fmla="*/ 407638 h 925969"/>
                      <a:gd name="connsiteX14" fmla="*/ 300536 w 406205"/>
                      <a:gd name="connsiteY14" fmla="*/ 42098 h 925969"/>
                      <a:gd name="connsiteX15" fmla="*/ 360734 w 406205"/>
                      <a:gd name="connsiteY15" fmla="*/ 14 h 925969"/>
                      <a:gd name="connsiteX16" fmla="*/ 360789 w 406205"/>
                      <a:gd name="connsiteY16" fmla="*/ 0 h 925969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405138 w 406205"/>
                      <a:gd name="connsiteY7" fmla="*/ 520711 h 680700"/>
                      <a:gd name="connsiteX8" fmla="*/ 387314 w 406205"/>
                      <a:gd name="connsiteY8" fmla="*/ 560429 h 680700"/>
                      <a:gd name="connsiteX9" fmla="*/ 289025 w 406205"/>
                      <a:gd name="connsiteY9" fmla="*/ 680700 h 680700"/>
                      <a:gd name="connsiteX10" fmla="*/ 0 w 406205"/>
                      <a:gd name="connsiteY10" fmla="*/ 478764 h 680700"/>
                      <a:gd name="connsiteX11" fmla="*/ 2731 w 406205"/>
                      <a:gd name="connsiteY11" fmla="*/ 465239 h 680700"/>
                      <a:gd name="connsiteX12" fmla="*/ 1067 w 406205"/>
                      <a:gd name="connsiteY12" fmla="*/ 447356 h 680700"/>
                      <a:gd name="connsiteX13" fmla="*/ 18891 w 406205"/>
                      <a:gd name="connsiteY13" fmla="*/ 407638 h 680700"/>
                      <a:gd name="connsiteX14" fmla="*/ 300536 w 406205"/>
                      <a:gd name="connsiteY14" fmla="*/ 42098 h 680700"/>
                      <a:gd name="connsiteX15" fmla="*/ 360734 w 406205"/>
                      <a:gd name="connsiteY15" fmla="*/ 14 h 680700"/>
                      <a:gd name="connsiteX16" fmla="*/ 360789 w 406205"/>
                      <a:gd name="connsiteY16" fmla="*/ 0 h 680700"/>
                      <a:gd name="connsiteX0" fmla="*/ 360789 w 406205"/>
                      <a:gd name="connsiteY0" fmla="*/ 0 h 680956"/>
                      <a:gd name="connsiteX1" fmla="*/ 391931 w 406205"/>
                      <a:gd name="connsiteY1" fmla="*/ 25012 h 680956"/>
                      <a:gd name="connsiteX2" fmla="*/ 405138 w 406205"/>
                      <a:gd name="connsiteY2" fmla="*/ 84336 h 680956"/>
                      <a:gd name="connsiteX3" fmla="*/ 403673 w 406205"/>
                      <a:gd name="connsiteY3" fmla="*/ 87600 h 680956"/>
                      <a:gd name="connsiteX4" fmla="*/ 406205 w 406205"/>
                      <a:gd name="connsiteY4" fmla="*/ 100144 h 680956"/>
                      <a:gd name="connsiteX5" fmla="*/ 406205 w 406205"/>
                      <a:gd name="connsiteY5" fmla="*/ 495835 h 680956"/>
                      <a:gd name="connsiteX6" fmla="*/ 403890 w 406205"/>
                      <a:gd name="connsiteY6" fmla="*/ 507302 h 680956"/>
                      <a:gd name="connsiteX7" fmla="*/ 405138 w 406205"/>
                      <a:gd name="connsiteY7" fmla="*/ 520711 h 680956"/>
                      <a:gd name="connsiteX8" fmla="*/ 289025 w 406205"/>
                      <a:gd name="connsiteY8" fmla="*/ 680700 h 680956"/>
                      <a:gd name="connsiteX9" fmla="*/ 0 w 406205"/>
                      <a:gd name="connsiteY9" fmla="*/ 478764 h 680956"/>
                      <a:gd name="connsiteX10" fmla="*/ 2731 w 406205"/>
                      <a:gd name="connsiteY10" fmla="*/ 465239 h 680956"/>
                      <a:gd name="connsiteX11" fmla="*/ 1067 w 406205"/>
                      <a:gd name="connsiteY11" fmla="*/ 447356 h 680956"/>
                      <a:gd name="connsiteX12" fmla="*/ 18891 w 406205"/>
                      <a:gd name="connsiteY12" fmla="*/ 407638 h 680956"/>
                      <a:gd name="connsiteX13" fmla="*/ 300536 w 406205"/>
                      <a:gd name="connsiteY13" fmla="*/ 42098 h 680956"/>
                      <a:gd name="connsiteX14" fmla="*/ 360734 w 406205"/>
                      <a:gd name="connsiteY14" fmla="*/ 14 h 680956"/>
                      <a:gd name="connsiteX15" fmla="*/ 360789 w 406205"/>
                      <a:gd name="connsiteY15" fmla="*/ 0 h 680956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00536 w 406205"/>
                      <a:gd name="connsiteY12" fmla="*/ 42098 h 680700"/>
                      <a:gd name="connsiteX13" fmla="*/ 360734 w 406205"/>
                      <a:gd name="connsiteY13" fmla="*/ 14 h 680700"/>
                      <a:gd name="connsiteX14" fmla="*/ 360789 w 406205"/>
                      <a:gd name="connsiteY14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11" fmla="*/ 300536 w 406205"/>
                      <a:gd name="connsiteY11" fmla="*/ 42098 h 680700"/>
                      <a:gd name="connsiteX12" fmla="*/ 360734 w 406205"/>
                      <a:gd name="connsiteY12" fmla="*/ 14 h 680700"/>
                      <a:gd name="connsiteX13" fmla="*/ 360789 w 406205"/>
                      <a:gd name="connsiteY13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300536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229099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20539 w 406205"/>
                      <a:gd name="connsiteY12" fmla="*/ 133538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9" fmla="*/ 12973 w 418111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0" fmla="*/ 381815 w 427286"/>
                      <a:gd name="connsiteY0" fmla="*/ 14 h 723563"/>
                      <a:gd name="connsiteX1" fmla="*/ 381870 w 427286"/>
                      <a:gd name="connsiteY1" fmla="*/ 0 h 723563"/>
                      <a:gd name="connsiteX2" fmla="*/ 413012 w 427286"/>
                      <a:gd name="connsiteY2" fmla="*/ 25012 h 723563"/>
                      <a:gd name="connsiteX3" fmla="*/ 426219 w 427286"/>
                      <a:gd name="connsiteY3" fmla="*/ 84336 h 723563"/>
                      <a:gd name="connsiteX4" fmla="*/ 424754 w 427286"/>
                      <a:gd name="connsiteY4" fmla="*/ 87600 h 723563"/>
                      <a:gd name="connsiteX5" fmla="*/ 427286 w 427286"/>
                      <a:gd name="connsiteY5" fmla="*/ 100144 h 723563"/>
                      <a:gd name="connsiteX6" fmla="*/ 272006 w 427286"/>
                      <a:gd name="connsiteY6" fmla="*/ 723563 h 723563"/>
                      <a:gd name="connsiteX7" fmla="*/ 9175 w 427286"/>
                      <a:gd name="connsiteY7" fmla="*/ 521626 h 723563"/>
                      <a:gd name="connsiteX8" fmla="*/ 0 w 427286"/>
                      <a:gd name="connsiteY8" fmla="*/ 484289 h 72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7286" h="723563">
                        <a:moveTo>
                          <a:pt x="381815" y="14"/>
                        </a:moveTo>
                        <a:cubicBezTo>
                          <a:pt x="381833" y="9"/>
                          <a:pt x="381852" y="5"/>
                          <a:pt x="381870" y="0"/>
                        </a:cubicBezTo>
                        <a:lnTo>
                          <a:pt x="413012" y="25012"/>
                        </a:lnTo>
                        <a:cubicBezTo>
                          <a:pt x="424885" y="43287"/>
                          <a:pt x="429598" y="63931"/>
                          <a:pt x="426219" y="84336"/>
                        </a:cubicBezTo>
                        <a:lnTo>
                          <a:pt x="424754" y="87600"/>
                        </a:lnTo>
                        <a:lnTo>
                          <a:pt x="427286" y="100144"/>
                        </a:lnTo>
                        <a:cubicBezTo>
                          <a:pt x="375526" y="307950"/>
                          <a:pt x="354722" y="634820"/>
                          <a:pt x="272006" y="723563"/>
                        </a:cubicBezTo>
                        <a:cubicBezTo>
                          <a:pt x="224123" y="636134"/>
                          <a:pt x="26331" y="598414"/>
                          <a:pt x="9175" y="521626"/>
                        </a:cubicBezTo>
                        <a:lnTo>
                          <a:pt x="0" y="484289"/>
                        </a:ln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82" name="グループ化 581">
                    <a:extLst>
                      <a:ext uri="{FF2B5EF4-FFF2-40B4-BE49-F238E27FC236}">
                        <a16:creationId xmlns:a16="http://schemas.microsoft.com/office/drawing/2014/main" id="{07A9727F-E451-487B-83D3-6B356E3F665A}"/>
                      </a:ext>
                    </a:extLst>
                  </p:cNvPr>
                  <p:cNvGrpSpPr/>
                  <p:nvPr/>
                </p:nvGrpSpPr>
                <p:grpSpPr>
                  <a:xfrm>
                    <a:off x="3525284" y="2454784"/>
                    <a:ext cx="1402319" cy="1094295"/>
                    <a:chOff x="1604409" y="2321434"/>
                    <a:chExt cx="1402319" cy="1094295"/>
                  </a:xfrm>
                  <a:solidFill>
                    <a:srgbClr val="CCFF66"/>
                  </a:solidFill>
                </p:grpSpPr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BDF27393-4BCB-4788-9FA0-24E5A95A91AF}"/>
                        </a:ext>
                      </a:extLst>
                    </p:cNvPr>
                    <p:cNvSpPr/>
                    <p:nvPr/>
                  </p:nvSpPr>
                  <p:spPr>
                    <a:xfrm rot="20692675">
                      <a:off x="2090406" y="2321434"/>
                      <a:ext cx="67175" cy="533401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3CFF8504-613B-42C9-8F7A-8A2941CE3F0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578374" y="2359295"/>
                      <a:ext cx="75975" cy="780733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6" name="フリーフォーム: 図形 585">
                      <a:extLst>
                        <a:ext uri="{FF2B5EF4-FFF2-40B4-BE49-F238E27FC236}">
                          <a16:creationId xmlns:a16="http://schemas.microsoft.com/office/drawing/2014/main" id="{13A12E50-BD51-42A9-AAEC-7F77274306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467932" y="2885439"/>
                      <a:ext cx="69849" cy="699769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7" name="フリーフォーム: 図形 586">
                      <a:extLst>
                        <a:ext uri="{FF2B5EF4-FFF2-40B4-BE49-F238E27FC236}">
                          <a16:creationId xmlns:a16="http://schemas.microsoft.com/office/drawing/2014/main" id="{6FA90B85-9513-414D-82F9-AF565DEDE7DA}"/>
                        </a:ext>
                      </a:extLst>
                    </p:cNvPr>
                    <p:cNvSpPr/>
                    <p:nvPr/>
                  </p:nvSpPr>
                  <p:spPr>
                    <a:xfrm rot="18024230">
                      <a:off x="1871208" y="2661321"/>
                      <a:ext cx="66875" cy="600473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8" name="フリーフォーム: 図形 587">
                      <a:extLst>
                        <a:ext uri="{FF2B5EF4-FFF2-40B4-BE49-F238E27FC236}">
                          <a16:creationId xmlns:a16="http://schemas.microsoft.com/office/drawing/2014/main" id="{8F37447D-590C-450E-BC6C-4557C33BC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0146" y="2420713"/>
                      <a:ext cx="394680" cy="995016"/>
                    </a:xfrm>
                    <a:custGeom>
                      <a:avLst/>
                      <a:gdLst>
                        <a:gd name="connsiteX0" fmla="*/ 394680 w 394680"/>
                        <a:gd name="connsiteY0" fmla="*/ 0 h 995016"/>
                        <a:gd name="connsiteX1" fmla="*/ 375749 w 394680"/>
                        <a:gd name="connsiteY1" fmla="*/ 9686 h 995016"/>
                        <a:gd name="connsiteX2" fmla="*/ 348207 w 394680"/>
                        <a:gd name="connsiteY2" fmla="*/ 35541 h 995016"/>
                        <a:gd name="connsiteX3" fmla="*/ 54618 w 394680"/>
                        <a:gd name="connsiteY3" fmla="*/ 416583 h 995016"/>
                        <a:gd name="connsiteX4" fmla="*/ 36038 w 394680"/>
                        <a:gd name="connsiteY4" fmla="*/ 457985 h 995016"/>
                        <a:gd name="connsiteX5" fmla="*/ 37773 w 394680"/>
                        <a:gd name="connsiteY5" fmla="*/ 476626 h 995016"/>
                        <a:gd name="connsiteX6" fmla="*/ 34926 w 394680"/>
                        <a:gd name="connsiteY6" fmla="*/ 490725 h 995016"/>
                        <a:gd name="connsiteX7" fmla="*/ 34926 w 394680"/>
                        <a:gd name="connsiteY7" fmla="*/ 903196 h 995016"/>
                        <a:gd name="connsiteX8" fmla="*/ 36618 w 394680"/>
                        <a:gd name="connsiteY8" fmla="*/ 911574 h 995016"/>
                        <a:gd name="connsiteX9" fmla="*/ 36038 w 394680"/>
                        <a:gd name="connsiteY9" fmla="*/ 912865 h 995016"/>
                        <a:gd name="connsiteX10" fmla="*/ 49804 w 394680"/>
                        <a:gd name="connsiteY10" fmla="*/ 974706 h 995016"/>
                        <a:gd name="connsiteX11" fmla="*/ 68312 w 394680"/>
                        <a:gd name="connsiteY11" fmla="*/ 995016 h 995016"/>
                        <a:gd name="connsiteX12" fmla="*/ 37335 w 394680"/>
                        <a:gd name="connsiteY12" fmla="*/ 976489 h 995016"/>
                        <a:gd name="connsiteX13" fmla="*/ 1067 w 394680"/>
                        <a:gd name="connsiteY13" fmla="*/ 891855 h 995016"/>
                        <a:gd name="connsiteX14" fmla="*/ 1623 w 394680"/>
                        <a:gd name="connsiteY14" fmla="*/ 890616 h 995016"/>
                        <a:gd name="connsiteX15" fmla="*/ 0 w 394680"/>
                        <a:gd name="connsiteY15" fmla="*/ 882579 h 995016"/>
                        <a:gd name="connsiteX16" fmla="*/ 0 w 394680"/>
                        <a:gd name="connsiteY16" fmla="*/ 486888 h 995016"/>
                        <a:gd name="connsiteX17" fmla="*/ 2731 w 394680"/>
                        <a:gd name="connsiteY17" fmla="*/ 473363 h 995016"/>
                        <a:gd name="connsiteX18" fmla="*/ 1067 w 394680"/>
                        <a:gd name="connsiteY18" fmla="*/ 455480 h 995016"/>
                        <a:gd name="connsiteX19" fmla="*/ 18891 w 394680"/>
                        <a:gd name="connsiteY19" fmla="*/ 415762 h 995016"/>
                        <a:gd name="connsiteX20" fmla="*/ 300536 w 394680"/>
                        <a:gd name="connsiteY20" fmla="*/ 50222 h 995016"/>
                        <a:gd name="connsiteX21" fmla="*/ 360734 w 394680"/>
                        <a:gd name="connsiteY21" fmla="*/ 8138 h 995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394680" h="995016">
                          <a:moveTo>
                            <a:pt x="394680" y="0"/>
                          </a:moveTo>
                          <a:lnTo>
                            <a:pt x="375749" y="9686"/>
                          </a:lnTo>
                          <a:cubicBezTo>
                            <a:pt x="365140" y="17028"/>
                            <a:pt x="355808" y="25677"/>
                            <a:pt x="348207" y="35541"/>
                          </a:cubicBezTo>
                          <a:lnTo>
                            <a:pt x="54618" y="416583"/>
                          </a:lnTo>
                          <a:cubicBezTo>
                            <a:pt x="44483" y="429736"/>
                            <a:pt x="38386" y="443805"/>
                            <a:pt x="36038" y="457985"/>
                          </a:cubicBezTo>
                          <a:lnTo>
                            <a:pt x="37773" y="476626"/>
                          </a:lnTo>
                          <a:lnTo>
                            <a:pt x="34926" y="490725"/>
                          </a:lnTo>
                          <a:lnTo>
                            <a:pt x="34926" y="903196"/>
                          </a:lnTo>
                          <a:lnTo>
                            <a:pt x="36618" y="911574"/>
                          </a:lnTo>
                          <a:lnTo>
                            <a:pt x="36038" y="912865"/>
                          </a:lnTo>
                          <a:cubicBezTo>
                            <a:pt x="32515" y="934136"/>
                            <a:pt x="37428" y="955656"/>
                            <a:pt x="49804" y="974706"/>
                          </a:cubicBezTo>
                          <a:lnTo>
                            <a:pt x="68312" y="995016"/>
                          </a:lnTo>
                          <a:lnTo>
                            <a:pt x="37335" y="976489"/>
                          </a:lnTo>
                          <a:cubicBezTo>
                            <a:pt x="9137" y="953609"/>
                            <a:pt x="-4002" y="922463"/>
                            <a:pt x="1067" y="891855"/>
                          </a:cubicBezTo>
                          <a:lnTo>
                            <a:pt x="1623" y="890616"/>
                          </a:lnTo>
                          <a:lnTo>
                            <a:pt x="0" y="882579"/>
                          </a:lnTo>
                          <a:lnTo>
                            <a:pt x="0" y="486888"/>
                          </a:lnTo>
                          <a:lnTo>
                            <a:pt x="2731" y="473363"/>
                          </a:lnTo>
                          <a:lnTo>
                            <a:pt x="1067" y="455480"/>
                          </a:lnTo>
                          <a:cubicBezTo>
                            <a:pt x="3319" y="441877"/>
                            <a:pt x="9168" y="428380"/>
                            <a:pt x="18891" y="415762"/>
                          </a:cubicBezTo>
                          <a:lnTo>
                            <a:pt x="300536" y="50222"/>
                          </a:lnTo>
                          <a:cubicBezTo>
                            <a:pt x="315119" y="31295"/>
                            <a:pt x="336346" y="17034"/>
                            <a:pt x="360734" y="813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D5169E17-F7A1-437D-BA77-58226135D24D}"/>
                      </a:ext>
                    </a:extLst>
                  </p:cNvPr>
                  <p:cNvSpPr/>
                  <p:nvPr/>
                </p:nvSpPr>
                <p:spPr>
                  <a:xfrm rot="2288931">
                    <a:off x="4977749" y="2793207"/>
                    <a:ext cx="24667" cy="615095"/>
                  </a:xfrm>
                  <a:custGeom>
                    <a:avLst/>
                    <a:gdLst>
                      <a:gd name="connsiteX0" fmla="*/ 0 w 45794"/>
                      <a:gd name="connsiteY0" fmla="*/ 335601 h 671202"/>
                      <a:gd name="connsiteX1" fmla="*/ 41936 w 45794"/>
                      <a:gd name="connsiteY1" fmla="*/ 11052 h 671202"/>
                      <a:gd name="connsiteX2" fmla="*/ 45794 w 45794"/>
                      <a:gd name="connsiteY2" fmla="*/ 0 h 671202"/>
                      <a:gd name="connsiteX3" fmla="*/ 40482 w 45794"/>
                      <a:gd name="connsiteY3" fmla="*/ 31170 h 671202"/>
                      <a:gd name="connsiteX4" fmla="*/ 21186 w 45794"/>
                      <a:gd name="connsiteY4" fmla="*/ 335602 h 671202"/>
                      <a:gd name="connsiteX5" fmla="*/ 40482 w 45794"/>
                      <a:gd name="connsiteY5" fmla="*/ 640033 h 671202"/>
                      <a:gd name="connsiteX6" fmla="*/ 45794 w 45794"/>
                      <a:gd name="connsiteY6" fmla="*/ 671202 h 671202"/>
                      <a:gd name="connsiteX7" fmla="*/ 41936 w 45794"/>
                      <a:gd name="connsiteY7" fmla="*/ 660150 h 671202"/>
                      <a:gd name="connsiteX8" fmla="*/ 0 w 45794"/>
                      <a:gd name="connsiteY8" fmla="*/ 335601 h 671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94" h="671202">
                        <a:moveTo>
                          <a:pt x="0" y="335601"/>
                        </a:moveTo>
                        <a:cubicBezTo>
                          <a:pt x="0" y="215381"/>
                          <a:pt x="15460" y="103697"/>
                          <a:pt x="41936" y="11052"/>
                        </a:cubicBezTo>
                        <a:lnTo>
                          <a:pt x="45794" y="0"/>
                        </a:lnTo>
                        <a:lnTo>
                          <a:pt x="40482" y="31170"/>
                        </a:lnTo>
                        <a:cubicBezTo>
                          <a:pt x="28057" y="124740"/>
                          <a:pt x="21186" y="227615"/>
                          <a:pt x="21186" y="335602"/>
                        </a:cubicBezTo>
                        <a:cubicBezTo>
                          <a:pt x="21186" y="443588"/>
                          <a:pt x="28057" y="546463"/>
                          <a:pt x="40482" y="640033"/>
                        </a:cubicBezTo>
                        <a:lnTo>
                          <a:pt x="45794" y="671202"/>
                        </a:lnTo>
                        <a:lnTo>
                          <a:pt x="41936" y="660150"/>
                        </a:lnTo>
                        <a:cubicBezTo>
                          <a:pt x="15460" y="567506"/>
                          <a:pt x="0" y="455821"/>
                          <a:pt x="0" y="33560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alpha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9A14744B-63A1-4C86-BFDF-885DF06F1E1D}"/>
                    </a:ext>
                  </a:extLst>
                </p:cNvPr>
                <p:cNvSpPr/>
                <p:nvPr/>
              </p:nvSpPr>
              <p:spPr>
                <a:xfrm>
                  <a:off x="4374433" y="3437887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7EC0996E-73AD-4953-8ED1-B563F8547C7C}"/>
                  </a:ext>
                </a:extLst>
              </p:cNvPr>
              <p:cNvGrpSpPr/>
              <p:nvPr/>
            </p:nvGrpSpPr>
            <p:grpSpPr>
              <a:xfrm>
                <a:off x="4884839" y="2902174"/>
                <a:ext cx="1806477" cy="1546644"/>
                <a:chOff x="2967139" y="2845024"/>
                <a:chExt cx="1806477" cy="1546644"/>
              </a:xfrm>
            </p:grpSpPr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22804844-F453-4864-B269-C070553BCEF4}"/>
                    </a:ext>
                  </a:extLst>
                </p:cNvPr>
                <p:cNvGrpSpPr/>
                <p:nvPr/>
              </p:nvGrpSpPr>
              <p:grpSpPr>
                <a:xfrm>
                  <a:off x="2967139" y="2845024"/>
                  <a:ext cx="1806477" cy="1546644"/>
                  <a:chOff x="3419671" y="2278249"/>
                  <a:chExt cx="1806477" cy="1546644"/>
                </a:xfrm>
              </p:grpSpPr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758882EA-B626-413D-9F85-02A36EF42E93}"/>
                      </a:ext>
                    </a:extLst>
                  </p:cNvPr>
                  <p:cNvSpPr/>
                  <p:nvPr/>
                </p:nvSpPr>
                <p:spPr>
                  <a:xfrm>
                    <a:off x="3419671" y="2278249"/>
                    <a:ext cx="1796855" cy="1546644"/>
                  </a:xfrm>
                  <a:custGeom>
                    <a:avLst/>
                    <a:gdLst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4540 w 1796855"/>
                      <a:gd name="connsiteY7" fmla="*/ 1075197 h 1546644"/>
                      <a:gd name="connsiteX8" fmla="*/ 1795788 w 1796855"/>
                      <a:gd name="connsiteY8" fmla="*/ 1088606 h 1546644"/>
                      <a:gd name="connsiteX9" fmla="*/ 1777964 w 1796855"/>
                      <a:gd name="connsiteY9" fmla="*/ 1128324 h 1546644"/>
                      <a:gd name="connsiteX10" fmla="*/ 1496318 w 1796855"/>
                      <a:gd name="connsiteY10" fmla="*/ 1493864 h 1546644"/>
                      <a:gd name="connsiteX11" fmla="*/ 1303945 w 1796855"/>
                      <a:gd name="connsiteY11" fmla="*/ 1532489 h 1546644"/>
                      <a:gd name="connsiteX12" fmla="*/ 70437 w 1796855"/>
                      <a:gd name="connsiteY12" fmla="*/ 998845 h 1546644"/>
                      <a:gd name="connsiteX13" fmla="*/ 1067 w 1796855"/>
                      <a:gd name="connsiteY13" fmla="*/ 894413 h 1546644"/>
                      <a:gd name="connsiteX14" fmla="*/ 1623 w 1796855"/>
                      <a:gd name="connsiteY14" fmla="*/ 893174 h 1546644"/>
                      <a:gd name="connsiteX15" fmla="*/ 0 w 1796855"/>
                      <a:gd name="connsiteY15" fmla="*/ 885137 h 1546644"/>
                      <a:gd name="connsiteX16" fmla="*/ 0 w 1796855"/>
                      <a:gd name="connsiteY16" fmla="*/ 489446 h 1546644"/>
                      <a:gd name="connsiteX17" fmla="*/ 2731 w 1796855"/>
                      <a:gd name="connsiteY17" fmla="*/ 475921 h 1546644"/>
                      <a:gd name="connsiteX18" fmla="*/ 1067 w 1796855"/>
                      <a:gd name="connsiteY18" fmla="*/ 458038 h 1546644"/>
                      <a:gd name="connsiteX19" fmla="*/ 18891 w 1796855"/>
                      <a:gd name="connsiteY19" fmla="*/ 418320 h 1546644"/>
                      <a:gd name="connsiteX20" fmla="*/ 300536 w 1796855"/>
                      <a:gd name="connsiteY20" fmla="*/ 52780 h 1546644"/>
                      <a:gd name="connsiteX21" fmla="*/ 439904 w 1796855"/>
                      <a:gd name="connsiteY21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5788 w 1796855"/>
                      <a:gd name="connsiteY7" fmla="*/ 1088606 h 1546644"/>
                      <a:gd name="connsiteX8" fmla="*/ 1777964 w 1796855"/>
                      <a:gd name="connsiteY8" fmla="*/ 1128324 h 1546644"/>
                      <a:gd name="connsiteX9" fmla="*/ 1496318 w 1796855"/>
                      <a:gd name="connsiteY9" fmla="*/ 1493864 h 1546644"/>
                      <a:gd name="connsiteX10" fmla="*/ 1303945 w 1796855"/>
                      <a:gd name="connsiteY10" fmla="*/ 1532489 h 1546644"/>
                      <a:gd name="connsiteX11" fmla="*/ 70437 w 1796855"/>
                      <a:gd name="connsiteY11" fmla="*/ 998845 h 1546644"/>
                      <a:gd name="connsiteX12" fmla="*/ 1067 w 1796855"/>
                      <a:gd name="connsiteY12" fmla="*/ 894413 h 1546644"/>
                      <a:gd name="connsiteX13" fmla="*/ 1623 w 1796855"/>
                      <a:gd name="connsiteY13" fmla="*/ 893174 h 1546644"/>
                      <a:gd name="connsiteX14" fmla="*/ 0 w 1796855"/>
                      <a:gd name="connsiteY14" fmla="*/ 885137 h 1546644"/>
                      <a:gd name="connsiteX15" fmla="*/ 0 w 1796855"/>
                      <a:gd name="connsiteY15" fmla="*/ 489446 h 1546644"/>
                      <a:gd name="connsiteX16" fmla="*/ 2731 w 1796855"/>
                      <a:gd name="connsiteY16" fmla="*/ 475921 h 1546644"/>
                      <a:gd name="connsiteX17" fmla="*/ 1067 w 1796855"/>
                      <a:gd name="connsiteY17" fmla="*/ 458038 h 1546644"/>
                      <a:gd name="connsiteX18" fmla="*/ 18891 w 1796855"/>
                      <a:gd name="connsiteY18" fmla="*/ 418320 h 1546644"/>
                      <a:gd name="connsiteX19" fmla="*/ 300536 w 1796855"/>
                      <a:gd name="connsiteY19" fmla="*/ 52780 h 1546644"/>
                      <a:gd name="connsiteX20" fmla="*/ 439904 w 1796855"/>
                      <a:gd name="connsiteY20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5788 w 1796855"/>
                      <a:gd name="connsiteY6" fmla="*/ 1088606 h 1546644"/>
                      <a:gd name="connsiteX7" fmla="*/ 1777964 w 1796855"/>
                      <a:gd name="connsiteY7" fmla="*/ 1128324 h 1546644"/>
                      <a:gd name="connsiteX8" fmla="*/ 1496318 w 1796855"/>
                      <a:gd name="connsiteY8" fmla="*/ 1493864 h 1546644"/>
                      <a:gd name="connsiteX9" fmla="*/ 1303945 w 1796855"/>
                      <a:gd name="connsiteY9" fmla="*/ 1532489 h 1546644"/>
                      <a:gd name="connsiteX10" fmla="*/ 70437 w 1796855"/>
                      <a:gd name="connsiteY10" fmla="*/ 998845 h 1546644"/>
                      <a:gd name="connsiteX11" fmla="*/ 1067 w 1796855"/>
                      <a:gd name="connsiteY11" fmla="*/ 894413 h 1546644"/>
                      <a:gd name="connsiteX12" fmla="*/ 1623 w 1796855"/>
                      <a:gd name="connsiteY12" fmla="*/ 893174 h 1546644"/>
                      <a:gd name="connsiteX13" fmla="*/ 0 w 1796855"/>
                      <a:gd name="connsiteY13" fmla="*/ 885137 h 1546644"/>
                      <a:gd name="connsiteX14" fmla="*/ 0 w 1796855"/>
                      <a:gd name="connsiteY14" fmla="*/ 489446 h 1546644"/>
                      <a:gd name="connsiteX15" fmla="*/ 2731 w 1796855"/>
                      <a:gd name="connsiteY15" fmla="*/ 475921 h 1546644"/>
                      <a:gd name="connsiteX16" fmla="*/ 1067 w 1796855"/>
                      <a:gd name="connsiteY16" fmla="*/ 458038 h 1546644"/>
                      <a:gd name="connsiteX17" fmla="*/ 18891 w 1796855"/>
                      <a:gd name="connsiteY17" fmla="*/ 418320 h 1546644"/>
                      <a:gd name="connsiteX18" fmla="*/ 300536 w 1796855"/>
                      <a:gd name="connsiteY18" fmla="*/ 52780 h 1546644"/>
                      <a:gd name="connsiteX19" fmla="*/ 439904 w 1796855"/>
                      <a:gd name="connsiteY19" fmla="*/ 800 h 1546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796855" h="1546644">
                        <a:moveTo>
                          <a:pt x="439904" y="800"/>
                        </a:moveTo>
                        <a:cubicBezTo>
                          <a:pt x="458058" y="2487"/>
                          <a:pt x="476071" y="6870"/>
                          <a:pt x="492910" y="14155"/>
                        </a:cubicBezTo>
                        <a:lnTo>
                          <a:pt x="1726417" y="547799"/>
                        </a:lnTo>
                        <a:cubicBezTo>
                          <a:pt x="1776935" y="569654"/>
                          <a:pt x="1802546" y="611421"/>
                          <a:pt x="1795788" y="652231"/>
                        </a:cubicBezTo>
                        <a:lnTo>
                          <a:pt x="1794323" y="655495"/>
                        </a:lnTo>
                        <a:lnTo>
                          <a:pt x="1796855" y="668039"/>
                        </a:lnTo>
                        <a:cubicBezTo>
                          <a:pt x="1796499" y="808228"/>
                          <a:pt x="1796144" y="948417"/>
                          <a:pt x="1795788" y="1088606"/>
                        </a:cubicBezTo>
                        <a:cubicBezTo>
                          <a:pt x="1793535" y="1102209"/>
                          <a:pt x="1787686" y="1115706"/>
                          <a:pt x="1777964" y="1128324"/>
                        </a:cubicBezTo>
                        <a:lnTo>
                          <a:pt x="1496318" y="1493864"/>
                        </a:lnTo>
                        <a:cubicBezTo>
                          <a:pt x="1457429" y="1544336"/>
                          <a:pt x="1371301" y="1561629"/>
                          <a:pt x="1303945" y="1532489"/>
                        </a:cubicBezTo>
                        <a:lnTo>
                          <a:pt x="70437" y="998845"/>
                        </a:lnTo>
                        <a:cubicBezTo>
                          <a:pt x="19919" y="976990"/>
                          <a:pt x="-5692" y="935224"/>
                          <a:pt x="1067" y="894413"/>
                        </a:cubicBezTo>
                        <a:lnTo>
                          <a:pt x="1623" y="893174"/>
                        </a:lnTo>
                        <a:lnTo>
                          <a:pt x="0" y="885137"/>
                        </a:lnTo>
                        <a:lnTo>
                          <a:pt x="0" y="489446"/>
                        </a:lnTo>
                        <a:lnTo>
                          <a:pt x="2731" y="475921"/>
                        </a:lnTo>
                        <a:lnTo>
                          <a:pt x="1067" y="458038"/>
                        </a:lnTo>
                        <a:cubicBezTo>
                          <a:pt x="3319" y="444435"/>
                          <a:pt x="9168" y="430938"/>
                          <a:pt x="18891" y="418320"/>
                        </a:cubicBezTo>
                        <a:lnTo>
                          <a:pt x="300536" y="52780"/>
                        </a:lnTo>
                        <a:cubicBezTo>
                          <a:pt x="329702" y="14926"/>
                          <a:pt x="385442" y="-4265"/>
                          <a:pt x="439904" y="80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rgbClr val="ED7D31">
                          <a:lumMod val="50000"/>
                        </a:srgbClr>
                      </a:gs>
                      <a:gs pos="50000">
                        <a:srgbClr val="FF6600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84E1103C-6093-44C5-9BCA-7CCB113BF350}"/>
                      </a:ext>
                    </a:extLst>
                  </p:cNvPr>
                  <p:cNvSpPr/>
                  <p:nvPr/>
                </p:nvSpPr>
                <p:spPr>
                  <a:xfrm>
                    <a:off x="4880767" y="3400426"/>
                    <a:ext cx="161927" cy="400050"/>
                  </a:xfrm>
                  <a:custGeom>
                    <a:avLst/>
                    <a:gdLst>
                      <a:gd name="connsiteX0" fmla="*/ 0 w 226740"/>
                      <a:gd name="connsiteY0" fmla="*/ 471487 h 471487"/>
                      <a:gd name="connsiteX1" fmla="*/ 207169 w 226740"/>
                      <a:gd name="connsiteY1" fmla="*/ 278606 h 471487"/>
                      <a:gd name="connsiteX2" fmla="*/ 200025 w 226740"/>
                      <a:gd name="connsiteY2" fmla="*/ 235744 h 471487"/>
                      <a:gd name="connsiteX3" fmla="*/ 47625 w 226740"/>
                      <a:gd name="connsiteY3" fmla="*/ 0 h 471487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13751"/>
                      <a:gd name="connsiteY0" fmla="*/ 421481 h 421481"/>
                      <a:gd name="connsiteX1" fmla="*/ 178594 w 213751"/>
                      <a:gd name="connsiteY1" fmla="*/ 242887 h 421481"/>
                      <a:gd name="connsiteX2" fmla="*/ 200025 w 213751"/>
                      <a:gd name="connsiteY2" fmla="*/ 185738 h 421481"/>
                      <a:gd name="connsiteX3" fmla="*/ 40482 w 213751"/>
                      <a:gd name="connsiteY3" fmla="*/ 0 h 421481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89003"/>
                      <a:gd name="connsiteY0" fmla="*/ 407193 h 407193"/>
                      <a:gd name="connsiteX1" fmla="*/ 154782 w 189003"/>
                      <a:gd name="connsiteY1" fmla="*/ 242887 h 407193"/>
                      <a:gd name="connsiteX2" fmla="*/ 176213 w 189003"/>
                      <a:gd name="connsiteY2" fmla="*/ 185738 h 407193"/>
                      <a:gd name="connsiteX3" fmla="*/ 16670 w 189003"/>
                      <a:gd name="connsiteY3" fmla="*/ 0 h 407193"/>
                      <a:gd name="connsiteX0" fmla="*/ 0 w 177265"/>
                      <a:gd name="connsiteY0" fmla="*/ 407193 h 407193"/>
                      <a:gd name="connsiteX1" fmla="*/ 154782 w 177265"/>
                      <a:gd name="connsiteY1" fmla="*/ 242887 h 407193"/>
                      <a:gd name="connsiteX2" fmla="*/ 159545 w 177265"/>
                      <a:gd name="connsiteY2" fmla="*/ 173831 h 407193"/>
                      <a:gd name="connsiteX3" fmla="*/ 16670 w 177265"/>
                      <a:gd name="connsiteY3" fmla="*/ 0 h 407193"/>
                      <a:gd name="connsiteX0" fmla="*/ 0 w 176307"/>
                      <a:gd name="connsiteY0" fmla="*/ 407193 h 407193"/>
                      <a:gd name="connsiteX1" fmla="*/ 154782 w 176307"/>
                      <a:gd name="connsiteY1" fmla="*/ 242887 h 407193"/>
                      <a:gd name="connsiteX2" fmla="*/ 159545 w 176307"/>
                      <a:gd name="connsiteY2" fmla="*/ 173831 h 407193"/>
                      <a:gd name="connsiteX3" fmla="*/ 16670 w 176307"/>
                      <a:gd name="connsiteY3" fmla="*/ 0 h 407193"/>
                      <a:gd name="connsiteX0" fmla="*/ 0 w 171802"/>
                      <a:gd name="connsiteY0" fmla="*/ 407193 h 407193"/>
                      <a:gd name="connsiteX1" fmla="*/ 154782 w 171802"/>
                      <a:gd name="connsiteY1" fmla="*/ 242887 h 407193"/>
                      <a:gd name="connsiteX2" fmla="*/ 159545 w 171802"/>
                      <a:gd name="connsiteY2" fmla="*/ 173831 h 407193"/>
                      <a:gd name="connsiteX3" fmla="*/ 16670 w 171802"/>
                      <a:gd name="connsiteY3" fmla="*/ 0 h 407193"/>
                      <a:gd name="connsiteX0" fmla="*/ 0 w 175693"/>
                      <a:gd name="connsiteY0" fmla="*/ 407193 h 407193"/>
                      <a:gd name="connsiteX1" fmla="*/ 154782 w 175693"/>
                      <a:gd name="connsiteY1" fmla="*/ 242887 h 407193"/>
                      <a:gd name="connsiteX2" fmla="*/ 159545 w 175693"/>
                      <a:gd name="connsiteY2" fmla="*/ 173831 h 407193"/>
                      <a:gd name="connsiteX3" fmla="*/ 16670 w 175693"/>
                      <a:gd name="connsiteY3" fmla="*/ 0 h 407193"/>
                      <a:gd name="connsiteX0" fmla="*/ 0 w 173194"/>
                      <a:gd name="connsiteY0" fmla="*/ 407193 h 407193"/>
                      <a:gd name="connsiteX1" fmla="*/ 142876 w 173194"/>
                      <a:gd name="connsiteY1" fmla="*/ 250031 h 407193"/>
                      <a:gd name="connsiteX2" fmla="*/ 159545 w 173194"/>
                      <a:gd name="connsiteY2" fmla="*/ 173831 h 407193"/>
                      <a:gd name="connsiteX3" fmla="*/ 16670 w 173194"/>
                      <a:gd name="connsiteY3" fmla="*/ 0 h 407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3194" h="407193">
                        <a:moveTo>
                          <a:pt x="0" y="407193"/>
                        </a:moveTo>
                        <a:cubicBezTo>
                          <a:pt x="91679" y="361354"/>
                          <a:pt x="106760" y="291307"/>
                          <a:pt x="142876" y="250031"/>
                        </a:cubicBezTo>
                        <a:cubicBezTo>
                          <a:pt x="178992" y="208755"/>
                          <a:pt x="180579" y="215503"/>
                          <a:pt x="159545" y="173831"/>
                        </a:cubicBezTo>
                        <a:cubicBezTo>
                          <a:pt x="138511" y="132159"/>
                          <a:pt x="62905" y="125612"/>
                          <a:pt x="16670" y="0"/>
                        </a:cubicBez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C957C842-ECC4-4913-9D34-D606E0025146}"/>
                      </a:ext>
                    </a:extLst>
                  </p:cNvPr>
                  <p:cNvSpPr/>
                  <p:nvPr/>
                </p:nvSpPr>
                <p:spPr>
                  <a:xfrm>
                    <a:off x="4798862" y="2846143"/>
                    <a:ext cx="427286" cy="723563"/>
                  </a:xfrm>
                  <a:custGeom>
                    <a:avLst/>
                    <a:gdLst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874455 h 966578"/>
                      <a:gd name="connsiteX16" fmla="*/ 0 w 406205"/>
                      <a:gd name="connsiteY16" fmla="*/ 478764 h 966578"/>
                      <a:gd name="connsiteX17" fmla="*/ 2731 w 406205"/>
                      <a:gd name="connsiteY17" fmla="*/ 465239 h 966578"/>
                      <a:gd name="connsiteX18" fmla="*/ 1067 w 406205"/>
                      <a:gd name="connsiteY18" fmla="*/ 447356 h 966578"/>
                      <a:gd name="connsiteX19" fmla="*/ 18891 w 406205"/>
                      <a:gd name="connsiteY19" fmla="*/ 407638 h 966578"/>
                      <a:gd name="connsiteX20" fmla="*/ 300536 w 406205"/>
                      <a:gd name="connsiteY20" fmla="*/ 42098 h 966578"/>
                      <a:gd name="connsiteX21" fmla="*/ 360734 w 406205"/>
                      <a:gd name="connsiteY21" fmla="*/ 14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478764 h 966578"/>
                      <a:gd name="connsiteX16" fmla="*/ 2731 w 406205"/>
                      <a:gd name="connsiteY16" fmla="*/ 465239 h 966578"/>
                      <a:gd name="connsiteX17" fmla="*/ 1067 w 406205"/>
                      <a:gd name="connsiteY17" fmla="*/ 447356 h 966578"/>
                      <a:gd name="connsiteX18" fmla="*/ 18891 w 406205"/>
                      <a:gd name="connsiteY18" fmla="*/ 407638 h 966578"/>
                      <a:gd name="connsiteX19" fmla="*/ 300536 w 406205"/>
                      <a:gd name="connsiteY19" fmla="*/ 42098 h 966578"/>
                      <a:gd name="connsiteX20" fmla="*/ 360734 w 406205"/>
                      <a:gd name="connsiteY20" fmla="*/ 14 h 966578"/>
                      <a:gd name="connsiteX21" fmla="*/ 360789 w 406205"/>
                      <a:gd name="connsiteY21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0 w 406205"/>
                      <a:gd name="connsiteY14" fmla="*/ 478764 h 966578"/>
                      <a:gd name="connsiteX15" fmla="*/ 2731 w 406205"/>
                      <a:gd name="connsiteY15" fmla="*/ 465239 h 966578"/>
                      <a:gd name="connsiteX16" fmla="*/ 1067 w 406205"/>
                      <a:gd name="connsiteY16" fmla="*/ 447356 h 966578"/>
                      <a:gd name="connsiteX17" fmla="*/ 18891 w 406205"/>
                      <a:gd name="connsiteY17" fmla="*/ 407638 h 966578"/>
                      <a:gd name="connsiteX18" fmla="*/ 300536 w 406205"/>
                      <a:gd name="connsiteY18" fmla="*/ 42098 h 966578"/>
                      <a:gd name="connsiteX19" fmla="*/ 360734 w 406205"/>
                      <a:gd name="connsiteY19" fmla="*/ 14 h 966578"/>
                      <a:gd name="connsiteX20" fmla="*/ 360789 w 406205"/>
                      <a:gd name="connsiteY20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067 w 406205"/>
                      <a:gd name="connsiteY12" fmla="*/ 883731 h 966578"/>
                      <a:gd name="connsiteX13" fmla="*/ 0 w 406205"/>
                      <a:gd name="connsiteY13" fmla="*/ 478764 h 966578"/>
                      <a:gd name="connsiteX14" fmla="*/ 2731 w 406205"/>
                      <a:gd name="connsiteY14" fmla="*/ 465239 h 966578"/>
                      <a:gd name="connsiteX15" fmla="*/ 1067 w 406205"/>
                      <a:gd name="connsiteY15" fmla="*/ 447356 h 966578"/>
                      <a:gd name="connsiteX16" fmla="*/ 18891 w 406205"/>
                      <a:gd name="connsiteY16" fmla="*/ 407638 h 966578"/>
                      <a:gd name="connsiteX17" fmla="*/ 300536 w 406205"/>
                      <a:gd name="connsiteY17" fmla="*/ 42098 h 966578"/>
                      <a:gd name="connsiteX18" fmla="*/ 360734 w 406205"/>
                      <a:gd name="connsiteY18" fmla="*/ 14 h 966578"/>
                      <a:gd name="connsiteX19" fmla="*/ 360789 w 406205"/>
                      <a:gd name="connsiteY19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0 w 406205"/>
                      <a:gd name="connsiteY12" fmla="*/ 478764 h 966578"/>
                      <a:gd name="connsiteX13" fmla="*/ 2731 w 406205"/>
                      <a:gd name="connsiteY13" fmla="*/ 465239 h 966578"/>
                      <a:gd name="connsiteX14" fmla="*/ 1067 w 406205"/>
                      <a:gd name="connsiteY14" fmla="*/ 447356 h 966578"/>
                      <a:gd name="connsiteX15" fmla="*/ 18891 w 406205"/>
                      <a:gd name="connsiteY15" fmla="*/ 407638 h 966578"/>
                      <a:gd name="connsiteX16" fmla="*/ 300536 w 406205"/>
                      <a:gd name="connsiteY16" fmla="*/ 42098 h 966578"/>
                      <a:gd name="connsiteX17" fmla="*/ 360734 w 406205"/>
                      <a:gd name="connsiteY17" fmla="*/ 14 h 966578"/>
                      <a:gd name="connsiteX18" fmla="*/ 360789 w 406205"/>
                      <a:gd name="connsiteY18" fmla="*/ 0 h 966578"/>
                      <a:gd name="connsiteX0" fmla="*/ 360789 w 406205"/>
                      <a:gd name="connsiteY0" fmla="*/ 0 h 957395"/>
                      <a:gd name="connsiteX1" fmla="*/ 391931 w 406205"/>
                      <a:gd name="connsiteY1" fmla="*/ 25012 h 957395"/>
                      <a:gd name="connsiteX2" fmla="*/ 405138 w 406205"/>
                      <a:gd name="connsiteY2" fmla="*/ 84336 h 957395"/>
                      <a:gd name="connsiteX3" fmla="*/ 403673 w 406205"/>
                      <a:gd name="connsiteY3" fmla="*/ 87600 h 957395"/>
                      <a:gd name="connsiteX4" fmla="*/ 406205 w 406205"/>
                      <a:gd name="connsiteY4" fmla="*/ 100144 h 957395"/>
                      <a:gd name="connsiteX5" fmla="*/ 406205 w 406205"/>
                      <a:gd name="connsiteY5" fmla="*/ 495835 h 957395"/>
                      <a:gd name="connsiteX6" fmla="*/ 403890 w 406205"/>
                      <a:gd name="connsiteY6" fmla="*/ 507302 h 957395"/>
                      <a:gd name="connsiteX7" fmla="*/ 405138 w 406205"/>
                      <a:gd name="connsiteY7" fmla="*/ 520711 h 957395"/>
                      <a:gd name="connsiteX8" fmla="*/ 387314 w 406205"/>
                      <a:gd name="connsiteY8" fmla="*/ 560429 h 957395"/>
                      <a:gd name="connsiteX9" fmla="*/ 105668 w 406205"/>
                      <a:gd name="connsiteY9" fmla="*/ 925969 h 957395"/>
                      <a:gd name="connsiteX10" fmla="*/ 68676 w 406205"/>
                      <a:gd name="connsiteY10" fmla="*/ 957395 h 957395"/>
                      <a:gd name="connsiteX11" fmla="*/ 0 w 406205"/>
                      <a:gd name="connsiteY11" fmla="*/ 478764 h 957395"/>
                      <a:gd name="connsiteX12" fmla="*/ 2731 w 406205"/>
                      <a:gd name="connsiteY12" fmla="*/ 465239 h 957395"/>
                      <a:gd name="connsiteX13" fmla="*/ 1067 w 406205"/>
                      <a:gd name="connsiteY13" fmla="*/ 447356 h 957395"/>
                      <a:gd name="connsiteX14" fmla="*/ 18891 w 406205"/>
                      <a:gd name="connsiteY14" fmla="*/ 407638 h 957395"/>
                      <a:gd name="connsiteX15" fmla="*/ 300536 w 406205"/>
                      <a:gd name="connsiteY15" fmla="*/ 42098 h 957395"/>
                      <a:gd name="connsiteX16" fmla="*/ 360734 w 406205"/>
                      <a:gd name="connsiteY16" fmla="*/ 14 h 957395"/>
                      <a:gd name="connsiteX17" fmla="*/ 360789 w 406205"/>
                      <a:gd name="connsiteY17" fmla="*/ 0 h 957395"/>
                      <a:gd name="connsiteX0" fmla="*/ 360789 w 406205"/>
                      <a:gd name="connsiteY0" fmla="*/ 0 h 925969"/>
                      <a:gd name="connsiteX1" fmla="*/ 391931 w 406205"/>
                      <a:gd name="connsiteY1" fmla="*/ 25012 h 925969"/>
                      <a:gd name="connsiteX2" fmla="*/ 405138 w 406205"/>
                      <a:gd name="connsiteY2" fmla="*/ 84336 h 925969"/>
                      <a:gd name="connsiteX3" fmla="*/ 403673 w 406205"/>
                      <a:gd name="connsiteY3" fmla="*/ 87600 h 925969"/>
                      <a:gd name="connsiteX4" fmla="*/ 406205 w 406205"/>
                      <a:gd name="connsiteY4" fmla="*/ 100144 h 925969"/>
                      <a:gd name="connsiteX5" fmla="*/ 406205 w 406205"/>
                      <a:gd name="connsiteY5" fmla="*/ 495835 h 925969"/>
                      <a:gd name="connsiteX6" fmla="*/ 403890 w 406205"/>
                      <a:gd name="connsiteY6" fmla="*/ 507302 h 925969"/>
                      <a:gd name="connsiteX7" fmla="*/ 405138 w 406205"/>
                      <a:gd name="connsiteY7" fmla="*/ 520711 h 925969"/>
                      <a:gd name="connsiteX8" fmla="*/ 387314 w 406205"/>
                      <a:gd name="connsiteY8" fmla="*/ 560429 h 925969"/>
                      <a:gd name="connsiteX9" fmla="*/ 105668 w 406205"/>
                      <a:gd name="connsiteY9" fmla="*/ 925969 h 925969"/>
                      <a:gd name="connsiteX10" fmla="*/ 0 w 406205"/>
                      <a:gd name="connsiteY10" fmla="*/ 478764 h 925969"/>
                      <a:gd name="connsiteX11" fmla="*/ 2731 w 406205"/>
                      <a:gd name="connsiteY11" fmla="*/ 465239 h 925969"/>
                      <a:gd name="connsiteX12" fmla="*/ 1067 w 406205"/>
                      <a:gd name="connsiteY12" fmla="*/ 447356 h 925969"/>
                      <a:gd name="connsiteX13" fmla="*/ 18891 w 406205"/>
                      <a:gd name="connsiteY13" fmla="*/ 407638 h 925969"/>
                      <a:gd name="connsiteX14" fmla="*/ 300536 w 406205"/>
                      <a:gd name="connsiteY14" fmla="*/ 42098 h 925969"/>
                      <a:gd name="connsiteX15" fmla="*/ 360734 w 406205"/>
                      <a:gd name="connsiteY15" fmla="*/ 14 h 925969"/>
                      <a:gd name="connsiteX16" fmla="*/ 360789 w 406205"/>
                      <a:gd name="connsiteY16" fmla="*/ 0 h 925969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405138 w 406205"/>
                      <a:gd name="connsiteY7" fmla="*/ 520711 h 680700"/>
                      <a:gd name="connsiteX8" fmla="*/ 387314 w 406205"/>
                      <a:gd name="connsiteY8" fmla="*/ 560429 h 680700"/>
                      <a:gd name="connsiteX9" fmla="*/ 289025 w 406205"/>
                      <a:gd name="connsiteY9" fmla="*/ 680700 h 680700"/>
                      <a:gd name="connsiteX10" fmla="*/ 0 w 406205"/>
                      <a:gd name="connsiteY10" fmla="*/ 478764 h 680700"/>
                      <a:gd name="connsiteX11" fmla="*/ 2731 w 406205"/>
                      <a:gd name="connsiteY11" fmla="*/ 465239 h 680700"/>
                      <a:gd name="connsiteX12" fmla="*/ 1067 w 406205"/>
                      <a:gd name="connsiteY12" fmla="*/ 447356 h 680700"/>
                      <a:gd name="connsiteX13" fmla="*/ 18891 w 406205"/>
                      <a:gd name="connsiteY13" fmla="*/ 407638 h 680700"/>
                      <a:gd name="connsiteX14" fmla="*/ 300536 w 406205"/>
                      <a:gd name="connsiteY14" fmla="*/ 42098 h 680700"/>
                      <a:gd name="connsiteX15" fmla="*/ 360734 w 406205"/>
                      <a:gd name="connsiteY15" fmla="*/ 14 h 680700"/>
                      <a:gd name="connsiteX16" fmla="*/ 360789 w 406205"/>
                      <a:gd name="connsiteY16" fmla="*/ 0 h 680700"/>
                      <a:gd name="connsiteX0" fmla="*/ 360789 w 406205"/>
                      <a:gd name="connsiteY0" fmla="*/ 0 h 680956"/>
                      <a:gd name="connsiteX1" fmla="*/ 391931 w 406205"/>
                      <a:gd name="connsiteY1" fmla="*/ 25012 h 680956"/>
                      <a:gd name="connsiteX2" fmla="*/ 405138 w 406205"/>
                      <a:gd name="connsiteY2" fmla="*/ 84336 h 680956"/>
                      <a:gd name="connsiteX3" fmla="*/ 403673 w 406205"/>
                      <a:gd name="connsiteY3" fmla="*/ 87600 h 680956"/>
                      <a:gd name="connsiteX4" fmla="*/ 406205 w 406205"/>
                      <a:gd name="connsiteY4" fmla="*/ 100144 h 680956"/>
                      <a:gd name="connsiteX5" fmla="*/ 406205 w 406205"/>
                      <a:gd name="connsiteY5" fmla="*/ 495835 h 680956"/>
                      <a:gd name="connsiteX6" fmla="*/ 403890 w 406205"/>
                      <a:gd name="connsiteY6" fmla="*/ 507302 h 680956"/>
                      <a:gd name="connsiteX7" fmla="*/ 405138 w 406205"/>
                      <a:gd name="connsiteY7" fmla="*/ 520711 h 680956"/>
                      <a:gd name="connsiteX8" fmla="*/ 289025 w 406205"/>
                      <a:gd name="connsiteY8" fmla="*/ 680700 h 680956"/>
                      <a:gd name="connsiteX9" fmla="*/ 0 w 406205"/>
                      <a:gd name="connsiteY9" fmla="*/ 478764 h 680956"/>
                      <a:gd name="connsiteX10" fmla="*/ 2731 w 406205"/>
                      <a:gd name="connsiteY10" fmla="*/ 465239 h 680956"/>
                      <a:gd name="connsiteX11" fmla="*/ 1067 w 406205"/>
                      <a:gd name="connsiteY11" fmla="*/ 447356 h 680956"/>
                      <a:gd name="connsiteX12" fmla="*/ 18891 w 406205"/>
                      <a:gd name="connsiteY12" fmla="*/ 407638 h 680956"/>
                      <a:gd name="connsiteX13" fmla="*/ 300536 w 406205"/>
                      <a:gd name="connsiteY13" fmla="*/ 42098 h 680956"/>
                      <a:gd name="connsiteX14" fmla="*/ 360734 w 406205"/>
                      <a:gd name="connsiteY14" fmla="*/ 14 h 680956"/>
                      <a:gd name="connsiteX15" fmla="*/ 360789 w 406205"/>
                      <a:gd name="connsiteY15" fmla="*/ 0 h 680956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00536 w 406205"/>
                      <a:gd name="connsiteY12" fmla="*/ 42098 h 680700"/>
                      <a:gd name="connsiteX13" fmla="*/ 360734 w 406205"/>
                      <a:gd name="connsiteY13" fmla="*/ 14 h 680700"/>
                      <a:gd name="connsiteX14" fmla="*/ 360789 w 406205"/>
                      <a:gd name="connsiteY14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11" fmla="*/ 300536 w 406205"/>
                      <a:gd name="connsiteY11" fmla="*/ 42098 h 680700"/>
                      <a:gd name="connsiteX12" fmla="*/ 360734 w 406205"/>
                      <a:gd name="connsiteY12" fmla="*/ 14 h 680700"/>
                      <a:gd name="connsiteX13" fmla="*/ 360789 w 406205"/>
                      <a:gd name="connsiteY13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300536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229099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20539 w 406205"/>
                      <a:gd name="connsiteY12" fmla="*/ 133538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9" fmla="*/ 12973 w 418111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0" fmla="*/ 381815 w 427286"/>
                      <a:gd name="connsiteY0" fmla="*/ 14 h 723563"/>
                      <a:gd name="connsiteX1" fmla="*/ 381870 w 427286"/>
                      <a:gd name="connsiteY1" fmla="*/ 0 h 723563"/>
                      <a:gd name="connsiteX2" fmla="*/ 413012 w 427286"/>
                      <a:gd name="connsiteY2" fmla="*/ 25012 h 723563"/>
                      <a:gd name="connsiteX3" fmla="*/ 426219 w 427286"/>
                      <a:gd name="connsiteY3" fmla="*/ 84336 h 723563"/>
                      <a:gd name="connsiteX4" fmla="*/ 424754 w 427286"/>
                      <a:gd name="connsiteY4" fmla="*/ 87600 h 723563"/>
                      <a:gd name="connsiteX5" fmla="*/ 427286 w 427286"/>
                      <a:gd name="connsiteY5" fmla="*/ 100144 h 723563"/>
                      <a:gd name="connsiteX6" fmla="*/ 272006 w 427286"/>
                      <a:gd name="connsiteY6" fmla="*/ 723563 h 723563"/>
                      <a:gd name="connsiteX7" fmla="*/ 9175 w 427286"/>
                      <a:gd name="connsiteY7" fmla="*/ 521626 h 723563"/>
                      <a:gd name="connsiteX8" fmla="*/ 0 w 427286"/>
                      <a:gd name="connsiteY8" fmla="*/ 484289 h 72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7286" h="723563">
                        <a:moveTo>
                          <a:pt x="381815" y="14"/>
                        </a:moveTo>
                        <a:cubicBezTo>
                          <a:pt x="381833" y="9"/>
                          <a:pt x="381852" y="5"/>
                          <a:pt x="381870" y="0"/>
                        </a:cubicBezTo>
                        <a:lnTo>
                          <a:pt x="413012" y="25012"/>
                        </a:lnTo>
                        <a:cubicBezTo>
                          <a:pt x="424885" y="43287"/>
                          <a:pt x="429598" y="63931"/>
                          <a:pt x="426219" y="84336"/>
                        </a:cubicBezTo>
                        <a:lnTo>
                          <a:pt x="424754" y="87600"/>
                        </a:lnTo>
                        <a:lnTo>
                          <a:pt x="427286" y="100144"/>
                        </a:lnTo>
                        <a:cubicBezTo>
                          <a:pt x="375526" y="307950"/>
                          <a:pt x="354722" y="634820"/>
                          <a:pt x="272006" y="723563"/>
                        </a:cubicBezTo>
                        <a:cubicBezTo>
                          <a:pt x="224123" y="636134"/>
                          <a:pt x="26331" y="598414"/>
                          <a:pt x="9175" y="521626"/>
                        </a:cubicBezTo>
                        <a:lnTo>
                          <a:pt x="0" y="484289"/>
                        </a:ln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8D30E3EE-659A-4E31-A6DC-FBB584C0DBA3}"/>
                      </a:ext>
                    </a:extLst>
                  </p:cNvPr>
                  <p:cNvGrpSpPr/>
                  <p:nvPr/>
                </p:nvGrpSpPr>
                <p:grpSpPr>
                  <a:xfrm>
                    <a:off x="3525284" y="2454784"/>
                    <a:ext cx="1402319" cy="1094295"/>
                    <a:chOff x="1604409" y="2321434"/>
                    <a:chExt cx="1402319" cy="1094295"/>
                  </a:xfrm>
                  <a:solidFill>
                    <a:srgbClr val="CCFF66"/>
                  </a:solidFill>
                </p:grpSpPr>
                <p:sp>
                  <p:nvSpPr>
                    <p:cNvPr id="572" name="フリーフォーム: 図形 571">
                      <a:extLst>
                        <a:ext uri="{FF2B5EF4-FFF2-40B4-BE49-F238E27FC236}">
                          <a16:creationId xmlns:a16="http://schemas.microsoft.com/office/drawing/2014/main" id="{3CEED939-B78B-4A52-9CC6-E415196D53D6}"/>
                        </a:ext>
                      </a:extLst>
                    </p:cNvPr>
                    <p:cNvSpPr/>
                    <p:nvPr/>
                  </p:nvSpPr>
                  <p:spPr>
                    <a:xfrm rot="20692675">
                      <a:off x="2090406" y="2321434"/>
                      <a:ext cx="67175" cy="533401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3" name="フリーフォーム: 図形 572">
                      <a:extLst>
                        <a:ext uri="{FF2B5EF4-FFF2-40B4-BE49-F238E27FC236}">
                          <a16:creationId xmlns:a16="http://schemas.microsoft.com/office/drawing/2014/main" id="{01F06178-630A-408D-AE07-F7339674D64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578374" y="2359295"/>
                      <a:ext cx="75975" cy="780733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4" name="フリーフォーム: 図形 573">
                      <a:extLst>
                        <a:ext uri="{FF2B5EF4-FFF2-40B4-BE49-F238E27FC236}">
                          <a16:creationId xmlns:a16="http://schemas.microsoft.com/office/drawing/2014/main" id="{5C17D339-D176-40F1-B6B5-C30DFCF2623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467932" y="2885439"/>
                      <a:ext cx="69849" cy="699769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5" name="フリーフォーム: 図形 574">
                      <a:extLst>
                        <a:ext uri="{FF2B5EF4-FFF2-40B4-BE49-F238E27FC236}">
                          <a16:creationId xmlns:a16="http://schemas.microsoft.com/office/drawing/2014/main" id="{53454CA4-5100-4E9F-9CC6-B43499670394}"/>
                        </a:ext>
                      </a:extLst>
                    </p:cNvPr>
                    <p:cNvSpPr/>
                    <p:nvPr/>
                  </p:nvSpPr>
                  <p:spPr>
                    <a:xfrm rot="18024230">
                      <a:off x="1871208" y="2661321"/>
                      <a:ext cx="66875" cy="600473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AD4BD9BF-D5B8-4563-8C93-C2C9466A1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0146" y="2420713"/>
                      <a:ext cx="394680" cy="995016"/>
                    </a:xfrm>
                    <a:custGeom>
                      <a:avLst/>
                      <a:gdLst>
                        <a:gd name="connsiteX0" fmla="*/ 394680 w 394680"/>
                        <a:gd name="connsiteY0" fmla="*/ 0 h 995016"/>
                        <a:gd name="connsiteX1" fmla="*/ 375749 w 394680"/>
                        <a:gd name="connsiteY1" fmla="*/ 9686 h 995016"/>
                        <a:gd name="connsiteX2" fmla="*/ 348207 w 394680"/>
                        <a:gd name="connsiteY2" fmla="*/ 35541 h 995016"/>
                        <a:gd name="connsiteX3" fmla="*/ 54618 w 394680"/>
                        <a:gd name="connsiteY3" fmla="*/ 416583 h 995016"/>
                        <a:gd name="connsiteX4" fmla="*/ 36038 w 394680"/>
                        <a:gd name="connsiteY4" fmla="*/ 457985 h 995016"/>
                        <a:gd name="connsiteX5" fmla="*/ 37773 w 394680"/>
                        <a:gd name="connsiteY5" fmla="*/ 476626 h 995016"/>
                        <a:gd name="connsiteX6" fmla="*/ 34926 w 394680"/>
                        <a:gd name="connsiteY6" fmla="*/ 490725 h 995016"/>
                        <a:gd name="connsiteX7" fmla="*/ 34926 w 394680"/>
                        <a:gd name="connsiteY7" fmla="*/ 903196 h 995016"/>
                        <a:gd name="connsiteX8" fmla="*/ 36618 w 394680"/>
                        <a:gd name="connsiteY8" fmla="*/ 911574 h 995016"/>
                        <a:gd name="connsiteX9" fmla="*/ 36038 w 394680"/>
                        <a:gd name="connsiteY9" fmla="*/ 912865 h 995016"/>
                        <a:gd name="connsiteX10" fmla="*/ 49804 w 394680"/>
                        <a:gd name="connsiteY10" fmla="*/ 974706 h 995016"/>
                        <a:gd name="connsiteX11" fmla="*/ 68312 w 394680"/>
                        <a:gd name="connsiteY11" fmla="*/ 995016 h 995016"/>
                        <a:gd name="connsiteX12" fmla="*/ 37335 w 394680"/>
                        <a:gd name="connsiteY12" fmla="*/ 976489 h 995016"/>
                        <a:gd name="connsiteX13" fmla="*/ 1067 w 394680"/>
                        <a:gd name="connsiteY13" fmla="*/ 891855 h 995016"/>
                        <a:gd name="connsiteX14" fmla="*/ 1623 w 394680"/>
                        <a:gd name="connsiteY14" fmla="*/ 890616 h 995016"/>
                        <a:gd name="connsiteX15" fmla="*/ 0 w 394680"/>
                        <a:gd name="connsiteY15" fmla="*/ 882579 h 995016"/>
                        <a:gd name="connsiteX16" fmla="*/ 0 w 394680"/>
                        <a:gd name="connsiteY16" fmla="*/ 486888 h 995016"/>
                        <a:gd name="connsiteX17" fmla="*/ 2731 w 394680"/>
                        <a:gd name="connsiteY17" fmla="*/ 473363 h 995016"/>
                        <a:gd name="connsiteX18" fmla="*/ 1067 w 394680"/>
                        <a:gd name="connsiteY18" fmla="*/ 455480 h 995016"/>
                        <a:gd name="connsiteX19" fmla="*/ 18891 w 394680"/>
                        <a:gd name="connsiteY19" fmla="*/ 415762 h 995016"/>
                        <a:gd name="connsiteX20" fmla="*/ 300536 w 394680"/>
                        <a:gd name="connsiteY20" fmla="*/ 50222 h 995016"/>
                        <a:gd name="connsiteX21" fmla="*/ 360734 w 394680"/>
                        <a:gd name="connsiteY21" fmla="*/ 8138 h 995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394680" h="995016">
                          <a:moveTo>
                            <a:pt x="394680" y="0"/>
                          </a:moveTo>
                          <a:lnTo>
                            <a:pt x="375749" y="9686"/>
                          </a:lnTo>
                          <a:cubicBezTo>
                            <a:pt x="365140" y="17028"/>
                            <a:pt x="355808" y="25677"/>
                            <a:pt x="348207" y="35541"/>
                          </a:cubicBezTo>
                          <a:lnTo>
                            <a:pt x="54618" y="416583"/>
                          </a:lnTo>
                          <a:cubicBezTo>
                            <a:pt x="44483" y="429736"/>
                            <a:pt x="38386" y="443805"/>
                            <a:pt x="36038" y="457985"/>
                          </a:cubicBezTo>
                          <a:lnTo>
                            <a:pt x="37773" y="476626"/>
                          </a:lnTo>
                          <a:lnTo>
                            <a:pt x="34926" y="490725"/>
                          </a:lnTo>
                          <a:lnTo>
                            <a:pt x="34926" y="903196"/>
                          </a:lnTo>
                          <a:lnTo>
                            <a:pt x="36618" y="911574"/>
                          </a:lnTo>
                          <a:lnTo>
                            <a:pt x="36038" y="912865"/>
                          </a:lnTo>
                          <a:cubicBezTo>
                            <a:pt x="32515" y="934136"/>
                            <a:pt x="37428" y="955656"/>
                            <a:pt x="49804" y="974706"/>
                          </a:cubicBezTo>
                          <a:lnTo>
                            <a:pt x="68312" y="995016"/>
                          </a:lnTo>
                          <a:lnTo>
                            <a:pt x="37335" y="976489"/>
                          </a:lnTo>
                          <a:cubicBezTo>
                            <a:pt x="9137" y="953609"/>
                            <a:pt x="-4002" y="922463"/>
                            <a:pt x="1067" y="891855"/>
                          </a:cubicBezTo>
                          <a:lnTo>
                            <a:pt x="1623" y="890616"/>
                          </a:lnTo>
                          <a:lnTo>
                            <a:pt x="0" y="882579"/>
                          </a:lnTo>
                          <a:lnTo>
                            <a:pt x="0" y="486888"/>
                          </a:lnTo>
                          <a:lnTo>
                            <a:pt x="2731" y="473363"/>
                          </a:lnTo>
                          <a:lnTo>
                            <a:pt x="1067" y="455480"/>
                          </a:lnTo>
                          <a:cubicBezTo>
                            <a:pt x="3319" y="441877"/>
                            <a:pt x="9168" y="428380"/>
                            <a:pt x="18891" y="415762"/>
                          </a:cubicBezTo>
                          <a:lnTo>
                            <a:pt x="300536" y="50222"/>
                          </a:lnTo>
                          <a:cubicBezTo>
                            <a:pt x="315119" y="31295"/>
                            <a:pt x="336346" y="17034"/>
                            <a:pt x="360734" y="813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8D250BB3-0E62-411E-AF1F-C104521A177C}"/>
                      </a:ext>
                    </a:extLst>
                  </p:cNvPr>
                  <p:cNvSpPr/>
                  <p:nvPr/>
                </p:nvSpPr>
                <p:spPr>
                  <a:xfrm rot="2288931">
                    <a:off x="4977749" y="2793207"/>
                    <a:ext cx="24667" cy="615095"/>
                  </a:xfrm>
                  <a:custGeom>
                    <a:avLst/>
                    <a:gdLst>
                      <a:gd name="connsiteX0" fmla="*/ 0 w 45794"/>
                      <a:gd name="connsiteY0" fmla="*/ 335601 h 671202"/>
                      <a:gd name="connsiteX1" fmla="*/ 41936 w 45794"/>
                      <a:gd name="connsiteY1" fmla="*/ 11052 h 671202"/>
                      <a:gd name="connsiteX2" fmla="*/ 45794 w 45794"/>
                      <a:gd name="connsiteY2" fmla="*/ 0 h 671202"/>
                      <a:gd name="connsiteX3" fmla="*/ 40482 w 45794"/>
                      <a:gd name="connsiteY3" fmla="*/ 31170 h 671202"/>
                      <a:gd name="connsiteX4" fmla="*/ 21186 w 45794"/>
                      <a:gd name="connsiteY4" fmla="*/ 335602 h 671202"/>
                      <a:gd name="connsiteX5" fmla="*/ 40482 w 45794"/>
                      <a:gd name="connsiteY5" fmla="*/ 640033 h 671202"/>
                      <a:gd name="connsiteX6" fmla="*/ 45794 w 45794"/>
                      <a:gd name="connsiteY6" fmla="*/ 671202 h 671202"/>
                      <a:gd name="connsiteX7" fmla="*/ 41936 w 45794"/>
                      <a:gd name="connsiteY7" fmla="*/ 660150 h 671202"/>
                      <a:gd name="connsiteX8" fmla="*/ 0 w 45794"/>
                      <a:gd name="connsiteY8" fmla="*/ 335601 h 671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94" h="671202">
                        <a:moveTo>
                          <a:pt x="0" y="335601"/>
                        </a:moveTo>
                        <a:cubicBezTo>
                          <a:pt x="0" y="215381"/>
                          <a:pt x="15460" y="103697"/>
                          <a:pt x="41936" y="11052"/>
                        </a:cubicBezTo>
                        <a:lnTo>
                          <a:pt x="45794" y="0"/>
                        </a:lnTo>
                        <a:lnTo>
                          <a:pt x="40482" y="31170"/>
                        </a:lnTo>
                        <a:cubicBezTo>
                          <a:pt x="28057" y="124740"/>
                          <a:pt x="21186" y="227615"/>
                          <a:pt x="21186" y="335602"/>
                        </a:cubicBezTo>
                        <a:cubicBezTo>
                          <a:pt x="21186" y="443588"/>
                          <a:pt x="28057" y="546463"/>
                          <a:pt x="40482" y="640033"/>
                        </a:cubicBezTo>
                        <a:lnTo>
                          <a:pt x="45794" y="671202"/>
                        </a:lnTo>
                        <a:lnTo>
                          <a:pt x="41936" y="660150"/>
                        </a:lnTo>
                        <a:cubicBezTo>
                          <a:pt x="15460" y="567506"/>
                          <a:pt x="0" y="455821"/>
                          <a:pt x="0" y="33560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alpha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953A3A77-C95B-4B4D-91DB-10CD2C516D4B}"/>
                    </a:ext>
                  </a:extLst>
                </p:cNvPr>
                <p:cNvSpPr/>
                <p:nvPr/>
              </p:nvSpPr>
              <p:spPr>
                <a:xfrm>
                  <a:off x="4374433" y="3437887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4E06F524-D1D9-4D21-A76A-794A1C2B021F}"/>
                  </a:ext>
                </a:extLst>
              </p:cNvPr>
              <p:cNvGrpSpPr/>
              <p:nvPr/>
            </p:nvGrpSpPr>
            <p:grpSpPr>
              <a:xfrm>
                <a:off x="4463386" y="3511978"/>
                <a:ext cx="1806477" cy="1546644"/>
                <a:chOff x="3419671" y="2278249"/>
                <a:chExt cx="1806477" cy="1546644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0D9D6F2A-3E6A-4D0F-A3BA-400D75DBBE92}"/>
                    </a:ext>
                  </a:extLst>
                </p:cNvPr>
                <p:cNvSpPr/>
                <p:nvPr/>
              </p:nvSpPr>
              <p:spPr>
                <a:xfrm>
                  <a:off x="3419671" y="2278249"/>
                  <a:ext cx="1796855" cy="1546644"/>
                </a:xfrm>
                <a:custGeom>
                  <a:avLst/>
                  <a:gdLst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4540 w 1796855"/>
                    <a:gd name="connsiteY7" fmla="*/ 1075197 h 1546644"/>
                    <a:gd name="connsiteX8" fmla="*/ 1795788 w 1796855"/>
                    <a:gd name="connsiteY8" fmla="*/ 1088606 h 1546644"/>
                    <a:gd name="connsiteX9" fmla="*/ 1777964 w 1796855"/>
                    <a:gd name="connsiteY9" fmla="*/ 1128324 h 1546644"/>
                    <a:gd name="connsiteX10" fmla="*/ 1496318 w 1796855"/>
                    <a:gd name="connsiteY10" fmla="*/ 1493864 h 1546644"/>
                    <a:gd name="connsiteX11" fmla="*/ 1303945 w 1796855"/>
                    <a:gd name="connsiteY11" fmla="*/ 1532489 h 1546644"/>
                    <a:gd name="connsiteX12" fmla="*/ 70437 w 1796855"/>
                    <a:gd name="connsiteY12" fmla="*/ 998845 h 1546644"/>
                    <a:gd name="connsiteX13" fmla="*/ 1067 w 1796855"/>
                    <a:gd name="connsiteY13" fmla="*/ 894413 h 1546644"/>
                    <a:gd name="connsiteX14" fmla="*/ 1623 w 1796855"/>
                    <a:gd name="connsiteY14" fmla="*/ 893174 h 1546644"/>
                    <a:gd name="connsiteX15" fmla="*/ 0 w 1796855"/>
                    <a:gd name="connsiteY15" fmla="*/ 885137 h 1546644"/>
                    <a:gd name="connsiteX16" fmla="*/ 0 w 1796855"/>
                    <a:gd name="connsiteY16" fmla="*/ 489446 h 1546644"/>
                    <a:gd name="connsiteX17" fmla="*/ 2731 w 1796855"/>
                    <a:gd name="connsiteY17" fmla="*/ 475921 h 1546644"/>
                    <a:gd name="connsiteX18" fmla="*/ 1067 w 1796855"/>
                    <a:gd name="connsiteY18" fmla="*/ 458038 h 1546644"/>
                    <a:gd name="connsiteX19" fmla="*/ 18891 w 1796855"/>
                    <a:gd name="connsiteY19" fmla="*/ 418320 h 1546644"/>
                    <a:gd name="connsiteX20" fmla="*/ 300536 w 1796855"/>
                    <a:gd name="connsiteY20" fmla="*/ 52780 h 1546644"/>
                    <a:gd name="connsiteX21" fmla="*/ 439904 w 1796855"/>
                    <a:gd name="connsiteY21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5788 w 1796855"/>
                    <a:gd name="connsiteY7" fmla="*/ 1088606 h 1546644"/>
                    <a:gd name="connsiteX8" fmla="*/ 1777964 w 1796855"/>
                    <a:gd name="connsiteY8" fmla="*/ 1128324 h 1546644"/>
                    <a:gd name="connsiteX9" fmla="*/ 1496318 w 1796855"/>
                    <a:gd name="connsiteY9" fmla="*/ 1493864 h 1546644"/>
                    <a:gd name="connsiteX10" fmla="*/ 1303945 w 1796855"/>
                    <a:gd name="connsiteY10" fmla="*/ 1532489 h 1546644"/>
                    <a:gd name="connsiteX11" fmla="*/ 70437 w 1796855"/>
                    <a:gd name="connsiteY11" fmla="*/ 998845 h 1546644"/>
                    <a:gd name="connsiteX12" fmla="*/ 1067 w 1796855"/>
                    <a:gd name="connsiteY12" fmla="*/ 894413 h 1546644"/>
                    <a:gd name="connsiteX13" fmla="*/ 1623 w 1796855"/>
                    <a:gd name="connsiteY13" fmla="*/ 893174 h 1546644"/>
                    <a:gd name="connsiteX14" fmla="*/ 0 w 1796855"/>
                    <a:gd name="connsiteY14" fmla="*/ 885137 h 1546644"/>
                    <a:gd name="connsiteX15" fmla="*/ 0 w 1796855"/>
                    <a:gd name="connsiteY15" fmla="*/ 489446 h 1546644"/>
                    <a:gd name="connsiteX16" fmla="*/ 2731 w 1796855"/>
                    <a:gd name="connsiteY16" fmla="*/ 475921 h 1546644"/>
                    <a:gd name="connsiteX17" fmla="*/ 1067 w 1796855"/>
                    <a:gd name="connsiteY17" fmla="*/ 458038 h 1546644"/>
                    <a:gd name="connsiteX18" fmla="*/ 18891 w 1796855"/>
                    <a:gd name="connsiteY18" fmla="*/ 418320 h 1546644"/>
                    <a:gd name="connsiteX19" fmla="*/ 300536 w 1796855"/>
                    <a:gd name="connsiteY19" fmla="*/ 52780 h 1546644"/>
                    <a:gd name="connsiteX20" fmla="*/ 439904 w 1796855"/>
                    <a:gd name="connsiteY20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5788 w 1796855"/>
                    <a:gd name="connsiteY6" fmla="*/ 1088606 h 1546644"/>
                    <a:gd name="connsiteX7" fmla="*/ 1777964 w 1796855"/>
                    <a:gd name="connsiteY7" fmla="*/ 1128324 h 1546644"/>
                    <a:gd name="connsiteX8" fmla="*/ 1496318 w 1796855"/>
                    <a:gd name="connsiteY8" fmla="*/ 1493864 h 1546644"/>
                    <a:gd name="connsiteX9" fmla="*/ 1303945 w 1796855"/>
                    <a:gd name="connsiteY9" fmla="*/ 1532489 h 1546644"/>
                    <a:gd name="connsiteX10" fmla="*/ 70437 w 1796855"/>
                    <a:gd name="connsiteY10" fmla="*/ 998845 h 1546644"/>
                    <a:gd name="connsiteX11" fmla="*/ 1067 w 1796855"/>
                    <a:gd name="connsiteY11" fmla="*/ 894413 h 1546644"/>
                    <a:gd name="connsiteX12" fmla="*/ 1623 w 1796855"/>
                    <a:gd name="connsiteY12" fmla="*/ 893174 h 1546644"/>
                    <a:gd name="connsiteX13" fmla="*/ 0 w 1796855"/>
                    <a:gd name="connsiteY13" fmla="*/ 885137 h 1546644"/>
                    <a:gd name="connsiteX14" fmla="*/ 0 w 1796855"/>
                    <a:gd name="connsiteY14" fmla="*/ 489446 h 1546644"/>
                    <a:gd name="connsiteX15" fmla="*/ 2731 w 1796855"/>
                    <a:gd name="connsiteY15" fmla="*/ 475921 h 1546644"/>
                    <a:gd name="connsiteX16" fmla="*/ 1067 w 1796855"/>
                    <a:gd name="connsiteY16" fmla="*/ 458038 h 1546644"/>
                    <a:gd name="connsiteX17" fmla="*/ 18891 w 1796855"/>
                    <a:gd name="connsiteY17" fmla="*/ 418320 h 1546644"/>
                    <a:gd name="connsiteX18" fmla="*/ 300536 w 1796855"/>
                    <a:gd name="connsiteY18" fmla="*/ 52780 h 1546644"/>
                    <a:gd name="connsiteX19" fmla="*/ 439904 w 1796855"/>
                    <a:gd name="connsiteY19" fmla="*/ 800 h 154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96855" h="1546644">
                      <a:moveTo>
                        <a:pt x="439904" y="800"/>
                      </a:moveTo>
                      <a:cubicBezTo>
                        <a:pt x="458058" y="2487"/>
                        <a:pt x="476071" y="6870"/>
                        <a:pt x="492910" y="14155"/>
                      </a:cubicBezTo>
                      <a:lnTo>
                        <a:pt x="1726417" y="547799"/>
                      </a:lnTo>
                      <a:cubicBezTo>
                        <a:pt x="1776935" y="569654"/>
                        <a:pt x="1802546" y="611421"/>
                        <a:pt x="1795788" y="652231"/>
                      </a:cubicBezTo>
                      <a:lnTo>
                        <a:pt x="1794323" y="655495"/>
                      </a:lnTo>
                      <a:lnTo>
                        <a:pt x="1796855" y="668039"/>
                      </a:lnTo>
                      <a:cubicBezTo>
                        <a:pt x="1796499" y="808228"/>
                        <a:pt x="1796144" y="948417"/>
                        <a:pt x="1795788" y="1088606"/>
                      </a:cubicBezTo>
                      <a:cubicBezTo>
                        <a:pt x="1793535" y="1102209"/>
                        <a:pt x="1787686" y="1115706"/>
                        <a:pt x="1777964" y="1128324"/>
                      </a:cubicBezTo>
                      <a:lnTo>
                        <a:pt x="1496318" y="1493864"/>
                      </a:lnTo>
                      <a:cubicBezTo>
                        <a:pt x="1457429" y="1544336"/>
                        <a:pt x="1371301" y="1561629"/>
                        <a:pt x="1303945" y="1532489"/>
                      </a:cubicBezTo>
                      <a:lnTo>
                        <a:pt x="70437" y="998845"/>
                      </a:lnTo>
                      <a:cubicBezTo>
                        <a:pt x="19919" y="976990"/>
                        <a:pt x="-5692" y="935224"/>
                        <a:pt x="1067" y="894413"/>
                      </a:cubicBezTo>
                      <a:lnTo>
                        <a:pt x="1623" y="893174"/>
                      </a:lnTo>
                      <a:lnTo>
                        <a:pt x="0" y="885137"/>
                      </a:lnTo>
                      <a:lnTo>
                        <a:pt x="0" y="489446"/>
                      </a:lnTo>
                      <a:lnTo>
                        <a:pt x="2731" y="475921"/>
                      </a:lnTo>
                      <a:lnTo>
                        <a:pt x="1067" y="458038"/>
                      </a:lnTo>
                      <a:cubicBezTo>
                        <a:pt x="3319" y="444435"/>
                        <a:pt x="9168" y="430938"/>
                        <a:pt x="18891" y="418320"/>
                      </a:cubicBezTo>
                      <a:lnTo>
                        <a:pt x="300536" y="52780"/>
                      </a:lnTo>
                      <a:cubicBezTo>
                        <a:pt x="329702" y="14926"/>
                        <a:pt x="385442" y="-4265"/>
                        <a:pt x="439904" y="800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70AD47">
                        <a:lumMod val="50000"/>
                      </a:srgbClr>
                    </a:gs>
                    <a:gs pos="50000">
                      <a:srgbClr val="70AD47">
                        <a:lumMod val="7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1F1A70F4-A640-4E5C-9A5E-91A634699681}"/>
                    </a:ext>
                  </a:extLst>
                </p:cNvPr>
                <p:cNvSpPr/>
                <p:nvPr/>
              </p:nvSpPr>
              <p:spPr>
                <a:xfrm>
                  <a:off x="4880767" y="3400426"/>
                  <a:ext cx="161927" cy="400050"/>
                </a:xfrm>
                <a:custGeom>
                  <a:avLst/>
                  <a:gdLst>
                    <a:gd name="connsiteX0" fmla="*/ 0 w 226740"/>
                    <a:gd name="connsiteY0" fmla="*/ 471487 h 471487"/>
                    <a:gd name="connsiteX1" fmla="*/ 207169 w 226740"/>
                    <a:gd name="connsiteY1" fmla="*/ 278606 h 471487"/>
                    <a:gd name="connsiteX2" fmla="*/ 200025 w 226740"/>
                    <a:gd name="connsiteY2" fmla="*/ 235744 h 471487"/>
                    <a:gd name="connsiteX3" fmla="*/ 47625 w 226740"/>
                    <a:gd name="connsiteY3" fmla="*/ 0 h 471487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13751"/>
                    <a:gd name="connsiteY0" fmla="*/ 421481 h 421481"/>
                    <a:gd name="connsiteX1" fmla="*/ 178594 w 213751"/>
                    <a:gd name="connsiteY1" fmla="*/ 242887 h 421481"/>
                    <a:gd name="connsiteX2" fmla="*/ 200025 w 213751"/>
                    <a:gd name="connsiteY2" fmla="*/ 185738 h 421481"/>
                    <a:gd name="connsiteX3" fmla="*/ 40482 w 213751"/>
                    <a:gd name="connsiteY3" fmla="*/ 0 h 421481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89003"/>
                    <a:gd name="connsiteY0" fmla="*/ 407193 h 407193"/>
                    <a:gd name="connsiteX1" fmla="*/ 154782 w 189003"/>
                    <a:gd name="connsiteY1" fmla="*/ 242887 h 407193"/>
                    <a:gd name="connsiteX2" fmla="*/ 176213 w 189003"/>
                    <a:gd name="connsiteY2" fmla="*/ 185738 h 407193"/>
                    <a:gd name="connsiteX3" fmla="*/ 16670 w 189003"/>
                    <a:gd name="connsiteY3" fmla="*/ 0 h 407193"/>
                    <a:gd name="connsiteX0" fmla="*/ 0 w 177265"/>
                    <a:gd name="connsiteY0" fmla="*/ 407193 h 407193"/>
                    <a:gd name="connsiteX1" fmla="*/ 154782 w 177265"/>
                    <a:gd name="connsiteY1" fmla="*/ 242887 h 407193"/>
                    <a:gd name="connsiteX2" fmla="*/ 159545 w 177265"/>
                    <a:gd name="connsiteY2" fmla="*/ 173831 h 407193"/>
                    <a:gd name="connsiteX3" fmla="*/ 16670 w 177265"/>
                    <a:gd name="connsiteY3" fmla="*/ 0 h 407193"/>
                    <a:gd name="connsiteX0" fmla="*/ 0 w 176307"/>
                    <a:gd name="connsiteY0" fmla="*/ 407193 h 407193"/>
                    <a:gd name="connsiteX1" fmla="*/ 154782 w 176307"/>
                    <a:gd name="connsiteY1" fmla="*/ 242887 h 407193"/>
                    <a:gd name="connsiteX2" fmla="*/ 159545 w 176307"/>
                    <a:gd name="connsiteY2" fmla="*/ 173831 h 407193"/>
                    <a:gd name="connsiteX3" fmla="*/ 16670 w 176307"/>
                    <a:gd name="connsiteY3" fmla="*/ 0 h 407193"/>
                    <a:gd name="connsiteX0" fmla="*/ 0 w 171802"/>
                    <a:gd name="connsiteY0" fmla="*/ 407193 h 407193"/>
                    <a:gd name="connsiteX1" fmla="*/ 154782 w 171802"/>
                    <a:gd name="connsiteY1" fmla="*/ 242887 h 407193"/>
                    <a:gd name="connsiteX2" fmla="*/ 159545 w 171802"/>
                    <a:gd name="connsiteY2" fmla="*/ 173831 h 407193"/>
                    <a:gd name="connsiteX3" fmla="*/ 16670 w 171802"/>
                    <a:gd name="connsiteY3" fmla="*/ 0 h 407193"/>
                    <a:gd name="connsiteX0" fmla="*/ 0 w 175693"/>
                    <a:gd name="connsiteY0" fmla="*/ 407193 h 407193"/>
                    <a:gd name="connsiteX1" fmla="*/ 154782 w 175693"/>
                    <a:gd name="connsiteY1" fmla="*/ 242887 h 407193"/>
                    <a:gd name="connsiteX2" fmla="*/ 159545 w 175693"/>
                    <a:gd name="connsiteY2" fmla="*/ 173831 h 407193"/>
                    <a:gd name="connsiteX3" fmla="*/ 16670 w 175693"/>
                    <a:gd name="connsiteY3" fmla="*/ 0 h 407193"/>
                    <a:gd name="connsiteX0" fmla="*/ 0 w 173194"/>
                    <a:gd name="connsiteY0" fmla="*/ 407193 h 407193"/>
                    <a:gd name="connsiteX1" fmla="*/ 142876 w 173194"/>
                    <a:gd name="connsiteY1" fmla="*/ 250031 h 407193"/>
                    <a:gd name="connsiteX2" fmla="*/ 159545 w 173194"/>
                    <a:gd name="connsiteY2" fmla="*/ 173831 h 407193"/>
                    <a:gd name="connsiteX3" fmla="*/ 16670 w 173194"/>
                    <a:gd name="connsiteY3" fmla="*/ 0 h 40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94" h="407193">
                      <a:moveTo>
                        <a:pt x="0" y="407193"/>
                      </a:moveTo>
                      <a:cubicBezTo>
                        <a:pt x="91679" y="361354"/>
                        <a:pt x="106760" y="291307"/>
                        <a:pt x="142876" y="250031"/>
                      </a:cubicBezTo>
                      <a:cubicBezTo>
                        <a:pt x="178992" y="208755"/>
                        <a:pt x="180579" y="215503"/>
                        <a:pt x="159545" y="173831"/>
                      </a:cubicBezTo>
                      <a:cubicBezTo>
                        <a:pt x="138511" y="132159"/>
                        <a:pt x="62905" y="125612"/>
                        <a:pt x="16670" y="0"/>
                      </a:cubicBez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9BC147F5-5A79-4440-A332-A10D45360249}"/>
                    </a:ext>
                  </a:extLst>
                </p:cNvPr>
                <p:cNvSpPr/>
                <p:nvPr/>
              </p:nvSpPr>
              <p:spPr>
                <a:xfrm>
                  <a:off x="4798862" y="2846143"/>
                  <a:ext cx="427286" cy="723563"/>
                </a:xfrm>
                <a:custGeom>
                  <a:avLst/>
                  <a:gdLst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874455 h 966578"/>
                    <a:gd name="connsiteX16" fmla="*/ 0 w 406205"/>
                    <a:gd name="connsiteY16" fmla="*/ 478764 h 966578"/>
                    <a:gd name="connsiteX17" fmla="*/ 2731 w 406205"/>
                    <a:gd name="connsiteY17" fmla="*/ 465239 h 966578"/>
                    <a:gd name="connsiteX18" fmla="*/ 1067 w 406205"/>
                    <a:gd name="connsiteY18" fmla="*/ 447356 h 966578"/>
                    <a:gd name="connsiteX19" fmla="*/ 18891 w 406205"/>
                    <a:gd name="connsiteY19" fmla="*/ 407638 h 966578"/>
                    <a:gd name="connsiteX20" fmla="*/ 300536 w 406205"/>
                    <a:gd name="connsiteY20" fmla="*/ 42098 h 966578"/>
                    <a:gd name="connsiteX21" fmla="*/ 360734 w 406205"/>
                    <a:gd name="connsiteY21" fmla="*/ 14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478764 h 966578"/>
                    <a:gd name="connsiteX16" fmla="*/ 2731 w 406205"/>
                    <a:gd name="connsiteY16" fmla="*/ 465239 h 966578"/>
                    <a:gd name="connsiteX17" fmla="*/ 1067 w 406205"/>
                    <a:gd name="connsiteY17" fmla="*/ 447356 h 966578"/>
                    <a:gd name="connsiteX18" fmla="*/ 18891 w 406205"/>
                    <a:gd name="connsiteY18" fmla="*/ 407638 h 966578"/>
                    <a:gd name="connsiteX19" fmla="*/ 300536 w 406205"/>
                    <a:gd name="connsiteY19" fmla="*/ 42098 h 966578"/>
                    <a:gd name="connsiteX20" fmla="*/ 360734 w 406205"/>
                    <a:gd name="connsiteY20" fmla="*/ 14 h 966578"/>
                    <a:gd name="connsiteX21" fmla="*/ 360789 w 406205"/>
                    <a:gd name="connsiteY21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0 w 406205"/>
                    <a:gd name="connsiteY14" fmla="*/ 478764 h 966578"/>
                    <a:gd name="connsiteX15" fmla="*/ 2731 w 406205"/>
                    <a:gd name="connsiteY15" fmla="*/ 465239 h 966578"/>
                    <a:gd name="connsiteX16" fmla="*/ 1067 w 406205"/>
                    <a:gd name="connsiteY16" fmla="*/ 447356 h 966578"/>
                    <a:gd name="connsiteX17" fmla="*/ 18891 w 406205"/>
                    <a:gd name="connsiteY17" fmla="*/ 407638 h 966578"/>
                    <a:gd name="connsiteX18" fmla="*/ 300536 w 406205"/>
                    <a:gd name="connsiteY18" fmla="*/ 42098 h 966578"/>
                    <a:gd name="connsiteX19" fmla="*/ 360734 w 406205"/>
                    <a:gd name="connsiteY19" fmla="*/ 14 h 966578"/>
                    <a:gd name="connsiteX20" fmla="*/ 360789 w 406205"/>
                    <a:gd name="connsiteY20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067 w 406205"/>
                    <a:gd name="connsiteY12" fmla="*/ 883731 h 966578"/>
                    <a:gd name="connsiteX13" fmla="*/ 0 w 406205"/>
                    <a:gd name="connsiteY13" fmla="*/ 478764 h 966578"/>
                    <a:gd name="connsiteX14" fmla="*/ 2731 w 406205"/>
                    <a:gd name="connsiteY14" fmla="*/ 465239 h 966578"/>
                    <a:gd name="connsiteX15" fmla="*/ 1067 w 406205"/>
                    <a:gd name="connsiteY15" fmla="*/ 447356 h 966578"/>
                    <a:gd name="connsiteX16" fmla="*/ 18891 w 406205"/>
                    <a:gd name="connsiteY16" fmla="*/ 407638 h 966578"/>
                    <a:gd name="connsiteX17" fmla="*/ 300536 w 406205"/>
                    <a:gd name="connsiteY17" fmla="*/ 42098 h 966578"/>
                    <a:gd name="connsiteX18" fmla="*/ 360734 w 406205"/>
                    <a:gd name="connsiteY18" fmla="*/ 14 h 966578"/>
                    <a:gd name="connsiteX19" fmla="*/ 360789 w 406205"/>
                    <a:gd name="connsiteY19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0 w 406205"/>
                    <a:gd name="connsiteY12" fmla="*/ 478764 h 966578"/>
                    <a:gd name="connsiteX13" fmla="*/ 2731 w 406205"/>
                    <a:gd name="connsiteY13" fmla="*/ 465239 h 966578"/>
                    <a:gd name="connsiteX14" fmla="*/ 1067 w 406205"/>
                    <a:gd name="connsiteY14" fmla="*/ 447356 h 966578"/>
                    <a:gd name="connsiteX15" fmla="*/ 18891 w 406205"/>
                    <a:gd name="connsiteY15" fmla="*/ 407638 h 966578"/>
                    <a:gd name="connsiteX16" fmla="*/ 300536 w 406205"/>
                    <a:gd name="connsiteY16" fmla="*/ 42098 h 966578"/>
                    <a:gd name="connsiteX17" fmla="*/ 360734 w 406205"/>
                    <a:gd name="connsiteY17" fmla="*/ 14 h 966578"/>
                    <a:gd name="connsiteX18" fmla="*/ 360789 w 406205"/>
                    <a:gd name="connsiteY18" fmla="*/ 0 h 966578"/>
                    <a:gd name="connsiteX0" fmla="*/ 360789 w 406205"/>
                    <a:gd name="connsiteY0" fmla="*/ 0 h 957395"/>
                    <a:gd name="connsiteX1" fmla="*/ 391931 w 406205"/>
                    <a:gd name="connsiteY1" fmla="*/ 25012 h 957395"/>
                    <a:gd name="connsiteX2" fmla="*/ 405138 w 406205"/>
                    <a:gd name="connsiteY2" fmla="*/ 84336 h 957395"/>
                    <a:gd name="connsiteX3" fmla="*/ 403673 w 406205"/>
                    <a:gd name="connsiteY3" fmla="*/ 87600 h 957395"/>
                    <a:gd name="connsiteX4" fmla="*/ 406205 w 406205"/>
                    <a:gd name="connsiteY4" fmla="*/ 100144 h 957395"/>
                    <a:gd name="connsiteX5" fmla="*/ 406205 w 406205"/>
                    <a:gd name="connsiteY5" fmla="*/ 495835 h 957395"/>
                    <a:gd name="connsiteX6" fmla="*/ 403890 w 406205"/>
                    <a:gd name="connsiteY6" fmla="*/ 507302 h 957395"/>
                    <a:gd name="connsiteX7" fmla="*/ 405138 w 406205"/>
                    <a:gd name="connsiteY7" fmla="*/ 520711 h 957395"/>
                    <a:gd name="connsiteX8" fmla="*/ 387314 w 406205"/>
                    <a:gd name="connsiteY8" fmla="*/ 560429 h 957395"/>
                    <a:gd name="connsiteX9" fmla="*/ 105668 w 406205"/>
                    <a:gd name="connsiteY9" fmla="*/ 925969 h 957395"/>
                    <a:gd name="connsiteX10" fmla="*/ 68676 w 406205"/>
                    <a:gd name="connsiteY10" fmla="*/ 957395 h 957395"/>
                    <a:gd name="connsiteX11" fmla="*/ 0 w 406205"/>
                    <a:gd name="connsiteY11" fmla="*/ 478764 h 957395"/>
                    <a:gd name="connsiteX12" fmla="*/ 2731 w 406205"/>
                    <a:gd name="connsiteY12" fmla="*/ 465239 h 957395"/>
                    <a:gd name="connsiteX13" fmla="*/ 1067 w 406205"/>
                    <a:gd name="connsiteY13" fmla="*/ 447356 h 957395"/>
                    <a:gd name="connsiteX14" fmla="*/ 18891 w 406205"/>
                    <a:gd name="connsiteY14" fmla="*/ 407638 h 957395"/>
                    <a:gd name="connsiteX15" fmla="*/ 300536 w 406205"/>
                    <a:gd name="connsiteY15" fmla="*/ 42098 h 957395"/>
                    <a:gd name="connsiteX16" fmla="*/ 360734 w 406205"/>
                    <a:gd name="connsiteY16" fmla="*/ 14 h 957395"/>
                    <a:gd name="connsiteX17" fmla="*/ 360789 w 406205"/>
                    <a:gd name="connsiteY17" fmla="*/ 0 h 957395"/>
                    <a:gd name="connsiteX0" fmla="*/ 360789 w 406205"/>
                    <a:gd name="connsiteY0" fmla="*/ 0 h 925969"/>
                    <a:gd name="connsiteX1" fmla="*/ 391931 w 406205"/>
                    <a:gd name="connsiteY1" fmla="*/ 25012 h 925969"/>
                    <a:gd name="connsiteX2" fmla="*/ 405138 w 406205"/>
                    <a:gd name="connsiteY2" fmla="*/ 84336 h 925969"/>
                    <a:gd name="connsiteX3" fmla="*/ 403673 w 406205"/>
                    <a:gd name="connsiteY3" fmla="*/ 87600 h 925969"/>
                    <a:gd name="connsiteX4" fmla="*/ 406205 w 406205"/>
                    <a:gd name="connsiteY4" fmla="*/ 100144 h 925969"/>
                    <a:gd name="connsiteX5" fmla="*/ 406205 w 406205"/>
                    <a:gd name="connsiteY5" fmla="*/ 495835 h 925969"/>
                    <a:gd name="connsiteX6" fmla="*/ 403890 w 406205"/>
                    <a:gd name="connsiteY6" fmla="*/ 507302 h 925969"/>
                    <a:gd name="connsiteX7" fmla="*/ 405138 w 406205"/>
                    <a:gd name="connsiteY7" fmla="*/ 520711 h 925969"/>
                    <a:gd name="connsiteX8" fmla="*/ 387314 w 406205"/>
                    <a:gd name="connsiteY8" fmla="*/ 560429 h 925969"/>
                    <a:gd name="connsiteX9" fmla="*/ 105668 w 406205"/>
                    <a:gd name="connsiteY9" fmla="*/ 925969 h 925969"/>
                    <a:gd name="connsiteX10" fmla="*/ 0 w 406205"/>
                    <a:gd name="connsiteY10" fmla="*/ 478764 h 925969"/>
                    <a:gd name="connsiteX11" fmla="*/ 2731 w 406205"/>
                    <a:gd name="connsiteY11" fmla="*/ 465239 h 925969"/>
                    <a:gd name="connsiteX12" fmla="*/ 1067 w 406205"/>
                    <a:gd name="connsiteY12" fmla="*/ 447356 h 925969"/>
                    <a:gd name="connsiteX13" fmla="*/ 18891 w 406205"/>
                    <a:gd name="connsiteY13" fmla="*/ 407638 h 925969"/>
                    <a:gd name="connsiteX14" fmla="*/ 300536 w 406205"/>
                    <a:gd name="connsiteY14" fmla="*/ 42098 h 925969"/>
                    <a:gd name="connsiteX15" fmla="*/ 360734 w 406205"/>
                    <a:gd name="connsiteY15" fmla="*/ 14 h 925969"/>
                    <a:gd name="connsiteX16" fmla="*/ 360789 w 406205"/>
                    <a:gd name="connsiteY16" fmla="*/ 0 h 925969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405138 w 406205"/>
                    <a:gd name="connsiteY7" fmla="*/ 520711 h 680700"/>
                    <a:gd name="connsiteX8" fmla="*/ 387314 w 406205"/>
                    <a:gd name="connsiteY8" fmla="*/ 560429 h 680700"/>
                    <a:gd name="connsiteX9" fmla="*/ 289025 w 406205"/>
                    <a:gd name="connsiteY9" fmla="*/ 680700 h 680700"/>
                    <a:gd name="connsiteX10" fmla="*/ 0 w 406205"/>
                    <a:gd name="connsiteY10" fmla="*/ 478764 h 680700"/>
                    <a:gd name="connsiteX11" fmla="*/ 2731 w 406205"/>
                    <a:gd name="connsiteY11" fmla="*/ 465239 h 680700"/>
                    <a:gd name="connsiteX12" fmla="*/ 1067 w 406205"/>
                    <a:gd name="connsiteY12" fmla="*/ 447356 h 680700"/>
                    <a:gd name="connsiteX13" fmla="*/ 18891 w 406205"/>
                    <a:gd name="connsiteY13" fmla="*/ 407638 h 680700"/>
                    <a:gd name="connsiteX14" fmla="*/ 300536 w 406205"/>
                    <a:gd name="connsiteY14" fmla="*/ 42098 h 680700"/>
                    <a:gd name="connsiteX15" fmla="*/ 360734 w 406205"/>
                    <a:gd name="connsiteY15" fmla="*/ 14 h 680700"/>
                    <a:gd name="connsiteX16" fmla="*/ 360789 w 406205"/>
                    <a:gd name="connsiteY16" fmla="*/ 0 h 680700"/>
                    <a:gd name="connsiteX0" fmla="*/ 360789 w 406205"/>
                    <a:gd name="connsiteY0" fmla="*/ 0 h 680956"/>
                    <a:gd name="connsiteX1" fmla="*/ 391931 w 406205"/>
                    <a:gd name="connsiteY1" fmla="*/ 25012 h 680956"/>
                    <a:gd name="connsiteX2" fmla="*/ 405138 w 406205"/>
                    <a:gd name="connsiteY2" fmla="*/ 84336 h 680956"/>
                    <a:gd name="connsiteX3" fmla="*/ 403673 w 406205"/>
                    <a:gd name="connsiteY3" fmla="*/ 87600 h 680956"/>
                    <a:gd name="connsiteX4" fmla="*/ 406205 w 406205"/>
                    <a:gd name="connsiteY4" fmla="*/ 100144 h 680956"/>
                    <a:gd name="connsiteX5" fmla="*/ 406205 w 406205"/>
                    <a:gd name="connsiteY5" fmla="*/ 495835 h 680956"/>
                    <a:gd name="connsiteX6" fmla="*/ 403890 w 406205"/>
                    <a:gd name="connsiteY6" fmla="*/ 507302 h 680956"/>
                    <a:gd name="connsiteX7" fmla="*/ 405138 w 406205"/>
                    <a:gd name="connsiteY7" fmla="*/ 520711 h 680956"/>
                    <a:gd name="connsiteX8" fmla="*/ 289025 w 406205"/>
                    <a:gd name="connsiteY8" fmla="*/ 680700 h 680956"/>
                    <a:gd name="connsiteX9" fmla="*/ 0 w 406205"/>
                    <a:gd name="connsiteY9" fmla="*/ 478764 h 680956"/>
                    <a:gd name="connsiteX10" fmla="*/ 2731 w 406205"/>
                    <a:gd name="connsiteY10" fmla="*/ 465239 h 680956"/>
                    <a:gd name="connsiteX11" fmla="*/ 1067 w 406205"/>
                    <a:gd name="connsiteY11" fmla="*/ 447356 h 680956"/>
                    <a:gd name="connsiteX12" fmla="*/ 18891 w 406205"/>
                    <a:gd name="connsiteY12" fmla="*/ 407638 h 680956"/>
                    <a:gd name="connsiteX13" fmla="*/ 300536 w 406205"/>
                    <a:gd name="connsiteY13" fmla="*/ 42098 h 680956"/>
                    <a:gd name="connsiteX14" fmla="*/ 360734 w 406205"/>
                    <a:gd name="connsiteY14" fmla="*/ 14 h 680956"/>
                    <a:gd name="connsiteX15" fmla="*/ 360789 w 406205"/>
                    <a:gd name="connsiteY15" fmla="*/ 0 h 680956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00536 w 406205"/>
                    <a:gd name="connsiteY12" fmla="*/ 42098 h 680700"/>
                    <a:gd name="connsiteX13" fmla="*/ 360734 w 406205"/>
                    <a:gd name="connsiteY13" fmla="*/ 14 h 680700"/>
                    <a:gd name="connsiteX14" fmla="*/ 360789 w 406205"/>
                    <a:gd name="connsiteY14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11" fmla="*/ 300536 w 406205"/>
                    <a:gd name="connsiteY11" fmla="*/ 42098 h 680700"/>
                    <a:gd name="connsiteX12" fmla="*/ 360734 w 406205"/>
                    <a:gd name="connsiteY12" fmla="*/ 14 h 680700"/>
                    <a:gd name="connsiteX13" fmla="*/ 360789 w 406205"/>
                    <a:gd name="connsiteY13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300536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229099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20539 w 406205"/>
                    <a:gd name="connsiteY12" fmla="*/ 133538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9" fmla="*/ 12973 w 418111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0" fmla="*/ 381815 w 427286"/>
                    <a:gd name="connsiteY0" fmla="*/ 14 h 723563"/>
                    <a:gd name="connsiteX1" fmla="*/ 381870 w 427286"/>
                    <a:gd name="connsiteY1" fmla="*/ 0 h 723563"/>
                    <a:gd name="connsiteX2" fmla="*/ 413012 w 427286"/>
                    <a:gd name="connsiteY2" fmla="*/ 25012 h 723563"/>
                    <a:gd name="connsiteX3" fmla="*/ 426219 w 427286"/>
                    <a:gd name="connsiteY3" fmla="*/ 84336 h 723563"/>
                    <a:gd name="connsiteX4" fmla="*/ 424754 w 427286"/>
                    <a:gd name="connsiteY4" fmla="*/ 87600 h 723563"/>
                    <a:gd name="connsiteX5" fmla="*/ 427286 w 427286"/>
                    <a:gd name="connsiteY5" fmla="*/ 100144 h 723563"/>
                    <a:gd name="connsiteX6" fmla="*/ 272006 w 427286"/>
                    <a:gd name="connsiteY6" fmla="*/ 723563 h 723563"/>
                    <a:gd name="connsiteX7" fmla="*/ 9175 w 427286"/>
                    <a:gd name="connsiteY7" fmla="*/ 521626 h 723563"/>
                    <a:gd name="connsiteX8" fmla="*/ 0 w 427286"/>
                    <a:gd name="connsiteY8" fmla="*/ 484289 h 7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286" h="723563">
                      <a:moveTo>
                        <a:pt x="381815" y="14"/>
                      </a:moveTo>
                      <a:cubicBezTo>
                        <a:pt x="381833" y="9"/>
                        <a:pt x="381852" y="5"/>
                        <a:pt x="381870" y="0"/>
                      </a:cubicBezTo>
                      <a:lnTo>
                        <a:pt x="413012" y="25012"/>
                      </a:lnTo>
                      <a:cubicBezTo>
                        <a:pt x="424885" y="43287"/>
                        <a:pt x="429598" y="63931"/>
                        <a:pt x="426219" y="84336"/>
                      </a:cubicBezTo>
                      <a:lnTo>
                        <a:pt x="424754" y="87600"/>
                      </a:lnTo>
                      <a:lnTo>
                        <a:pt x="427286" y="100144"/>
                      </a:lnTo>
                      <a:cubicBezTo>
                        <a:pt x="375526" y="307950"/>
                        <a:pt x="354722" y="634820"/>
                        <a:pt x="272006" y="723563"/>
                      </a:cubicBezTo>
                      <a:cubicBezTo>
                        <a:pt x="224123" y="636134"/>
                        <a:pt x="26331" y="598414"/>
                        <a:pt x="9175" y="521626"/>
                      </a:cubicBezTo>
                      <a:lnTo>
                        <a:pt x="0" y="484289"/>
                      </a:ln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A447632C-3C09-476D-8C55-305CB9B0B6B5}"/>
                    </a:ext>
                  </a:extLst>
                </p:cNvPr>
                <p:cNvGrpSpPr/>
                <p:nvPr/>
              </p:nvGrpSpPr>
              <p:grpSpPr>
                <a:xfrm>
                  <a:off x="3525284" y="2454784"/>
                  <a:ext cx="1402319" cy="1094295"/>
                  <a:chOff x="1604409" y="2321434"/>
                  <a:chExt cx="1402319" cy="1094295"/>
                </a:xfrm>
                <a:solidFill>
                  <a:srgbClr val="CCFF66"/>
                </a:solidFill>
              </p:grpSpPr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080E8AE6-0485-4988-A108-705DA6505AD1}"/>
                      </a:ext>
                    </a:extLst>
                  </p:cNvPr>
                  <p:cNvSpPr/>
                  <p:nvPr/>
                </p:nvSpPr>
                <p:spPr>
                  <a:xfrm rot="20692675">
                    <a:off x="2090406" y="2321434"/>
                    <a:ext cx="67175" cy="533401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DA8CD60A-4AE6-4DCC-9963-4BD0B1204B6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78374" y="2359295"/>
                    <a:ext cx="75975" cy="780733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96EB5F9D-58AD-4E53-8CD8-718B5B5188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67932" y="2885439"/>
                    <a:ext cx="69849" cy="699769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2ABE6E01-0559-47EC-9167-226DE54C2E0A}"/>
                      </a:ext>
                    </a:extLst>
                  </p:cNvPr>
                  <p:cNvSpPr/>
                  <p:nvPr/>
                </p:nvSpPr>
                <p:spPr>
                  <a:xfrm rot="18024230">
                    <a:off x="1871208" y="2661321"/>
                    <a:ext cx="66875" cy="600473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F1B3E17F-4CD3-48D5-BAEE-BF78FAE8B616}"/>
                      </a:ext>
                    </a:extLst>
                  </p:cNvPr>
                  <p:cNvSpPr/>
                  <p:nvPr/>
                </p:nvSpPr>
                <p:spPr>
                  <a:xfrm>
                    <a:off x="2140146" y="2420713"/>
                    <a:ext cx="394680" cy="995016"/>
                  </a:xfrm>
                  <a:custGeom>
                    <a:avLst/>
                    <a:gdLst>
                      <a:gd name="connsiteX0" fmla="*/ 394680 w 394680"/>
                      <a:gd name="connsiteY0" fmla="*/ 0 h 995016"/>
                      <a:gd name="connsiteX1" fmla="*/ 375749 w 394680"/>
                      <a:gd name="connsiteY1" fmla="*/ 9686 h 995016"/>
                      <a:gd name="connsiteX2" fmla="*/ 348207 w 394680"/>
                      <a:gd name="connsiteY2" fmla="*/ 35541 h 995016"/>
                      <a:gd name="connsiteX3" fmla="*/ 54618 w 394680"/>
                      <a:gd name="connsiteY3" fmla="*/ 416583 h 995016"/>
                      <a:gd name="connsiteX4" fmla="*/ 36038 w 394680"/>
                      <a:gd name="connsiteY4" fmla="*/ 457985 h 995016"/>
                      <a:gd name="connsiteX5" fmla="*/ 37773 w 394680"/>
                      <a:gd name="connsiteY5" fmla="*/ 476626 h 995016"/>
                      <a:gd name="connsiteX6" fmla="*/ 34926 w 394680"/>
                      <a:gd name="connsiteY6" fmla="*/ 490725 h 995016"/>
                      <a:gd name="connsiteX7" fmla="*/ 34926 w 394680"/>
                      <a:gd name="connsiteY7" fmla="*/ 903196 h 995016"/>
                      <a:gd name="connsiteX8" fmla="*/ 36618 w 394680"/>
                      <a:gd name="connsiteY8" fmla="*/ 911574 h 995016"/>
                      <a:gd name="connsiteX9" fmla="*/ 36038 w 394680"/>
                      <a:gd name="connsiteY9" fmla="*/ 912865 h 995016"/>
                      <a:gd name="connsiteX10" fmla="*/ 49804 w 394680"/>
                      <a:gd name="connsiteY10" fmla="*/ 974706 h 995016"/>
                      <a:gd name="connsiteX11" fmla="*/ 68312 w 394680"/>
                      <a:gd name="connsiteY11" fmla="*/ 995016 h 995016"/>
                      <a:gd name="connsiteX12" fmla="*/ 37335 w 394680"/>
                      <a:gd name="connsiteY12" fmla="*/ 976489 h 995016"/>
                      <a:gd name="connsiteX13" fmla="*/ 1067 w 394680"/>
                      <a:gd name="connsiteY13" fmla="*/ 891855 h 995016"/>
                      <a:gd name="connsiteX14" fmla="*/ 1623 w 394680"/>
                      <a:gd name="connsiteY14" fmla="*/ 890616 h 995016"/>
                      <a:gd name="connsiteX15" fmla="*/ 0 w 394680"/>
                      <a:gd name="connsiteY15" fmla="*/ 882579 h 995016"/>
                      <a:gd name="connsiteX16" fmla="*/ 0 w 394680"/>
                      <a:gd name="connsiteY16" fmla="*/ 486888 h 995016"/>
                      <a:gd name="connsiteX17" fmla="*/ 2731 w 394680"/>
                      <a:gd name="connsiteY17" fmla="*/ 473363 h 995016"/>
                      <a:gd name="connsiteX18" fmla="*/ 1067 w 394680"/>
                      <a:gd name="connsiteY18" fmla="*/ 455480 h 995016"/>
                      <a:gd name="connsiteX19" fmla="*/ 18891 w 394680"/>
                      <a:gd name="connsiteY19" fmla="*/ 415762 h 995016"/>
                      <a:gd name="connsiteX20" fmla="*/ 300536 w 394680"/>
                      <a:gd name="connsiteY20" fmla="*/ 50222 h 995016"/>
                      <a:gd name="connsiteX21" fmla="*/ 360734 w 394680"/>
                      <a:gd name="connsiteY21" fmla="*/ 8138 h 99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4680" h="995016">
                        <a:moveTo>
                          <a:pt x="394680" y="0"/>
                        </a:moveTo>
                        <a:lnTo>
                          <a:pt x="375749" y="9686"/>
                        </a:lnTo>
                        <a:cubicBezTo>
                          <a:pt x="365140" y="17028"/>
                          <a:pt x="355808" y="25677"/>
                          <a:pt x="348207" y="35541"/>
                        </a:cubicBezTo>
                        <a:lnTo>
                          <a:pt x="54618" y="416583"/>
                        </a:lnTo>
                        <a:cubicBezTo>
                          <a:pt x="44483" y="429736"/>
                          <a:pt x="38386" y="443805"/>
                          <a:pt x="36038" y="457985"/>
                        </a:cubicBezTo>
                        <a:lnTo>
                          <a:pt x="37773" y="476626"/>
                        </a:lnTo>
                        <a:lnTo>
                          <a:pt x="34926" y="490725"/>
                        </a:lnTo>
                        <a:lnTo>
                          <a:pt x="34926" y="903196"/>
                        </a:lnTo>
                        <a:lnTo>
                          <a:pt x="36618" y="911574"/>
                        </a:lnTo>
                        <a:lnTo>
                          <a:pt x="36038" y="912865"/>
                        </a:lnTo>
                        <a:cubicBezTo>
                          <a:pt x="32515" y="934136"/>
                          <a:pt x="37428" y="955656"/>
                          <a:pt x="49804" y="974706"/>
                        </a:cubicBezTo>
                        <a:lnTo>
                          <a:pt x="68312" y="995016"/>
                        </a:lnTo>
                        <a:lnTo>
                          <a:pt x="37335" y="976489"/>
                        </a:lnTo>
                        <a:cubicBezTo>
                          <a:pt x="9137" y="953609"/>
                          <a:pt x="-4002" y="922463"/>
                          <a:pt x="1067" y="891855"/>
                        </a:cubicBezTo>
                        <a:lnTo>
                          <a:pt x="1623" y="890616"/>
                        </a:lnTo>
                        <a:lnTo>
                          <a:pt x="0" y="882579"/>
                        </a:lnTo>
                        <a:lnTo>
                          <a:pt x="0" y="486888"/>
                        </a:lnTo>
                        <a:lnTo>
                          <a:pt x="2731" y="473363"/>
                        </a:lnTo>
                        <a:lnTo>
                          <a:pt x="1067" y="455480"/>
                        </a:lnTo>
                        <a:cubicBezTo>
                          <a:pt x="3319" y="441877"/>
                          <a:pt x="9168" y="428380"/>
                          <a:pt x="18891" y="415762"/>
                        </a:cubicBezTo>
                        <a:lnTo>
                          <a:pt x="300536" y="50222"/>
                        </a:lnTo>
                        <a:cubicBezTo>
                          <a:pt x="315119" y="31295"/>
                          <a:pt x="336346" y="17034"/>
                          <a:pt x="360734" y="8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E61BF6CB-28F8-462D-921D-C81A67C3483D}"/>
                    </a:ext>
                  </a:extLst>
                </p:cNvPr>
                <p:cNvSpPr/>
                <p:nvPr/>
              </p:nvSpPr>
              <p:spPr>
                <a:xfrm>
                  <a:off x="4826965" y="2871112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18AC0A05-85CE-4356-84A9-7C4313A5A474}"/>
                    </a:ext>
                  </a:extLst>
                </p:cNvPr>
                <p:cNvSpPr/>
                <p:nvPr/>
              </p:nvSpPr>
              <p:spPr>
                <a:xfrm rot="2288931">
                  <a:off x="4977749" y="2793207"/>
                  <a:ext cx="24667" cy="615095"/>
                </a:xfrm>
                <a:custGeom>
                  <a:avLst/>
                  <a:gdLst>
                    <a:gd name="connsiteX0" fmla="*/ 0 w 45794"/>
                    <a:gd name="connsiteY0" fmla="*/ 335601 h 671202"/>
                    <a:gd name="connsiteX1" fmla="*/ 41936 w 45794"/>
                    <a:gd name="connsiteY1" fmla="*/ 11052 h 671202"/>
                    <a:gd name="connsiteX2" fmla="*/ 45794 w 45794"/>
                    <a:gd name="connsiteY2" fmla="*/ 0 h 671202"/>
                    <a:gd name="connsiteX3" fmla="*/ 40482 w 45794"/>
                    <a:gd name="connsiteY3" fmla="*/ 31170 h 671202"/>
                    <a:gd name="connsiteX4" fmla="*/ 21186 w 45794"/>
                    <a:gd name="connsiteY4" fmla="*/ 335602 h 671202"/>
                    <a:gd name="connsiteX5" fmla="*/ 40482 w 45794"/>
                    <a:gd name="connsiteY5" fmla="*/ 640033 h 671202"/>
                    <a:gd name="connsiteX6" fmla="*/ 45794 w 45794"/>
                    <a:gd name="connsiteY6" fmla="*/ 671202 h 671202"/>
                    <a:gd name="connsiteX7" fmla="*/ 41936 w 45794"/>
                    <a:gd name="connsiteY7" fmla="*/ 660150 h 671202"/>
                    <a:gd name="connsiteX8" fmla="*/ 0 w 45794"/>
                    <a:gd name="connsiteY8" fmla="*/ 335601 h 67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94" h="671202">
                      <a:moveTo>
                        <a:pt x="0" y="335601"/>
                      </a:moveTo>
                      <a:cubicBezTo>
                        <a:pt x="0" y="215381"/>
                        <a:pt x="15460" y="103697"/>
                        <a:pt x="41936" y="11052"/>
                      </a:cubicBezTo>
                      <a:lnTo>
                        <a:pt x="45794" y="0"/>
                      </a:lnTo>
                      <a:lnTo>
                        <a:pt x="40482" y="31170"/>
                      </a:lnTo>
                      <a:cubicBezTo>
                        <a:pt x="28057" y="124740"/>
                        <a:pt x="21186" y="227615"/>
                        <a:pt x="21186" y="335602"/>
                      </a:cubicBezTo>
                      <a:cubicBezTo>
                        <a:pt x="21186" y="443588"/>
                        <a:pt x="28057" y="546463"/>
                        <a:pt x="40482" y="640033"/>
                      </a:cubicBezTo>
                      <a:lnTo>
                        <a:pt x="45794" y="671202"/>
                      </a:lnTo>
                      <a:lnTo>
                        <a:pt x="41936" y="660150"/>
                      </a:lnTo>
                      <a:cubicBezTo>
                        <a:pt x="15460" y="567506"/>
                        <a:pt x="0" y="455821"/>
                        <a:pt x="0" y="33560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E9843BFD-FA48-48BC-B6C7-2F2035E0F9D5}"/>
                  </a:ext>
                </a:extLst>
              </p:cNvPr>
              <p:cNvGrpSpPr/>
              <p:nvPr/>
            </p:nvGrpSpPr>
            <p:grpSpPr>
              <a:xfrm>
                <a:off x="2555392" y="3381406"/>
                <a:ext cx="1806477" cy="1546644"/>
                <a:chOff x="3419671" y="2278249"/>
                <a:chExt cx="1806477" cy="1546644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250B7807-81F6-4DDF-AE19-FDFA2A236563}"/>
                    </a:ext>
                  </a:extLst>
                </p:cNvPr>
                <p:cNvSpPr/>
                <p:nvPr/>
              </p:nvSpPr>
              <p:spPr>
                <a:xfrm>
                  <a:off x="3419671" y="2278249"/>
                  <a:ext cx="1796855" cy="1546644"/>
                </a:xfrm>
                <a:custGeom>
                  <a:avLst/>
                  <a:gdLst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4540 w 1796855"/>
                    <a:gd name="connsiteY7" fmla="*/ 1075197 h 1546644"/>
                    <a:gd name="connsiteX8" fmla="*/ 1795788 w 1796855"/>
                    <a:gd name="connsiteY8" fmla="*/ 1088606 h 1546644"/>
                    <a:gd name="connsiteX9" fmla="*/ 1777964 w 1796855"/>
                    <a:gd name="connsiteY9" fmla="*/ 1128324 h 1546644"/>
                    <a:gd name="connsiteX10" fmla="*/ 1496318 w 1796855"/>
                    <a:gd name="connsiteY10" fmla="*/ 1493864 h 1546644"/>
                    <a:gd name="connsiteX11" fmla="*/ 1303945 w 1796855"/>
                    <a:gd name="connsiteY11" fmla="*/ 1532489 h 1546644"/>
                    <a:gd name="connsiteX12" fmla="*/ 70437 w 1796855"/>
                    <a:gd name="connsiteY12" fmla="*/ 998845 h 1546644"/>
                    <a:gd name="connsiteX13" fmla="*/ 1067 w 1796855"/>
                    <a:gd name="connsiteY13" fmla="*/ 894413 h 1546644"/>
                    <a:gd name="connsiteX14" fmla="*/ 1623 w 1796855"/>
                    <a:gd name="connsiteY14" fmla="*/ 893174 h 1546644"/>
                    <a:gd name="connsiteX15" fmla="*/ 0 w 1796855"/>
                    <a:gd name="connsiteY15" fmla="*/ 885137 h 1546644"/>
                    <a:gd name="connsiteX16" fmla="*/ 0 w 1796855"/>
                    <a:gd name="connsiteY16" fmla="*/ 489446 h 1546644"/>
                    <a:gd name="connsiteX17" fmla="*/ 2731 w 1796855"/>
                    <a:gd name="connsiteY17" fmla="*/ 475921 h 1546644"/>
                    <a:gd name="connsiteX18" fmla="*/ 1067 w 1796855"/>
                    <a:gd name="connsiteY18" fmla="*/ 458038 h 1546644"/>
                    <a:gd name="connsiteX19" fmla="*/ 18891 w 1796855"/>
                    <a:gd name="connsiteY19" fmla="*/ 418320 h 1546644"/>
                    <a:gd name="connsiteX20" fmla="*/ 300536 w 1796855"/>
                    <a:gd name="connsiteY20" fmla="*/ 52780 h 1546644"/>
                    <a:gd name="connsiteX21" fmla="*/ 439904 w 1796855"/>
                    <a:gd name="connsiteY21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5788 w 1796855"/>
                    <a:gd name="connsiteY7" fmla="*/ 1088606 h 1546644"/>
                    <a:gd name="connsiteX8" fmla="*/ 1777964 w 1796855"/>
                    <a:gd name="connsiteY8" fmla="*/ 1128324 h 1546644"/>
                    <a:gd name="connsiteX9" fmla="*/ 1496318 w 1796855"/>
                    <a:gd name="connsiteY9" fmla="*/ 1493864 h 1546644"/>
                    <a:gd name="connsiteX10" fmla="*/ 1303945 w 1796855"/>
                    <a:gd name="connsiteY10" fmla="*/ 1532489 h 1546644"/>
                    <a:gd name="connsiteX11" fmla="*/ 70437 w 1796855"/>
                    <a:gd name="connsiteY11" fmla="*/ 998845 h 1546644"/>
                    <a:gd name="connsiteX12" fmla="*/ 1067 w 1796855"/>
                    <a:gd name="connsiteY12" fmla="*/ 894413 h 1546644"/>
                    <a:gd name="connsiteX13" fmla="*/ 1623 w 1796855"/>
                    <a:gd name="connsiteY13" fmla="*/ 893174 h 1546644"/>
                    <a:gd name="connsiteX14" fmla="*/ 0 w 1796855"/>
                    <a:gd name="connsiteY14" fmla="*/ 885137 h 1546644"/>
                    <a:gd name="connsiteX15" fmla="*/ 0 w 1796855"/>
                    <a:gd name="connsiteY15" fmla="*/ 489446 h 1546644"/>
                    <a:gd name="connsiteX16" fmla="*/ 2731 w 1796855"/>
                    <a:gd name="connsiteY16" fmla="*/ 475921 h 1546644"/>
                    <a:gd name="connsiteX17" fmla="*/ 1067 w 1796855"/>
                    <a:gd name="connsiteY17" fmla="*/ 458038 h 1546644"/>
                    <a:gd name="connsiteX18" fmla="*/ 18891 w 1796855"/>
                    <a:gd name="connsiteY18" fmla="*/ 418320 h 1546644"/>
                    <a:gd name="connsiteX19" fmla="*/ 300536 w 1796855"/>
                    <a:gd name="connsiteY19" fmla="*/ 52780 h 1546644"/>
                    <a:gd name="connsiteX20" fmla="*/ 439904 w 1796855"/>
                    <a:gd name="connsiteY20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5788 w 1796855"/>
                    <a:gd name="connsiteY6" fmla="*/ 1088606 h 1546644"/>
                    <a:gd name="connsiteX7" fmla="*/ 1777964 w 1796855"/>
                    <a:gd name="connsiteY7" fmla="*/ 1128324 h 1546644"/>
                    <a:gd name="connsiteX8" fmla="*/ 1496318 w 1796855"/>
                    <a:gd name="connsiteY8" fmla="*/ 1493864 h 1546644"/>
                    <a:gd name="connsiteX9" fmla="*/ 1303945 w 1796855"/>
                    <a:gd name="connsiteY9" fmla="*/ 1532489 h 1546644"/>
                    <a:gd name="connsiteX10" fmla="*/ 70437 w 1796855"/>
                    <a:gd name="connsiteY10" fmla="*/ 998845 h 1546644"/>
                    <a:gd name="connsiteX11" fmla="*/ 1067 w 1796855"/>
                    <a:gd name="connsiteY11" fmla="*/ 894413 h 1546644"/>
                    <a:gd name="connsiteX12" fmla="*/ 1623 w 1796855"/>
                    <a:gd name="connsiteY12" fmla="*/ 893174 h 1546644"/>
                    <a:gd name="connsiteX13" fmla="*/ 0 w 1796855"/>
                    <a:gd name="connsiteY13" fmla="*/ 885137 h 1546644"/>
                    <a:gd name="connsiteX14" fmla="*/ 0 w 1796855"/>
                    <a:gd name="connsiteY14" fmla="*/ 489446 h 1546644"/>
                    <a:gd name="connsiteX15" fmla="*/ 2731 w 1796855"/>
                    <a:gd name="connsiteY15" fmla="*/ 475921 h 1546644"/>
                    <a:gd name="connsiteX16" fmla="*/ 1067 w 1796855"/>
                    <a:gd name="connsiteY16" fmla="*/ 458038 h 1546644"/>
                    <a:gd name="connsiteX17" fmla="*/ 18891 w 1796855"/>
                    <a:gd name="connsiteY17" fmla="*/ 418320 h 1546644"/>
                    <a:gd name="connsiteX18" fmla="*/ 300536 w 1796855"/>
                    <a:gd name="connsiteY18" fmla="*/ 52780 h 1546644"/>
                    <a:gd name="connsiteX19" fmla="*/ 439904 w 1796855"/>
                    <a:gd name="connsiteY19" fmla="*/ 800 h 154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96855" h="1546644">
                      <a:moveTo>
                        <a:pt x="439904" y="800"/>
                      </a:moveTo>
                      <a:cubicBezTo>
                        <a:pt x="458058" y="2487"/>
                        <a:pt x="476071" y="6870"/>
                        <a:pt x="492910" y="14155"/>
                      </a:cubicBezTo>
                      <a:lnTo>
                        <a:pt x="1726417" y="547799"/>
                      </a:lnTo>
                      <a:cubicBezTo>
                        <a:pt x="1776935" y="569654"/>
                        <a:pt x="1802546" y="611421"/>
                        <a:pt x="1795788" y="652231"/>
                      </a:cubicBezTo>
                      <a:lnTo>
                        <a:pt x="1794323" y="655495"/>
                      </a:lnTo>
                      <a:lnTo>
                        <a:pt x="1796855" y="668039"/>
                      </a:lnTo>
                      <a:cubicBezTo>
                        <a:pt x="1796499" y="808228"/>
                        <a:pt x="1796144" y="948417"/>
                        <a:pt x="1795788" y="1088606"/>
                      </a:cubicBezTo>
                      <a:cubicBezTo>
                        <a:pt x="1793535" y="1102209"/>
                        <a:pt x="1787686" y="1115706"/>
                        <a:pt x="1777964" y="1128324"/>
                      </a:cubicBezTo>
                      <a:lnTo>
                        <a:pt x="1496318" y="1493864"/>
                      </a:lnTo>
                      <a:cubicBezTo>
                        <a:pt x="1457429" y="1544336"/>
                        <a:pt x="1371301" y="1561629"/>
                        <a:pt x="1303945" y="1532489"/>
                      </a:cubicBezTo>
                      <a:lnTo>
                        <a:pt x="70437" y="998845"/>
                      </a:lnTo>
                      <a:cubicBezTo>
                        <a:pt x="19919" y="976990"/>
                        <a:pt x="-5692" y="935224"/>
                        <a:pt x="1067" y="894413"/>
                      </a:cubicBezTo>
                      <a:lnTo>
                        <a:pt x="1623" y="893174"/>
                      </a:lnTo>
                      <a:lnTo>
                        <a:pt x="0" y="885137"/>
                      </a:lnTo>
                      <a:lnTo>
                        <a:pt x="0" y="489446"/>
                      </a:lnTo>
                      <a:lnTo>
                        <a:pt x="2731" y="475921"/>
                      </a:lnTo>
                      <a:lnTo>
                        <a:pt x="1067" y="458038"/>
                      </a:lnTo>
                      <a:cubicBezTo>
                        <a:pt x="3319" y="444435"/>
                        <a:pt x="9168" y="430938"/>
                        <a:pt x="18891" y="418320"/>
                      </a:cubicBezTo>
                      <a:lnTo>
                        <a:pt x="300536" y="52780"/>
                      </a:lnTo>
                      <a:cubicBezTo>
                        <a:pt x="329702" y="14926"/>
                        <a:pt x="385442" y="-4265"/>
                        <a:pt x="439904" y="800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70AD47">
                        <a:lumMod val="50000"/>
                      </a:srgbClr>
                    </a:gs>
                    <a:gs pos="50000">
                      <a:srgbClr val="70AD47">
                        <a:lumMod val="7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32F108C2-8C8F-4713-A9EE-4B4E882CFAE2}"/>
                    </a:ext>
                  </a:extLst>
                </p:cNvPr>
                <p:cNvSpPr/>
                <p:nvPr/>
              </p:nvSpPr>
              <p:spPr>
                <a:xfrm>
                  <a:off x="4880767" y="3400426"/>
                  <a:ext cx="161927" cy="400050"/>
                </a:xfrm>
                <a:custGeom>
                  <a:avLst/>
                  <a:gdLst>
                    <a:gd name="connsiteX0" fmla="*/ 0 w 226740"/>
                    <a:gd name="connsiteY0" fmla="*/ 471487 h 471487"/>
                    <a:gd name="connsiteX1" fmla="*/ 207169 w 226740"/>
                    <a:gd name="connsiteY1" fmla="*/ 278606 h 471487"/>
                    <a:gd name="connsiteX2" fmla="*/ 200025 w 226740"/>
                    <a:gd name="connsiteY2" fmla="*/ 235744 h 471487"/>
                    <a:gd name="connsiteX3" fmla="*/ 47625 w 226740"/>
                    <a:gd name="connsiteY3" fmla="*/ 0 h 471487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13751"/>
                    <a:gd name="connsiteY0" fmla="*/ 421481 h 421481"/>
                    <a:gd name="connsiteX1" fmla="*/ 178594 w 213751"/>
                    <a:gd name="connsiteY1" fmla="*/ 242887 h 421481"/>
                    <a:gd name="connsiteX2" fmla="*/ 200025 w 213751"/>
                    <a:gd name="connsiteY2" fmla="*/ 185738 h 421481"/>
                    <a:gd name="connsiteX3" fmla="*/ 40482 w 213751"/>
                    <a:gd name="connsiteY3" fmla="*/ 0 h 421481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89003"/>
                    <a:gd name="connsiteY0" fmla="*/ 407193 h 407193"/>
                    <a:gd name="connsiteX1" fmla="*/ 154782 w 189003"/>
                    <a:gd name="connsiteY1" fmla="*/ 242887 h 407193"/>
                    <a:gd name="connsiteX2" fmla="*/ 176213 w 189003"/>
                    <a:gd name="connsiteY2" fmla="*/ 185738 h 407193"/>
                    <a:gd name="connsiteX3" fmla="*/ 16670 w 189003"/>
                    <a:gd name="connsiteY3" fmla="*/ 0 h 407193"/>
                    <a:gd name="connsiteX0" fmla="*/ 0 w 177265"/>
                    <a:gd name="connsiteY0" fmla="*/ 407193 h 407193"/>
                    <a:gd name="connsiteX1" fmla="*/ 154782 w 177265"/>
                    <a:gd name="connsiteY1" fmla="*/ 242887 h 407193"/>
                    <a:gd name="connsiteX2" fmla="*/ 159545 w 177265"/>
                    <a:gd name="connsiteY2" fmla="*/ 173831 h 407193"/>
                    <a:gd name="connsiteX3" fmla="*/ 16670 w 177265"/>
                    <a:gd name="connsiteY3" fmla="*/ 0 h 407193"/>
                    <a:gd name="connsiteX0" fmla="*/ 0 w 176307"/>
                    <a:gd name="connsiteY0" fmla="*/ 407193 h 407193"/>
                    <a:gd name="connsiteX1" fmla="*/ 154782 w 176307"/>
                    <a:gd name="connsiteY1" fmla="*/ 242887 h 407193"/>
                    <a:gd name="connsiteX2" fmla="*/ 159545 w 176307"/>
                    <a:gd name="connsiteY2" fmla="*/ 173831 h 407193"/>
                    <a:gd name="connsiteX3" fmla="*/ 16670 w 176307"/>
                    <a:gd name="connsiteY3" fmla="*/ 0 h 407193"/>
                    <a:gd name="connsiteX0" fmla="*/ 0 w 171802"/>
                    <a:gd name="connsiteY0" fmla="*/ 407193 h 407193"/>
                    <a:gd name="connsiteX1" fmla="*/ 154782 w 171802"/>
                    <a:gd name="connsiteY1" fmla="*/ 242887 h 407193"/>
                    <a:gd name="connsiteX2" fmla="*/ 159545 w 171802"/>
                    <a:gd name="connsiteY2" fmla="*/ 173831 h 407193"/>
                    <a:gd name="connsiteX3" fmla="*/ 16670 w 171802"/>
                    <a:gd name="connsiteY3" fmla="*/ 0 h 407193"/>
                    <a:gd name="connsiteX0" fmla="*/ 0 w 175693"/>
                    <a:gd name="connsiteY0" fmla="*/ 407193 h 407193"/>
                    <a:gd name="connsiteX1" fmla="*/ 154782 w 175693"/>
                    <a:gd name="connsiteY1" fmla="*/ 242887 h 407193"/>
                    <a:gd name="connsiteX2" fmla="*/ 159545 w 175693"/>
                    <a:gd name="connsiteY2" fmla="*/ 173831 h 407193"/>
                    <a:gd name="connsiteX3" fmla="*/ 16670 w 175693"/>
                    <a:gd name="connsiteY3" fmla="*/ 0 h 407193"/>
                    <a:gd name="connsiteX0" fmla="*/ 0 w 173194"/>
                    <a:gd name="connsiteY0" fmla="*/ 407193 h 407193"/>
                    <a:gd name="connsiteX1" fmla="*/ 142876 w 173194"/>
                    <a:gd name="connsiteY1" fmla="*/ 250031 h 407193"/>
                    <a:gd name="connsiteX2" fmla="*/ 159545 w 173194"/>
                    <a:gd name="connsiteY2" fmla="*/ 173831 h 407193"/>
                    <a:gd name="connsiteX3" fmla="*/ 16670 w 173194"/>
                    <a:gd name="connsiteY3" fmla="*/ 0 h 40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94" h="407193">
                      <a:moveTo>
                        <a:pt x="0" y="407193"/>
                      </a:moveTo>
                      <a:cubicBezTo>
                        <a:pt x="91679" y="361354"/>
                        <a:pt x="106760" y="291307"/>
                        <a:pt x="142876" y="250031"/>
                      </a:cubicBezTo>
                      <a:cubicBezTo>
                        <a:pt x="178992" y="208755"/>
                        <a:pt x="180579" y="215503"/>
                        <a:pt x="159545" y="173831"/>
                      </a:cubicBezTo>
                      <a:cubicBezTo>
                        <a:pt x="138511" y="132159"/>
                        <a:pt x="62905" y="125612"/>
                        <a:pt x="16670" y="0"/>
                      </a:cubicBez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DF869F07-2CD4-495A-8F65-0709411D5D4B}"/>
                    </a:ext>
                  </a:extLst>
                </p:cNvPr>
                <p:cNvSpPr/>
                <p:nvPr/>
              </p:nvSpPr>
              <p:spPr>
                <a:xfrm>
                  <a:off x="4798862" y="2846143"/>
                  <a:ext cx="427286" cy="723563"/>
                </a:xfrm>
                <a:custGeom>
                  <a:avLst/>
                  <a:gdLst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874455 h 966578"/>
                    <a:gd name="connsiteX16" fmla="*/ 0 w 406205"/>
                    <a:gd name="connsiteY16" fmla="*/ 478764 h 966578"/>
                    <a:gd name="connsiteX17" fmla="*/ 2731 w 406205"/>
                    <a:gd name="connsiteY17" fmla="*/ 465239 h 966578"/>
                    <a:gd name="connsiteX18" fmla="*/ 1067 w 406205"/>
                    <a:gd name="connsiteY18" fmla="*/ 447356 h 966578"/>
                    <a:gd name="connsiteX19" fmla="*/ 18891 w 406205"/>
                    <a:gd name="connsiteY19" fmla="*/ 407638 h 966578"/>
                    <a:gd name="connsiteX20" fmla="*/ 300536 w 406205"/>
                    <a:gd name="connsiteY20" fmla="*/ 42098 h 966578"/>
                    <a:gd name="connsiteX21" fmla="*/ 360734 w 406205"/>
                    <a:gd name="connsiteY21" fmla="*/ 14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478764 h 966578"/>
                    <a:gd name="connsiteX16" fmla="*/ 2731 w 406205"/>
                    <a:gd name="connsiteY16" fmla="*/ 465239 h 966578"/>
                    <a:gd name="connsiteX17" fmla="*/ 1067 w 406205"/>
                    <a:gd name="connsiteY17" fmla="*/ 447356 h 966578"/>
                    <a:gd name="connsiteX18" fmla="*/ 18891 w 406205"/>
                    <a:gd name="connsiteY18" fmla="*/ 407638 h 966578"/>
                    <a:gd name="connsiteX19" fmla="*/ 300536 w 406205"/>
                    <a:gd name="connsiteY19" fmla="*/ 42098 h 966578"/>
                    <a:gd name="connsiteX20" fmla="*/ 360734 w 406205"/>
                    <a:gd name="connsiteY20" fmla="*/ 14 h 966578"/>
                    <a:gd name="connsiteX21" fmla="*/ 360789 w 406205"/>
                    <a:gd name="connsiteY21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0 w 406205"/>
                    <a:gd name="connsiteY14" fmla="*/ 478764 h 966578"/>
                    <a:gd name="connsiteX15" fmla="*/ 2731 w 406205"/>
                    <a:gd name="connsiteY15" fmla="*/ 465239 h 966578"/>
                    <a:gd name="connsiteX16" fmla="*/ 1067 w 406205"/>
                    <a:gd name="connsiteY16" fmla="*/ 447356 h 966578"/>
                    <a:gd name="connsiteX17" fmla="*/ 18891 w 406205"/>
                    <a:gd name="connsiteY17" fmla="*/ 407638 h 966578"/>
                    <a:gd name="connsiteX18" fmla="*/ 300536 w 406205"/>
                    <a:gd name="connsiteY18" fmla="*/ 42098 h 966578"/>
                    <a:gd name="connsiteX19" fmla="*/ 360734 w 406205"/>
                    <a:gd name="connsiteY19" fmla="*/ 14 h 966578"/>
                    <a:gd name="connsiteX20" fmla="*/ 360789 w 406205"/>
                    <a:gd name="connsiteY20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067 w 406205"/>
                    <a:gd name="connsiteY12" fmla="*/ 883731 h 966578"/>
                    <a:gd name="connsiteX13" fmla="*/ 0 w 406205"/>
                    <a:gd name="connsiteY13" fmla="*/ 478764 h 966578"/>
                    <a:gd name="connsiteX14" fmla="*/ 2731 w 406205"/>
                    <a:gd name="connsiteY14" fmla="*/ 465239 h 966578"/>
                    <a:gd name="connsiteX15" fmla="*/ 1067 w 406205"/>
                    <a:gd name="connsiteY15" fmla="*/ 447356 h 966578"/>
                    <a:gd name="connsiteX16" fmla="*/ 18891 w 406205"/>
                    <a:gd name="connsiteY16" fmla="*/ 407638 h 966578"/>
                    <a:gd name="connsiteX17" fmla="*/ 300536 w 406205"/>
                    <a:gd name="connsiteY17" fmla="*/ 42098 h 966578"/>
                    <a:gd name="connsiteX18" fmla="*/ 360734 w 406205"/>
                    <a:gd name="connsiteY18" fmla="*/ 14 h 966578"/>
                    <a:gd name="connsiteX19" fmla="*/ 360789 w 406205"/>
                    <a:gd name="connsiteY19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0 w 406205"/>
                    <a:gd name="connsiteY12" fmla="*/ 478764 h 966578"/>
                    <a:gd name="connsiteX13" fmla="*/ 2731 w 406205"/>
                    <a:gd name="connsiteY13" fmla="*/ 465239 h 966578"/>
                    <a:gd name="connsiteX14" fmla="*/ 1067 w 406205"/>
                    <a:gd name="connsiteY14" fmla="*/ 447356 h 966578"/>
                    <a:gd name="connsiteX15" fmla="*/ 18891 w 406205"/>
                    <a:gd name="connsiteY15" fmla="*/ 407638 h 966578"/>
                    <a:gd name="connsiteX16" fmla="*/ 300536 w 406205"/>
                    <a:gd name="connsiteY16" fmla="*/ 42098 h 966578"/>
                    <a:gd name="connsiteX17" fmla="*/ 360734 w 406205"/>
                    <a:gd name="connsiteY17" fmla="*/ 14 h 966578"/>
                    <a:gd name="connsiteX18" fmla="*/ 360789 w 406205"/>
                    <a:gd name="connsiteY18" fmla="*/ 0 h 966578"/>
                    <a:gd name="connsiteX0" fmla="*/ 360789 w 406205"/>
                    <a:gd name="connsiteY0" fmla="*/ 0 h 957395"/>
                    <a:gd name="connsiteX1" fmla="*/ 391931 w 406205"/>
                    <a:gd name="connsiteY1" fmla="*/ 25012 h 957395"/>
                    <a:gd name="connsiteX2" fmla="*/ 405138 w 406205"/>
                    <a:gd name="connsiteY2" fmla="*/ 84336 h 957395"/>
                    <a:gd name="connsiteX3" fmla="*/ 403673 w 406205"/>
                    <a:gd name="connsiteY3" fmla="*/ 87600 h 957395"/>
                    <a:gd name="connsiteX4" fmla="*/ 406205 w 406205"/>
                    <a:gd name="connsiteY4" fmla="*/ 100144 h 957395"/>
                    <a:gd name="connsiteX5" fmla="*/ 406205 w 406205"/>
                    <a:gd name="connsiteY5" fmla="*/ 495835 h 957395"/>
                    <a:gd name="connsiteX6" fmla="*/ 403890 w 406205"/>
                    <a:gd name="connsiteY6" fmla="*/ 507302 h 957395"/>
                    <a:gd name="connsiteX7" fmla="*/ 405138 w 406205"/>
                    <a:gd name="connsiteY7" fmla="*/ 520711 h 957395"/>
                    <a:gd name="connsiteX8" fmla="*/ 387314 w 406205"/>
                    <a:gd name="connsiteY8" fmla="*/ 560429 h 957395"/>
                    <a:gd name="connsiteX9" fmla="*/ 105668 w 406205"/>
                    <a:gd name="connsiteY9" fmla="*/ 925969 h 957395"/>
                    <a:gd name="connsiteX10" fmla="*/ 68676 w 406205"/>
                    <a:gd name="connsiteY10" fmla="*/ 957395 h 957395"/>
                    <a:gd name="connsiteX11" fmla="*/ 0 w 406205"/>
                    <a:gd name="connsiteY11" fmla="*/ 478764 h 957395"/>
                    <a:gd name="connsiteX12" fmla="*/ 2731 w 406205"/>
                    <a:gd name="connsiteY12" fmla="*/ 465239 h 957395"/>
                    <a:gd name="connsiteX13" fmla="*/ 1067 w 406205"/>
                    <a:gd name="connsiteY13" fmla="*/ 447356 h 957395"/>
                    <a:gd name="connsiteX14" fmla="*/ 18891 w 406205"/>
                    <a:gd name="connsiteY14" fmla="*/ 407638 h 957395"/>
                    <a:gd name="connsiteX15" fmla="*/ 300536 w 406205"/>
                    <a:gd name="connsiteY15" fmla="*/ 42098 h 957395"/>
                    <a:gd name="connsiteX16" fmla="*/ 360734 w 406205"/>
                    <a:gd name="connsiteY16" fmla="*/ 14 h 957395"/>
                    <a:gd name="connsiteX17" fmla="*/ 360789 w 406205"/>
                    <a:gd name="connsiteY17" fmla="*/ 0 h 957395"/>
                    <a:gd name="connsiteX0" fmla="*/ 360789 w 406205"/>
                    <a:gd name="connsiteY0" fmla="*/ 0 h 925969"/>
                    <a:gd name="connsiteX1" fmla="*/ 391931 w 406205"/>
                    <a:gd name="connsiteY1" fmla="*/ 25012 h 925969"/>
                    <a:gd name="connsiteX2" fmla="*/ 405138 w 406205"/>
                    <a:gd name="connsiteY2" fmla="*/ 84336 h 925969"/>
                    <a:gd name="connsiteX3" fmla="*/ 403673 w 406205"/>
                    <a:gd name="connsiteY3" fmla="*/ 87600 h 925969"/>
                    <a:gd name="connsiteX4" fmla="*/ 406205 w 406205"/>
                    <a:gd name="connsiteY4" fmla="*/ 100144 h 925969"/>
                    <a:gd name="connsiteX5" fmla="*/ 406205 w 406205"/>
                    <a:gd name="connsiteY5" fmla="*/ 495835 h 925969"/>
                    <a:gd name="connsiteX6" fmla="*/ 403890 w 406205"/>
                    <a:gd name="connsiteY6" fmla="*/ 507302 h 925969"/>
                    <a:gd name="connsiteX7" fmla="*/ 405138 w 406205"/>
                    <a:gd name="connsiteY7" fmla="*/ 520711 h 925969"/>
                    <a:gd name="connsiteX8" fmla="*/ 387314 w 406205"/>
                    <a:gd name="connsiteY8" fmla="*/ 560429 h 925969"/>
                    <a:gd name="connsiteX9" fmla="*/ 105668 w 406205"/>
                    <a:gd name="connsiteY9" fmla="*/ 925969 h 925969"/>
                    <a:gd name="connsiteX10" fmla="*/ 0 w 406205"/>
                    <a:gd name="connsiteY10" fmla="*/ 478764 h 925969"/>
                    <a:gd name="connsiteX11" fmla="*/ 2731 w 406205"/>
                    <a:gd name="connsiteY11" fmla="*/ 465239 h 925969"/>
                    <a:gd name="connsiteX12" fmla="*/ 1067 w 406205"/>
                    <a:gd name="connsiteY12" fmla="*/ 447356 h 925969"/>
                    <a:gd name="connsiteX13" fmla="*/ 18891 w 406205"/>
                    <a:gd name="connsiteY13" fmla="*/ 407638 h 925969"/>
                    <a:gd name="connsiteX14" fmla="*/ 300536 w 406205"/>
                    <a:gd name="connsiteY14" fmla="*/ 42098 h 925969"/>
                    <a:gd name="connsiteX15" fmla="*/ 360734 w 406205"/>
                    <a:gd name="connsiteY15" fmla="*/ 14 h 925969"/>
                    <a:gd name="connsiteX16" fmla="*/ 360789 w 406205"/>
                    <a:gd name="connsiteY16" fmla="*/ 0 h 925969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405138 w 406205"/>
                    <a:gd name="connsiteY7" fmla="*/ 520711 h 680700"/>
                    <a:gd name="connsiteX8" fmla="*/ 387314 w 406205"/>
                    <a:gd name="connsiteY8" fmla="*/ 560429 h 680700"/>
                    <a:gd name="connsiteX9" fmla="*/ 289025 w 406205"/>
                    <a:gd name="connsiteY9" fmla="*/ 680700 h 680700"/>
                    <a:gd name="connsiteX10" fmla="*/ 0 w 406205"/>
                    <a:gd name="connsiteY10" fmla="*/ 478764 h 680700"/>
                    <a:gd name="connsiteX11" fmla="*/ 2731 w 406205"/>
                    <a:gd name="connsiteY11" fmla="*/ 465239 h 680700"/>
                    <a:gd name="connsiteX12" fmla="*/ 1067 w 406205"/>
                    <a:gd name="connsiteY12" fmla="*/ 447356 h 680700"/>
                    <a:gd name="connsiteX13" fmla="*/ 18891 w 406205"/>
                    <a:gd name="connsiteY13" fmla="*/ 407638 h 680700"/>
                    <a:gd name="connsiteX14" fmla="*/ 300536 w 406205"/>
                    <a:gd name="connsiteY14" fmla="*/ 42098 h 680700"/>
                    <a:gd name="connsiteX15" fmla="*/ 360734 w 406205"/>
                    <a:gd name="connsiteY15" fmla="*/ 14 h 680700"/>
                    <a:gd name="connsiteX16" fmla="*/ 360789 w 406205"/>
                    <a:gd name="connsiteY16" fmla="*/ 0 h 680700"/>
                    <a:gd name="connsiteX0" fmla="*/ 360789 w 406205"/>
                    <a:gd name="connsiteY0" fmla="*/ 0 h 680956"/>
                    <a:gd name="connsiteX1" fmla="*/ 391931 w 406205"/>
                    <a:gd name="connsiteY1" fmla="*/ 25012 h 680956"/>
                    <a:gd name="connsiteX2" fmla="*/ 405138 w 406205"/>
                    <a:gd name="connsiteY2" fmla="*/ 84336 h 680956"/>
                    <a:gd name="connsiteX3" fmla="*/ 403673 w 406205"/>
                    <a:gd name="connsiteY3" fmla="*/ 87600 h 680956"/>
                    <a:gd name="connsiteX4" fmla="*/ 406205 w 406205"/>
                    <a:gd name="connsiteY4" fmla="*/ 100144 h 680956"/>
                    <a:gd name="connsiteX5" fmla="*/ 406205 w 406205"/>
                    <a:gd name="connsiteY5" fmla="*/ 495835 h 680956"/>
                    <a:gd name="connsiteX6" fmla="*/ 403890 w 406205"/>
                    <a:gd name="connsiteY6" fmla="*/ 507302 h 680956"/>
                    <a:gd name="connsiteX7" fmla="*/ 405138 w 406205"/>
                    <a:gd name="connsiteY7" fmla="*/ 520711 h 680956"/>
                    <a:gd name="connsiteX8" fmla="*/ 289025 w 406205"/>
                    <a:gd name="connsiteY8" fmla="*/ 680700 h 680956"/>
                    <a:gd name="connsiteX9" fmla="*/ 0 w 406205"/>
                    <a:gd name="connsiteY9" fmla="*/ 478764 h 680956"/>
                    <a:gd name="connsiteX10" fmla="*/ 2731 w 406205"/>
                    <a:gd name="connsiteY10" fmla="*/ 465239 h 680956"/>
                    <a:gd name="connsiteX11" fmla="*/ 1067 w 406205"/>
                    <a:gd name="connsiteY11" fmla="*/ 447356 h 680956"/>
                    <a:gd name="connsiteX12" fmla="*/ 18891 w 406205"/>
                    <a:gd name="connsiteY12" fmla="*/ 407638 h 680956"/>
                    <a:gd name="connsiteX13" fmla="*/ 300536 w 406205"/>
                    <a:gd name="connsiteY13" fmla="*/ 42098 h 680956"/>
                    <a:gd name="connsiteX14" fmla="*/ 360734 w 406205"/>
                    <a:gd name="connsiteY14" fmla="*/ 14 h 680956"/>
                    <a:gd name="connsiteX15" fmla="*/ 360789 w 406205"/>
                    <a:gd name="connsiteY15" fmla="*/ 0 h 680956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00536 w 406205"/>
                    <a:gd name="connsiteY12" fmla="*/ 42098 h 680700"/>
                    <a:gd name="connsiteX13" fmla="*/ 360734 w 406205"/>
                    <a:gd name="connsiteY13" fmla="*/ 14 h 680700"/>
                    <a:gd name="connsiteX14" fmla="*/ 360789 w 406205"/>
                    <a:gd name="connsiteY14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11" fmla="*/ 300536 w 406205"/>
                    <a:gd name="connsiteY11" fmla="*/ 42098 h 680700"/>
                    <a:gd name="connsiteX12" fmla="*/ 360734 w 406205"/>
                    <a:gd name="connsiteY12" fmla="*/ 14 h 680700"/>
                    <a:gd name="connsiteX13" fmla="*/ 360789 w 406205"/>
                    <a:gd name="connsiteY13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300536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229099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20539 w 406205"/>
                    <a:gd name="connsiteY12" fmla="*/ 133538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9" fmla="*/ 12973 w 418111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0" fmla="*/ 381815 w 427286"/>
                    <a:gd name="connsiteY0" fmla="*/ 14 h 723563"/>
                    <a:gd name="connsiteX1" fmla="*/ 381870 w 427286"/>
                    <a:gd name="connsiteY1" fmla="*/ 0 h 723563"/>
                    <a:gd name="connsiteX2" fmla="*/ 413012 w 427286"/>
                    <a:gd name="connsiteY2" fmla="*/ 25012 h 723563"/>
                    <a:gd name="connsiteX3" fmla="*/ 426219 w 427286"/>
                    <a:gd name="connsiteY3" fmla="*/ 84336 h 723563"/>
                    <a:gd name="connsiteX4" fmla="*/ 424754 w 427286"/>
                    <a:gd name="connsiteY4" fmla="*/ 87600 h 723563"/>
                    <a:gd name="connsiteX5" fmla="*/ 427286 w 427286"/>
                    <a:gd name="connsiteY5" fmla="*/ 100144 h 723563"/>
                    <a:gd name="connsiteX6" fmla="*/ 272006 w 427286"/>
                    <a:gd name="connsiteY6" fmla="*/ 723563 h 723563"/>
                    <a:gd name="connsiteX7" fmla="*/ 9175 w 427286"/>
                    <a:gd name="connsiteY7" fmla="*/ 521626 h 723563"/>
                    <a:gd name="connsiteX8" fmla="*/ 0 w 427286"/>
                    <a:gd name="connsiteY8" fmla="*/ 484289 h 7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286" h="723563">
                      <a:moveTo>
                        <a:pt x="381815" y="14"/>
                      </a:moveTo>
                      <a:cubicBezTo>
                        <a:pt x="381833" y="9"/>
                        <a:pt x="381852" y="5"/>
                        <a:pt x="381870" y="0"/>
                      </a:cubicBezTo>
                      <a:lnTo>
                        <a:pt x="413012" y="25012"/>
                      </a:lnTo>
                      <a:cubicBezTo>
                        <a:pt x="424885" y="43287"/>
                        <a:pt x="429598" y="63931"/>
                        <a:pt x="426219" y="84336"/>
                      </a:cubicBezTo>
                      <a:lnTo>
                        <a:pt x="424754" y="87600"/>
                      </a:lnTo>
                      <a:lnTo>
                        <a:pt x="427286" y="100144"/>
                      </a:lnTo>
                      <a:cubicBezTo>
                        <a:pt x="375526" y="307950"/>
                        <a:pt x="354722" y="634820"/>
                        <a:pt x="272006" y="723563"/>
                      </a:cubicBezTo>
                      <a:cubicBezTo>
                        <a:pt x="224123" y="636134"/>
                        <a:pt x="26331" y="598414"/>
                        <a:pt x="9175" y="521626"/>
                      </a:cubicBezTo>
                      <a:lnTo>
                        <a:pt x="0" y="484289"/>
                      </a:ln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A20BFBB4-A11A-4E60-8DFC-11DE3005094F}"/>
                    </a:ext>
                  </a:extLst>
                </p:cNvPr>
                <p:cNvGrpSpPr/>
                <p:nvPr/>
              </p:nvGrpSpPr>
              <p:grpSpPr>
                <a:xfrm>
                  <a:off x="3525284" y="2454784"/>
                  <a:ext cx="1402319" cy="1094295"/>
                  <a:chOff x="1604409" y="2321434"/>
                  <a:chExt cx="1402319" cy="1094295"/>
                </a:xfrm>
                <a:solidFill>
                  <a:srgbClr val="CCFF66"/>
                </a:solidFill>
              </p:grpSpPr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BE07B96D-7C89-4AA4-9925-4D7E4BD5F6B2}"/>
                      </a:ext>
                    </a:extLst>
                  </p:cNvPr>
                  <p:cNvSpPr/>
                  <p:nvPr/>
                </p:nvSpPr>
                <p:spPr>
                  <a:xfrm rot="20692675">
                    <a:off x="2090406" y="2321434"/>
                    <a:ext cx="67175" cy="533401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EB1E1514-D06B-473A-A415-D97D86B47C9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78374" y="2359295"/>
                    <a:ext cx="75975" cy="780733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A75D9AC9-0315-4E59-A77F-6715815F42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67932" y="2885439"/>
                    <a:ext cx="69849" cy="699769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541656BE-5E51-41E6-BB20-1871DE2B2011}"/>
                      </a:ext>
                    </a:extLst>
                  </p:cNvPr>
                  <p:cNvSpPr/>
                  <p:nvPr/>
                </p:nvSpPr>
                <p:spPr>
                  <a:xfrm rot="18024230">
                    <a:off x="1871208" y="2661321"/>
                    <a:ext cx="66875" cy="600473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EC409286-303C-4CF2-85E5-A3547878908E}"/>
                      </a:ext>
                    </a:extLst>
                  </p:cNvPr>
                  <p:cNvSpPr/>
                  <p:nvPr/>
                </p:nvSpPr>
                <p:spPr>
                  <a:xfrm>
                    <a:off x="2140146" y="2420713"/>
                    <a:ext cx="394680" cy="995016"/>
                  </a:xfrm>
                  <a:custGeom>
                    <a:avLst/>
                    <a:gdLst>
                      <a:gd name="connsiteX0" fmla="*/ 394680 w 394680"/>
                      <a:gd name="connsiteY0" fmla="*/ 0 h 995016"/>
                      <a:gd name="connsiteX1" fmla="*/ 375749 w 394680"/>
                      <a:gd name="connsiteY1" fmla="*/ 9686 h 995016"/>
                      <a:gd name="connsiteX2" fmla="*/ 348207 w 394680"/>
                      <a:gd name="connsiteY2" fmla="*/ 35541 h 995016"/>
                      <a:gd name="connsiteX3" fmla="*/ 54618 w 394680"/>
                      <a:gd name="connsiteY3" fmla="*/ 416583 h 995016"/>
                      <a:gd name="connsiteX4" fmla="*/ 36038 w 394680"/>
                      <a:gd name="connsiteY4" fmla="*/ 457985 h 995016"/>
                      <a:gd name="connsiteX5" fmla="*/ 37773 w 394680"/>
                      <a:gd name="connsiteY5" fmla="*/ 476626 h 995016"/>
                      <a:gd name="connsiteX6" fmla="*/ 34926 w 394680"/>
                      <a:gd name="connsiteY6" fmla="*/ 490725 h 995016"/>
                      <a:gd name="connsiteX7" fmla="*/ 34926 w 394680"/>
                      <a:gd name="connsiteY7" fmla="*/ 903196 h 995016"/>
                      <a:gd name="connsiteX8" fmla="*/ 36618 w 394680"/>
                      <a:gd name="connsiteY8" fmla="*/ 911574 h 995016"/>
                      <a:gd name="connsiteX9" fmla="*/ 36038 w 394680"/>
                      <a:gd name="connsiteY9" fmla="*/ 912865 h 995016"/>
                      <a:gd name="connsiteX10" fmla="*/ 49804 w 394680"/>
                      <a:gd name="connsiteY10" fmla="*/ 974706 h 995016"/>
                      <a:gd name="connsiteX11" fmla="*/ 68312 w 394680"/>
                      <a:gd name="connsiteY11" fmla="*/ 995016 h 995016"/>
                      <a:gd name="connsiteX12" fmla="*/ 37335 w 394680"/>
                      <a:gd name="connsiteY12" fmla="*/ 976489 h 995016"/>
                      <a:gd name="connsiteX13" fmla="*/ 1067 w 394680"/>
                      <a:gd name="connsiteY13" fmla="*/ 891855 h 995016"/>
                      <a:gd name="connsiteX14" fmla="*/ 1623 w 394680"/>
                      <a:gd name="connsiteY14" fmla="*/ 890616 h 995016"/>
                      <a:gd name="connsiteX15" fmla="*/ 0 w 394680"/>
                      <a:gd name="connsiteY15" fmla="*/ 882579 h 995016"/>
                      <a:gd name="connsiteX16" fmla="*/ 0 w 394680"/>
                      <a:gd name="connsiteY16" fmla="*/ 486888 h 995016"/>
                      <a:gd name="connsiteX17" fmla="*/ 2731 w 394680"/>
                      <a:gd name="connsiteY17" fmla="*/ 473363 h 995016"/>
                      <a:gd name="connsiteX18" fmla="*/ 1067 w 394680"/>
                      <a:gd name="connsiteY18" fmla="*/ 455480 h 995016"/>
                      <a:gd name="connsiteX19" fmla="*/ 18891 w 394680"/>
                      <a:gd name="connsiteY19" fmla="*/ 415762 h 995016"/>
                      <a:gd name="connsiteX20" fmla="*/ 300536 w 394680"/>
                      <a:gd name="connsiteY20" fmla="*/ 50222 h 995016"/>
                      <a:gd name="connsiteX21" fmla="*/ 360734 w 394680"/>
                      <a:gd name="connsiteY21" fmla="*/ 8138 h 99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4680" h="995016">
                        <a:moveTo>
                          <a:pt x="394680" y="0"/>
                        </a:moveTo>
                        <a:lnTo>
                          <a:pt x="375749" y="9686"/>
                        </a:lnTo>
                        <a:cubicBezTo>
                          <a:pt x="365140" y="17028"/>
                          <a:pt x="355808" y="25677"/>
                          <a:pt x="348207" y="35541"/>
                        </a:cubicBezTo>
                        <a:lnTo>
                          <a:pt x="54618" y="416583"/>
                        </a:lnTo>
                        <a:cubicBezTo>
                          <a:pt x="44483" y="429736"/>
                          <a:pt x="38386" y="443805"/>
                          <a:pt x="36038" y="457985"/>
                        </a:cubicBezTo>
                        <a:lnTo>
                          <a:pt x="37773" y="476626"/>
                        </a:lnTo>
                        <a:lnTo>
                          <a:pt x="34926" y="490725"/>
                        </a:lnTo>
                        <a:lnTo>
                          <a:pt x="34926" y="903196"/>
                        </a:lnTo>
                        <a:lnTo>
                          <a:pt x="36618" y="911574"/>
                        </a:lnTo>
                        <a:lnTo>
                          <a:pt x="36038" y="912865"/>
                        </a:lnTo>
                        <a:cubicBezTo>
                          <a:pt x="32515" y="934136"/>
                          <a:pt x="37428" y="955656"/>
                          <a:pt x="49804" y="974706"/>
                        </a:cubicBezTo>
                        <a:lnTo>
                          <a:pt x="68312" y="995016"/>
                        </a:lnTo>
                        <a:lnTo>
                          <a:pt x="37335" y="976489"/>
                        </a:lnTo>
                        <a:cubicBezTo>
                          <a:pt x="9137" y="953609"/>
                          <a:pt x="-4002" y="922463"/>
                          <a:pt x="1067" y="891855"/>
                        </a:cubicBezTo>
                        <a:lnTo>
                          <a:pt x="1623" y="890616"/>
                        </a:lnTo>
                        <a:lnTo>
                          <a:pt x="0" y="882579"/>
                        </a:lnTo>
                        <a:lnTo>
                          <a:pt x="0" y="486888"/>
                        </a:lnTo>
                        <a:lnTo>
                          <a:pt x="2731" y="473363"/>
                        </a:lnTo>
                        <a:lnTo>
                          <a:pt x="1067" y="455480"/>
                        </a:lnTo>
                        <a:cubicBezTo>
                          <a:pt x="3319" y="441877"/>
                          <a:pt x="9168" y="428380"/>
                          <a:pt x="18891" y="415762"/>
                        </a:cubicBezTo>
                        <a:lnTo>
                          <a:pt x="300536" y="50222"/>
                        </a:lnTo>
                        <a:cubicBezTo>
                          <a:pt x="315119" y="31295"/>
                          <a:pt x="336346" y="17034"/>
                          <a:pt x="360734" y="8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A1D6B209-258F-477F-8D40-FE1CE5DB7E6A}"/>
                    </a:ext>
                  </a:extLst>
                </p:cNvPr>
                <p:cNvSpPr/>
                <p:nvPr/>
              </p:nvSpPr>
              <p:spPr>
                <a:xfrm>
                  <a:off x="4826965" y="2871112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B46B2CC4-953F-40D5-AC6A-1D964CEDD1FC}"/>
                    </a:ext>
                  </a:extLst>
                </p:cNvPr>
                <p:cNvSpPr/>
                <p:nvPr/>
              </p:nvSpPr>
              <p:spPr>
                <a:xfrm rot="2288931">
                  <a:off x="4977749" y="2793207"/>
                  <a:ext cx="24667" cy="615095"/>
                </a:xfrm>
                <a:custGeom>
                  <a:avLst/>
                  <a:gdLst>
                    <a:gd name="connsiteX0" fmla="*/ 0 w 45794"/>
                    <a:gd name="connsiteY0" fmla="*/ 335601 h 671202"/>
                    <a:gd name="connsiteX1" fmla="*/ 41936 w 45794"/>
                    <a:gd name="connsiteY1" fmla="*/ 11052 h 671202"/>
                    <a:gd name="connsiteX2" fmla="*/ 45794 w 45794"/>
                    <a:gd name="connsiteY2" fmla="*/ 0 h 671202"/>
                    <a:gd name="connsiteX3" fmla="*/ 40482 w 45794"/>
                    <a:gd name="connsiteY3" fmla="*/ 31170 h 671202"/>
                    <a:gd name="connsiteX4" fmla="*/ 21186 w 45794"/>
                    <a:gd name="connsiteY4" fmla="*/ 335602 h 671202"/>
                    <a:gd name="connsiteX5" fmla="*/ 40482 w 45794"/>
                    <a:gd name="connsiteY5" fmla="*/ 640033 h 671202"/>
                    <a:gd name="connsiteX6" fmla="*/ 45794 w 45794"/>
                    <a:gd name="connsiteY6" fmla="*/ 671202 h 671202"/>
                    <a:gd name="connsiteX7" fmla="*/ 41936 w 45794"/>
                    <a:gd name="connsiteY7" fmla="*/ 660150 h 671202"/>
                    <a:gd name="connsiteX8" fmla="*/ 0 w 45794"/>
                    <a:gd name="connsiteY8" fmla="*/ 335601 h 67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94" h="671202">
                      <a:moveTo>
                        <a:pt x="0" y="335601"/>
                      </a:moveTo>
                      <a:cubicBezTo>
                        <a:pt x="0" y="215381"/>
                        <a:pt x="15460" y="103697"/>
                        <a:pt x="41936" y="11052"/>
                      </a:cubicBezTo>
                      <a:lnTo>
                        <a:pt x="45794" y="0"/>
                      </a:lnTo>
                      <a:lnTo>
                        <a:pt x="40482" y="31170"/>
                      </a:lnTo>
                      <a:cubicBezTo>
                        <a:pt x="28057" y="124740"/>
                        <a:pt x="21186" y="227615"/>
                        <a:pt x="21186" y="335602"/>
                      </a:cubicBezTo>
                      <a:cubicBezTo>
                        <a:pt x="21186" y="443588"/>
                        <a:pt x="28057" y="546463"/>
                        <a:pt x="40482" y="640033"/>
                      </a:cubicBezTo>
                      <a:lnTo>
                        <a:pt x="45794" y="671202"/>
                      </a:lnTo>
                      <a:lnTo>
                        <a:pt x="41936" y="660150"/>
                      </a:lnTo>
                      <a:cubicBezTo>
                        <a:pt x="15460" y="567506"/>
                        <a:pt x="0" y="455821"/>
                        <a:pt x="0" y="33560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169EE608-63B0-4891-AF10-AED1F49E469F}"/>
                  </a:ext>
                </a:extLst>
              </p:cNvPr>
              <p:cNvGrpSpPr/>
              <p:nvPr/>
            </p:nvGrpSpPr>
            <p:grpSpPr>
              <a:xfrm>
                <a:off x="4020560" y="4005331"/>
                <a:ext cx="1806477" cy="1546644"/>
                <a:chOff x="2967139" y="2845024"/>
                <a:chExt cx="1806477" cy="1546644"/>
              </a:xfrm>
            </p:grpSpPr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FBBA55BF-981C-4F8D-933D-7EB7FE5C58C0}"/>
                    </a:ext>
                  </a:extLst>
                </p:cNvPr>
                <p:cNvGrpSpPr/>
                <p:nvPr/>
              </p:nvGrpSpPr>
              <p:grpSpPr>
                <a:xfrm>
                  <a:off x="2967139" y="2845024"/>
                  <a:ext cx="1806477" cy="1546644"/>
                  <a:chOff x="3419671" y="2278249"/>
                  <a:chExt cx="1806477" cy="1546644"/>
                </a:xfrm>
              </p:grpSpPr>
              <p:sp>
                <p:nvSpPr>
                  <p:cNvPr id="533" name="フリーフォーム: 図形 532">
                    <a:extLst>
                      <a:ext uri="{FF2B5EF4-FFF2-40B4-BE49-F238E27FC236}">
                        <a16:creationId xmlns:a16="http://schemas.microsoft.com/office/drawing/2014/main" id="{5D168359-E365-46E9-B503-EC0628E441DE}"/>
                      </a:ext>
                    </a:extLst>
                  </p:cNvPr>
                  <p:cNvSpPr/>
                  <p:nvPr/>
                </p:nvSpPr>
                <p:spPr>
                  <a:xfrm>
                    <a:off x="3419671" y="2278249"/>
                    <a:ext cx="1796855" cy="1546644"/>
                  </a:xfrm>
                  <a:custGeom>
                    <a:avLst/>
                    <a:gdLst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4540 w 1796855"/>
                      <a:gd name="connsiteY7" fmla="*/ 1075197 h 1546644"/>
                      <a:gd name="connsiteX8" fmla="*/ 1795788 w 1796855"/>
                      <a:gd name="connsiteY8" fmla="*/ 1088606 h 1546644"/>
                      <a:gd name="connsiteX9" fmla="*/ 1777964 w 1796855"/>
                      <a:gd name="connsiteY9" fmla="*/ 1128324 h 1546644"/>
                      <a:gd name="connsiteX10" fmla="*/ 1496318 w 1796855"/>
                      <a:gd name="connsiteY10" fmla="*/ 1493864 h 1546644"/>
                      <a:gd name="connsiteX11" fmla="*/ 1303945 w 1796855"/>
                      <a:gd name="connsiteY11" fmla="*/ 1532489 h 1546644"/>
                      <a:gd name="connsiteX12" fmla="*/ 70437 w 1796855"/>
                      <a:gd name="connsiteY12" fmla="*/ 998845 h 1546644"/>
                      <a:gd name="connsiteX13" fmla="*/ 1067 w 1796855"/>
                      <a:gd name="connsiteY13" fmla="*/ 894413 h 1546644"/>
                      <a:gd name="connsiteX14" fmla="*/ 1623 w 1796855"/>
                      <a:gd name="connsiteY14" fmla="*/ 893174 h 1546644"/>
                      <a:gd name="connsiteX15" fmla="*/ 0 w 1796855"/>
                      <a:gd name="connsiteY15" fmla="*/ 885137 h 1546644"/>
                      <a:gd name="connsiteX16" fmla="*/ 0 w 1796855"/>
                      <a:gd name="connsiteY16" fmla="*/ 489446 h 1546644"/>
                      <a:gd name="connsiteX17" fmla="*/ 2731 w 1796855"/>
                      <a:gd name="connsiteY17" fmla="*/ 475921 h 1546644"/>
                      <a:gd name="connsiteX18" fmla="*/ 1067 w 1796855"/>
                      <a:gd name="connsiteY18" fmla="*/ 458038 h 1546644"/>
                      <a:gd name="connsiteX19" fmla="*/ 18891 w 1796855"/>
                      <a:gd name="connsiteY19" fmla="*/ 418320 h 1546644"/>
                      <a:gd name="connsiteX20" fmla="*/ 300536 w 1796855"/>
                      <a:gd name="connsiteY20" fmla="*/ 52780 h 1546644"/>
                      <a:gd name="connsiteX21" fmla="*/ 439904 w 1796855"/>
                      <a:gd name="connsiteY21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5788 w 1796855"/>
                      <a:gd name="connsiteY7" fmla="*/ 1088606 h 1546644"/>
                      <a:gd name="connsiteX8" fmla="*/ 1777964 w 1796855"/>
                      <a:gd name="connsiteY8" fmla="*/ 1128324 h 1546644"/>
                      <a:gd name="connsiteX9" fmla="*/ 1496318 w 1796855"/>
                      <a:gd name="connsiteY9" fmla="*/ 1493864 h 1546644"/>
                      <a:gd name="connsiteX10" fmla="*/ 1303945 w 1796855"/>
                      <a:gd name="connsiteY10" fmla="*/ 1532489 h 1546644"/>
                      <a:gd name="connsiteX11" fmla="*/ 70437 w 1796855"/>
                      <a:gd name="connsiteY11" fmla="*/ 998845 h 1546644"/>
                      <a:gd name="connsiteX12" fmla="*/ 1067 w 1796855"/>
                      <a:gd name="connsiteY12" fmla="*/ 894413 h 1546644"/>
                      <a:gd name="connsiteX13" fmla="*/ 1623 w 1796855"/>
                      <a:gd name="connsiteY13" fmla="*/ 893174 h 1546644"/>
                      <a:gd name="connsiteX14" fmla="*/ 0 w 1796855"/>
                      <a:gd name="connsiteY14" fmla="*/ 885137 h 1546644"/>
                      <a:gd name="connsiteX15" fmla="*/ 0 w 1796855"/>
                      <a:gd name="connsiteY15" fmla="*/ 489446 h 1546644"/>
                      <a:gd name="connsiteX16" fmla="*/ 2731 w 1796855"/>
                      <a:gd name="connsiteY16" fmla="*/ 475921 h 1546644"/>
                      <a:gd name="connsiteX17" fmla="*/ 1067 w 1796855"/>
                      <a:gd name="connsiteY17" fmla="*/ 458038 h 1546644"/>
                      <a:gd name="connsiteX18" fmla="*/ 18891 w 1796855"/>
                      <a:gd name="connsiteY18" fmla="*/ 418320 h 1546644"/>
                      <a:gd name="connsiteX19" fmla="*/ 300536 w 1796855"/>
                      <a:gd name="connsiteY19" fmla="*/ 52780 h 1546644"/>
                      <a:gd name="connsiteX20" fmla="*/ 439904 w 1796855"/>
                      <a:gd name="connsiteY20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5788 w 1796855"/>
                      <a:gd name="connsiteY6" fmla="*/ 1088606 h 1546644"/>
                      <a:gd name="connsiteX7" fmla="*/ 1777964 w 1796855"/>
                      <a:gd name="connsiteY7" fmla="*/ 1128324 h 1546644"/>
                      <a:gd name="connsiteX8" fmla="*/ 1496318 w 1796855"/>
                      <a:gd name="connsiteY8" fmla="*/ 1493864 h 1546644"/>
                      <a:gd name="connsiteX9" fmla="*/ 1303945 w 1796855"/>
                      <a:gd name="connsiteY9" fmla="*/ 1532489 h 1546644"/>
                      <a:gd name="connsiteX10" fmla="*/ 70437 w 1796855"/>
                      <a:gd name="connsiteY10" fmla="*/ 998845 h 1546644"/>
                      <a:gd name="connsiteX11" fmla="*/ 1067 w 1796855"/>
                      <a:gd name="connsiteY11" fmla="*/ 894413 h 1546644"/>
                      <a:gd name="connsiteX12" fmla="*/ 1623 w 1796855"/>
                      <a:gd name="connsiteY12" fmla="*/ 893174 h 1546644"/>
                      <a:gd name="connsiteX13" fmla="*/ 0 w 1796855"/>
                      <a:gd name="connsiteY13" fmla="*/ 885137 h 1546644"/>
                      <a:gd name="connsiteX14" fmla="*/ 0 w 1796855"/>
                      <a:gd name="connsiteY14" fmla="*/ 489446 h 1546644"/>
                      <a:gd name="connsiteX15" fmla="*/ 2731 w 1796855"/>
                      <a:gd name="connsiteY15" fmla="*/ 475921 h 1546644"/>
                      <a:gd name="connsiteX16" fmla="*/ 1067 w 1796855"/>
                      <a:gd name="connsiteY16" fmla="*/ 458038 h 1546644"/>
                      <a:gd name="connsiteX17" fmla="*/ 18891 w 1796855"/>
                      <a:gd name="connsiteY17" fmla="*/ 418320 h 1546644"/>
                      <a:gd name="connsiteX18" fmla="*/ 300536 w 1796855"/>
                      <a:gd name="connsiteY18" fmla="*/ 52780 h 1546644"/>
                      <a:gd name="connsiteX19" fmla="*/ 439904 w 1796855"/>
                      <a:gd name="connsiteY19" fmla="*/ 800 h 1546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796855" h="1546644">
                        <a:moveTo>
                          <a:pt x="439904" y="800"/>
                        </a:moveTo>
                        <a:cubicBezTo>
                          <a:pt x="458058" y="2487"/>
                          <a:pt x="476071" y="6870"/>
                          <a:pt x="492910" y="14155"/>
                        </a:cubicBezTo>
                        <a:lnTo>
                          <a:pt x="1726417" y="547799"/>
                        </a:lnTo>
                        <a:cubicBezTo>
                          <a:pt x="1776935" y="569654"/>
                          <a:pt x="1802546" y="611421"/>
                          <a:pt x="1795788" y="652231"/>
                        </a:cubicBezTo>
                        <a:lnTo>
                          <a:pt x="1794323" y="655495"/>
                        </a:lnTo>
                        <a:lnTo>
                          <a:pt x="1796855" y="668039"/>
                        </a:lnTo>
                        <a:cubicBezTo>
                          <a:pt x="1796499" y="808228"/>
                          <a:pt x="1796144" y="948417"/>
                          <a:pt x="1795788" y="1088606"/>
                        </a:cubicBezTo>
                        <a:cubicBezTo>
                          <a:pt x="1793535" y="1102209"/>
                          <a:pt x="1787686" y="1115706"/>
                          <a:pt x="1777964" y="1128324"/>
                        </a:cubicBezTo>
                        <a:lnTo>
                          <a:pt x="1496318" y="1493864"/>
                        </a:lnTo>
                        <a:cubicBezTo>
                          <a:pt x="1457429" y="1544336"/>
                          <a:pt x="1371301" y="1561629"/>
                          <a:pt x="1303945" y="1532489"/>
                        </a:cubicBezTo>
                        <a:lnTo>
                          <a:pt x="70437" y="998845"/>
                        </a:lnTo>
                        <a:cubicBezTo>
                          <a:pt x="19919" y="976990"/>
                          <a:pt x="-5692" y="935224"/>
                          <a:pt x="1067" y="894413"/>
                        </a:cubicBezTo>
                        <a:lnTo>
                          <a:pt x="1623" y="893174"/>
                        </a:lnTo>
                        <a:lnTo>
                          <a:pt x="0" y="885137"/>
                        </a:lnTo>
                        <a:lnTo>
                          <a:pt x="0" y="489446"/>
                        </a:lnTo>
                        <a:lnTo>
                          <a:pt x="2731" y="475921"/>
                        </a:lnTo>
                        <a:lnTo>
                          <a:pt x="1067" y="458038"/>
                        </a:lnTo>
                        <a:cubicBezTo>
                          <a:pt x="3319" y="444435"/>
                          <a:pt x="9168" y="430938"/>
                          <a:pt x="18891" y="418320"/>
                        </a:cubicBezTo>
                        <a:lnTo>
                          <a:pt x="300536" y="52780"/>
                        </a:lnTo>
                        <a:cubicBezTo>
                          <a:pt x="329702" y="14926"/>
                          <a:pt x="385442" y="-4265"/>
                          <a:pt x="439904" y="80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rgbClr val="ED7D31">
                          <a:lumMod val="50000"/>
                        </a:srgbClr>
                      </a:gs>
                      <a:gs pos="50000">
                        <a:srgbClr val="FF6600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D626767D-37C4-4AE9-9D45-557530A89446}"/>
                      </a:ext>
                    </a:extLst>
                  </p:cNvPr>
                  <p:cNvSpPr/>
                  <p:nvPr/>
                </p:nvSpPr>
                <p:spPr>
                  <a:xfrm>
                    <a:off x="4880767" y="3400426"/>
                    <a:ext cx="161927" cy="400050"/>
                  </a:xfrm>
                  <a:custGeom>
                    <a:avLst/>
                    <a:gdLst>
                      <a:gd name="connsiteX0" fmla="*/ 0 w 226740"/>
                      <a:gd name="connsiteY0" fmla="*/ 471487 h 471487"/>
                      <a:gd name="connsiteX1" fmla="*/ 207169 w 226740"/>
                      <a:gd name="connsiteY1" fmla="*/ 278606 h 471487"/>
                      <a:gd name="connsiteX2" fmla="*/ 200025 w 226740"/>
                      <a:gd name="connsiteY2" fmla="*/ 235744 h 471487"/>
                      <a:gd name="connsiteX3" fmla="*/ 47625 w 226740"/>
                      <a:gd name="connsiteY3" fmla="*/ 0 h 471487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13751"/>
                      <a:gd name="connsiteY0" fmla="*/ 421481 h 421481"/>
                      <a:gd name="connsiteX1" fmla="*/ 178594 w 213751"/>
                      <a:gd name="connsiteY1" fmla="*/ 242887 h 421481"/>
                      <a:gd name="connsiteX2" fmla="*/ 200025 w 213751"/>
                      <a:gd name="connsiteY2" fmla="*/ 185738 h 421481"/>
                      <a:gd name="connsiteX3" fmla="*/ 40482 w 213751"/>
                      <a:gd name="connsiteY3" fmla="*/ 0 h 421481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89003"/>
                      <a:gd name="connsiteY0" fmla="*/ 407193 h 407193"/>
                      <a:gd name="connsiteX1" fmla="*/ 154782 w 189003"/>
                      <a:gd name="connsiteY1" fmla="*/ 242887 h 407193"/>
                      <a:gd name="connsiteX2" fmla="*/ 176213 w 189003"/>
                      <a:gd name="connsiteY2" fmla="*/ 185738 h 407193"/>
                      <a:gd name="connsiteX3" fmla="*/ 16670 w 189003"/>
                      <a:gd name="connsiteY3" fmla="*/ 0 h 407193"/>
                      <a:gd name="connsiteX0" fmla="*/ 0 w 177265"/>
                      <a:gd name="connsiteY0" fmla="*/ 407193 h 407193"/>
                      <a:gd name="connsiteX1" fmla="*/ 154782 w 177265"/>
                      <a:gd name="connsiteY1" fmla="*/ 242887 h 407193"/>
                      <a:gd name="connsiteX2" fmla="*/ 159545 w 177265"/>
                      <a:gd name="connsiteY2" fmla="*/ 173831 h 407193"/>
                      <a:gd name="connsiteX3" fmla="*/ 16670 w 177265"/>
                      <a:gd name="connsiteY3" fmla="*/ 0 h 407193"/>
                      <a:gd name="connsiteX0" fmla="*/ 0 w 176307"/>
                      <a:gd name="connsiteY0" fmla="*/ 407193 h 407193"/>
                      <a:gd name="connsiteX1" fmla="*/ 154782 w 176307"/>
                      <a:gd name="connsiteY1" fmla="*/ 242887 h 407193"/>
                      <a:gd name="connsiteX2" fmla="*/ 159545 w 176307"/>
                      <a:gd name="connsiteY2" fmla="*/ 173831 h 407193"/>
                      <a:gd name="connsiteX3" fmla="*/ 16670 w 176307"/>
                      <a:gd name="connsiteY3" fmla="*/ 0 h 407193"/>
                      <a:gd name="connsiteX0" fmla="*/ 0 w 171802"/>
                      <a:gd name="connsiteY0" fmla="*/ 407193 h 407193"/>
                      <a:gd name="connsiteX1" fmla="*/ 154782 w 171802"/>
                      <a:gd name="connsiteY1" fmla="*/ 242887 h 407193"/>
                      <a:gd name="connsiteX2" fmla="*/ 159545 w 171802"/>
                      <a:gd name="connsiteY2" fmla="*/ 173831 h 407193"/>
                      <a:gd name="connsiteX3" fmla="*/ 16670 w 171802"/>
                      <a:gd name="connsiteY3" fmla="*/ 0 h 407193"/>
                      <a:gd name="connsiteX0" fmla="*/ 0 w 175693"/>
                      <a:gd name="connsiteY0" fmla="*/ 407193 h 407193"/>
                      <a:gd name="connsiteX1" fmla="*/ 154782 w 175693"/>
                      <a:gd name="connsiteY1" fmla="*/ 242887 h 407193"/>
                      <a:gd name="connsiteX2" fmla="*/ 159545 w 175693"/>
                      <a:gd name="connsiteY2" fmla="*/ 173831 h 407193"/>
                      <a:gd name="connsiteX3" fmla="*/ 16670 w 175693"/>
                      <a:gd name="connsiteY3" fmla="*/ 0 h 407193"/>
                      <a:gd name="connsiteX0" fmla="*/ 0 w 173194"/>
                      <a:gd name="connsiteY0" fmla="*/ 407193 h 407193"/>
                      <a:gd name="connsiteX1" fmla="*/ 142876 w 173194"/>
                      <a:gd name="connsiteY1" fmla="*/ 250031 h 407193"/>
                      <a:gd name="connsiteX2" fmla="*/ 159545 w 173194"/>
                      <a:gd name="connsiteY2" fmla="*/ 173831 h 407193"/>
                      <a:gd name="connsiteX3" fmla="*/ 16670 w 173194"/>
                      <a:gd name="connsiteY3" fmla="*/ 0 h 407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3194" h="407193">
                        <a:moveTo>
                          <a:pt x="0" y="407193"/>
                        </a:moveTo>
                        <a:cubicBezTo>
                          <a:pt x="91679" y="361354"/>
                          <a:pt x="106760" y="291307"/>
                          <a:pt x="142876" y="250031"/>
                        </a:cubicBezTo>
                        <a:cubicBezTo>
                          <a:pt x="178992" y="208755"/>
                          <a:pt x="180579" y="215503"/>
                          <a:pt x="159545" y="173831"/>
                        </a:cubicBezTo>
                        <a:cubicBezTo>
                          <a:pt x="138511" y="132159"/>
                          <a:pt x="62905" y="125612"/>
                          <a:pt x="16670" y="0"/>
                        </a:cubicBez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A7B86285-7FFB-4ED9-B60C-868603EC10C1}"/>
                      </a:ext>
                    </a:extLst>
                  </p:cNvPr>
                  <p:cNvSpPr/>
                  <p:nvPr/>
                </p:nvSpPr>
                <p:spPr>
                  <a:xfrm>
                    <a:off x="4798862" y="2846143"/>
                    <a:ext cx="427286" cy="723563"/>
                  </a:xfrm>
                  <a:custGeom>
                    <a:avLst/>
                    <a:gdLst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874455 h 966578"/>
                      <a:gd name="connsiteX16" fmla="*/ 0 w 406205"/>
                      <a:gd name="connsiteY16" fmla="*/ 478764 h 966578"/>
                      <a:gd name="connsiteX17" fmla="*/ 2731 w 406205"/>
                      <a:gd name="connsiteY17" fmla="*/ 465239 h 966578"/>
                      <a:gd name="connsiteX18" fmla="*/ 1067 w 406205"/>
                      <a:gd name="connsiteY18" fmla="*/ 447356 h 966578"/>
                      <a:gd name="connsiteX19" fmla="*/ 18891 w 406205"/>
                      <a:gd name="connsiteY19" fmla="*/ 407638 h 966578"/>
                      <a:gd name="connsiteX20" fmla="*/ 300536 w 406205"/>
                      <a:gd name="connsiteY20" fmla="*/ 42098 h 966578"/>
                      <a:gd name="connsiteX21" fmla="*/ 360734 w 406205"/>
                      <a:gd name="connsiteY21" fmla="*/ 14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478764 h 966578"/>
                      <a:gd name="connsiteX16" fmla="*/ 2731 w 406205"/>
                      <a:gd name="connsiteY16" fmla="*/ 465239 h 966578"/>
                      <a:gd name="connsiteX17" fmla="*/ 1067 w 406205"/>
                      <a:gd name="connsiteY17" fmla="*/ 447356 h 966578"/>
                      <a:gd name="connsiteX18" fmla="*/ 18891 w 406205"/>
                      <a:gd name="connsiteY18" fmla="*/ 407638 h 966578"/>
                      <a:gd name="connsiteX19" fmla="*/ 300536 w 406205"/>
                      <a:gd name="connsiteY19" fmla="*/ 42098 h 966578"/>
                      <a:gd name="connsiteX20" fmla="*/ 360734 w 406205"/>
                      <a:gd name="connsiteY20" fmla="*/ 14 h 966578"/>
                      <a:gd name="connsiteX21" fmla="*/ 360789 w 406205"/>
                      <a:gd name="connsiteY21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0 w 406205"/>
                      <a:gd name="connsiteY14" fmla="*/ 478764 h 966578"/>
                      <a:gd name="connsiteX15" fmla="*/ 2731 w 406205"/>
                      <a:gd name="connsiteY15" fmla="*/ 465239 h 966578"/>
                      <a:gd name="connsiteX16" fmla="*/ 1067 w 406205"/>
                      <a:gd name="connsiteY16" fmla="*/ 447356 h 966578"/>
                      <a:gd name="connsiteX17" fmla="*/ 18891 w 406205"/>
                      <a:gd name="connsiteY17" fmla="*/ 407638 h 966578"/>
                      <a:gd name="connsiteX18" fmla="*/ 300536 w 406205"/>
                      <a:gd name="connsiteY18" fmla="*/ 42098 h 966578"/>
                      <a:gd name="connsiteX19" fmla="*/ 360734 w 406205"/>
                      <a:gd name="connsiteY19" fmla="*/ 14 h 966578"/>
                      <a:gd name="connsiteX20" fmla="*/ 360789 w 406205"/>
                      <a:gd name="connsiteY20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067 w 406205"/>
                      <a:gd name="connsiteY12" fmla="*/ 883731 h 966578"/>
                      <a:gd name="connsiteX13" fmla="*/ 0 w 406205"/>
                      <a:gd name="connsiteY13" fmla="*/ 478764 h 966578"/>
                      <a:gd name="connsiteX14" fmla="*/ 2731 w 406205"/>
                      <a:gd name="connsiteY14" fmla="*/ 465239 h 966578"/>
                      <a:gd name="connsiteX15" fmla="*/ 1067 w 406205"/>
                      <a:gd name="connsiteY15" fmla="*/ 447356 h 966578"/>
                      <a:gd name="connsiteX16" fmla="*/ 18891 w 406205"/>
                      <a:gd name="connsiteY16" fmla="*/ 407638 h 966578"/>
                      <a:gd name="connsiteX17" fmla="*/ 300536 w 406205"/>
                      <a:gd name="connsiteY17" fmla="*/ 42098 h 966578"/>
                      <a:gd name="connsiteX18" fmla="*/ 360734 w 406205"/>
                      <a:gd name="connsiteY18" fmla="*/ 14 h 966578"/>
                      <a:gd name="connsiteX19" fmla="*/ 360789 w 406205"/>
                      <a:gd name="connsiteY19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0 w 406205"/>
                      <a:gd name="connsiteY12" fmla="*/ 478764 h 966578"/>
                      <a:gd name="connsiteX13" fmla="*/ 2731 w 406205"/>
                      <a:gd name="connsiteY13" fmla="*/ 465239 h 966578"/>
                      <a:gd name="connsiteX14" fmla="*/ 1067 w 406205"/>
                      <a:gd name="connsiteY14" fmla="*/ 447356 h 966578"/>
                      <a:gd name="connsiteX15" fmla="*/ 18891 w 406205"/>
                      <a:gd name="connsiteY15" fmla="*/ 407638 h 966578"/>
                      <a:gd name="connsiteX16" fmla="*/ 300536 w 406205"/>
                      <a:gd name="connsiteY16" fmla="*/ 42098 h 966578"/>
                      <a:gd name="connsiteX17" fmla="*/ 360734 w 406205"/>
                      <a:gd name="connsiteY17" fmla="*/ 14 h 966578"/>
                      <a:gd name="connsiteX18" fmla="*/ 360789 w 406205"/>
                      <a:gd name="connsiteY18" fmla="*/ 0 h 966578"/>
                      <a:gd name="connsiteX0" fmla="*/ 360789 w 406205"/>
                      <a:gd name="connsiteY0" fmla="*/ 0 h 957395"/>
                      <a:gd name="connsiteX1" fmla="*/ 391931 w 406205"/>
                      <a:gd name="connsiteY1" fmla="*/ 25012 h 957395"/>
                      <a:gd name="connsiteX2" fmla="*/ 405138 w 406205"/>
                      <a:gd name="connsiteY2" fmla="*/ 84336 h 957395"/>
                      <a:gd name="connsiteX3" fmla="*/ 403673 w 406205"/>
                      <a:gd name="connsiteY3" fmla="*/ 87600 h 957395"/>
                      <a:gd name="connsiteX4" fmla="*/ 406205 w 406205"/>
                      <a:gd name="connsiteY4" fmla="*/ 100144 h 957395"/>
                      <a:gd name="connsiteX5" fmla="*/ 406205 w 406205"/>
                      <a:gd name="connsiteY5" fmla="*/ 495835 h 957395"/>
                      <a:gd name="connsiteX6" fmla="*/ 403890 w 406205"/>
                      <a:gd name="connsiteY6" fmla="*/ 507302 h 957395"/>
                      <a:gd name="connsiteX7" fmla="*/ 405138 w 406205"/>
                      <a:gd name="connsiteY7" fmla="*/ 520711 h 957395"/>
                      <a:gd name="connsiteX8" fmla="*/ 387314 w 406205"/>
                      <a:gd name="connsiteY8" fmla="*/ 560429 h 957395"/>
                      <a:gd name="connsiteX9" fmla="*/ 105668 w 406205"/>
                      <a:gd name="connsiteY9" fmla="*/ 925969 h 957395"/>
                      <a:gd name="connsiteX10" fmla="*/ 68676 w 406205"/>
                      <a:gd name="connsiteY10" fmla="*/ 957395 h 957395"/>
                      <a:gd name="connsiteX11" fmla="*/ 0 w 406205"/>
                      <a:gd name="connsiteY11" fmla="*/ 478764 h 957395"/>
                      <a:gd name="connsiteX12" fmla="*/ 2731 w 406205"/>
                      <a:gd name="connsiteY12" fmla="*/ 465239 h 957395"/>
                      <a:gd name="connsiteX13" fmla="*/ 1067 w 406205"/>
                      <a:gd name="connsiteY13" fmla="*/ 447356 h 957395"/>
                      <a:gd name="connsiteX14" fmla="*/ 18891 w 406205"/>
                      <a:gd name="connsiteY14" fmla="*/ 407638 h 957395"/>
                      <a:gd name="connsiteX15" fmla="*/ 300536 w 406205"/>
                      <a:gd name="connsiteY15" fmla="*/ 42098 h 957395"/>
                      <a:gd name="connsiteX16" fmla="*/ 360734 w 406205"/>
                      <a:gd name="connsiteY16" fmla="*/ 14 h 957395"/>
                      <a:gd name="connsiteX17" fmla="*/ 360789 w 406205"/>
                      <a:gd name="connsiteY17" fmla="*/ 0 h 957395"/>
                      <a:gd name="connsiteX0" fmla="*/ 360789 w 406205"/>
                      <a:gd name="connsiteY0" fmla="*/ 0 h 925969"/>
                      <a:gd name="connsiteX1" fmla="*/ 391931 w 406205"/>
                      <a:gd name="connsiteY1" fmla="*/ 25012 h 925969"/>
                      <a:gd name="connsiteX2" fmla="*/ 405138 w 406205"/>
                      <a:gd name="connsiteY2" fmla="*/ 84336 h 925969"/>
                      <a:gd name="connsiteX3" fmla="*/ 403673 w 406205"/>
                      <a:gd name="connsiteY3" fmla="*/ 87600 h 925969"/>
                      <a:gd name="connsiteX4" fmla="*/ 406205 w 406205"/>
                      <a:gd name="connsiteY4" fmla="*/ 100144 h 925969"/>
                      <a:gd name="connsiteX5" fmla="*/ 406205 w 406205"/>
                      <a:gd name="connsiteY5" fmla="*/ 495835 h 925969"/>
                      <a:gd name="connsiteX6" fmla="*/ 403890 w 406205"/>
                      <a:gd name="connsiteY6" fmla="*/ 507302 h 925969"/>
                      <a:gd name="connsiteX7" fmla="*/ 405138 w 406205"/>
                      <a:gd name="connsiteY7" fmla="*/ 520711 h 925969"/>
                      <a:gd name="connsiteX8" fmla="*/ 387314 w 406205"/>
                      <a:gd name="connsiteY8" fmla="*/ 560429 h 925969"/>
                      <a:gd name="connsiteX9" fmla="*/ 105668 w 406205"/>
                      <a:gd name="connsiteY9" fmla="*/ 925969 h 925969"/>
                      <a:gd name="connsiteX10" fmla="*/ 0 w 406205"/>
                      <a:gd name="connsiteY10" fmla="*/ 478764 h 925969"/>
                      <a:gd name="connsiteX11" fmla="*/ 2731 w 406205"/>
                      <a:gd name="connsiteY11" fmla="*/ 465239 h 925969"/>
                      <a:gd name="connsiteX12" fmla="*/ 1067 w 406205"/>
                      <a:gd name="connsiteY12" fmla="*/ 447356 h 925969"/>
                      <a:gd name="connsiteX13" fmla="*/ 18891 w 406205"/>
                      <a:gd name="connsiteY13" fmla="*/ 407638 h 925969"/>
                      <a:gd name="connsiteX14" fmla="*/ 300536 w 406205"/>
                      <a:gd name="connsiteY14" fmla="*/ 42098 h 925969"/>
                      <a:gd name="connsiteX15" fmla="*/ 360734 w 406205"/>
                      <a:gd name="connsiteY15" fmla="*/ 14 h 925969"/>
                      <a:gd name="connsiteX16" fmla="*/ 360789 w 406205"/>
                      <a:gd name="connsiteY16" fmla="*/ 0 h 925969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405138 w 406205"/>
                      <a:gd name="connsiteY7" fmla="*/ 520711 h 680700"/>
                      <a:gd name="connsiteX8" fmla="*/ 387314 w 406205"/>
                      <a:gd name="connsiteY8" fmla="*/ 560429 h 680700"/>
                      <a:gd name="connsiteX9" fmla="*/ 289025 w 406205"/>
                      <a:gd name="connsiteY9" fmla="*/ 680700 h 680700"/>
                      <a:gd name="connsiteX10" fmla="*/ 0 w 406205"/>
                      <a:gd name="connsiteY10" fmla="*/ 478764 h 680700"/>
                      <a:gd name="connsiteX11" fmla="*/ 2731 w 406205"/>
                      <a:gd name="connsiteY11" fmla="*/ 465239 h 680700"/>
                      <a:gd name="connsiteX12" fmla="*/ 1067 w 406205"/>
                      <a:gd name="connsiteY12" fmla="*/ 447356 h 680700"/>
                      <a:gd name="connsiteX13" fmla="*/ 18891 w 406205"/>
                      <a:gd name="connsiteY13" fmla="*/ 407638 h 680700"/>
                      <a:gd name="connsiteX14" fmla="*/ 300536 w 406205"/>
                      <a:gd name="connsiteY14" fmla="*/ 42098 h 680700"/>
                      <a:gd name="connsiteX15" fmla="*/ 360734 w 406205"/>
                      <a:gd name="connsiteY15" fmla="*/ 14 h 680700"/>
                      <a:gd name="connsiteX16" fmla="*/ 360789 w 406205"/>
                      <a:gd name="connsiteY16" fmla="*/ 0 h 680700"/>
                      <a:gd name="connsiteX0" fmla="*/ 360789 w 406205"/>
                      <a:gd name="connsiteY0" fmla="*/ 0 h 680956"/>
                      <a:gd name="connsiteX1" fmla="*/ 391931 w 406205"/>
                      <a:gd name="connsiteY1" fmla="*/ 25012 h 680956"/>
                      <a:gd name="connsiteX2" fmla="*/ 405138 w 406205"/>
                      <a:gd name="connsiteY2" fmla="*/ 84336 h 680956"/>
                      <a:gd name="connsiteX3" fmla="*/ 403673 w 406205"/>
                      <a:gd name="connsiteY3" fmla="*/ 87600 h 680956"/>
                      <a:gd name="connsiteX4" fmla="*/ 406205 w 406205"/>
                      <a:gd name="connsiteY4" fmla="*/ 100144 h 680956"/>
                      <a:gd name="connsiteX5" fmla="*/ 406205 w 406205"/>
                      <a:gd name="connsiteY5" fmla="*/ 495835 h 680956"/>
                      <a:gd name="connsiteX6" fmla="*/ 403890 w 406205"/>
                      <a:gd name="connsiteY6" fmla="*/ 507302 h 680956"/>
                      <a:gd name="connsiteX7" fmla="*/ 405138 w 406205"/>
                      <a:gd name="connsiteY7" fmla="*/ 520711 h 680956"/>
                      <a:gd name="connsiteX8" fmla="*/ 289025 w 406205"/>
                      <a:gd name="connsiteY8" fmla="*/ 680700 h 680956"/>
                      <a:gd name="connsiteX9" fmla="*/ 0 w 406205"/>
                      <a:gd name="connsiteY9" fmla="*/ 478764 h 680956"/>
                      <a:gd name="connsiteX10" fmla="*/ 2731 w 406205"/>
                      <a:gd name="connsiteY10" fmla="*/ 465239 h 680956"/>
                      <a:gd name="connsiteX11" fmla="*/ 1067 w 406205"/>
                      <a:gd name="connsiteY11" fmla="*/ 447356 h 680956"/>
                      <a:gd name="connsiteX12" fmla="*/ 18891 w 406205"/>
                      <a:gd name="connsiteY12" fmla="*/ 407638 h 680956"/>
                      <a:gd name="connsiteX13" fmla="*/ 300536 w 406205"/>
                      <a:gd name="connsiteY13" fmla="*/ 42098 h 680956"/>
                      <a:gd name="connsiteX14" fmla="*/ 360734 w 406205"/>
                      <a:gd name="connsiteY14" fmla="*/ 14 h 680956"/>
                      <a:gd name="connsiteX15" fmla="*/ 360789 w 406205"/>
                      <a:gd name="connsiteY15" fmla="*/ 0 h 680956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00536 w 406205"/>
                      <a:gd name="connsiteY12" fmla="*/ 42098 h 680700"/>
                      <a:gd name="connsiteX13" fmla="*/ 360734 w 406205"/>
                      <a:gd name="connsiteY13" fmla="*/ 14 h 680700"/>
                      <a:gd name="connsiteX14" fmla="*/ 360789 w 406205"/>
                      <a:gd name="connsiteY14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11" fmla="*/ 300536 w 406205"/>
                      <a:gd name="connsiteY11" fmla="*/ 42098 h 680700"/>
                      <a:gd name="connsiteX12" fmla="*/ 360734 w 406205"/>
                      <a:gd name="connsiteY12" fmla="*/ 14 h 680700"/>
                      <a:gd name="connsiteX13" fmla="*/ 360789 w 406205"/>
                      <a:gd name="connsiteY13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300536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229099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20539 w 406205"/>
                      <a:gd name="connsiteY12" fmla="*/ 133538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9" fmla="*/ 12973 w 418111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0" fmla="*/ 381815 w 427286"/>
                      <a:gd name="connsiteY0" fmla="*/ 14 h 723563"/>
                      <a:gd name="connsiteX1" fmla="*/ 381870 w 427286"/>
                      <a:gd name="connsiteY1" fmla="*/ 0 h 723563"/>
                      <a:gd name="connsiteX2" fmla="*/ 413012 w 427286"/>
                      <a:gd name="connsiteY2" fmla="*/ 25012 h 723563"/>
                      <a:gd name="connsiteX3" fmla="*/ 426219 w 427286"/>
                      <a:gd name="connsiteY3" fmla="*/ 84336 h 723563"/>
                      <a:gd name="connsiteX4" fmla="*/ 424754 w 427286"/>
                      <a:gd name="connsiteY4" fmla="*/ 87600 h 723563"/>
                      <a:gd name="connsiteX5" fmla="*/ 427286 w 427286"/>
                      <a:gd name="connsiteY5" fmla="*/ 100144 h 723563"/>
                      <a:gd name="connsiteX6" fmla="*/ 272006 w 427286"/>
                      <a:gd name="connsiteY6" fmla="*/ 723563 h 723563"/>
                      <a:gd name="connsiteX7" fmla="*/ 9175 w 427286"/>
                      <a:gd name="connsiteY7" fmla="*/ 521626 h 723563"/>
                      <a:gd name="connsiteX8" fmla="*/ 0 w 427286"/>
                      <a:gd name="connsiteY8" fmla="*/ 484289 h 72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7286" h="723563">
                        <a:moveTo>
                          <a:pt x="381815" y="14"/>
                        </a:moveTo>
                        <a:cubicBezTo>
                          <a:pt x="381833" y="9"/>
                          <a:pt x="381852" y="5"/>
                          <a:pt x="381870" y="0"/>
                        </a:cubicBezTo>
                        <a:lnTo>
                          <a:pt x="413012" y="25012"/>
                        </a:lnTo>
                        <a:cubicBezTo>
                          <a:pt x="424885" y="43287"/>
                          <a:pt x="429598" y="63931"/>
                          <a:pt x="426219" y="84336"/>
                        </a:cubicBezTo>
                        <a:lnTo>
                          <a:pt x="424754" y="87600"/>
                        </a:lnTo>
                        <a:lnTo>
                          <a:pt x="427286" y="100144"/>
                        </a:lnTo>
                        <a:cubicBezTo>
                          <a:pt x="375526" y="307950"/>
                          <a:pt x="354722" y="634820"/>
                          <a:pt x="272006" y="723563"/>
                        </a:cubicBezTo>
                        <a:cubicBezTo>
                          <a:pt x="224123" y="636134"/>
                          <a:pt x="26331" y="598414"/>
                          <a:pt x="9175" y="521626"/>
                        </a:cubicBezTo>
                        <a:lnTo>
                          <a:pt x="0" y="484289"/>
                        </a:ln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36" name="グループ化 535">
                    <a:extLst>
                      <a:ext uri="{FF2B5EF4-FFF2-40B4-BE49-F238E27FC236}">
                        <a16:creationId xmlns:a16="http://schemas.microsoft.com/office/drawing/2014/main" id="{77926BC1-023C-4B4F-926E-C275C6F2C48C}"/>
                      </a:ext>
                    </a:extLst>
                  </p:cNvPr>
                  <p:cNvGrpSpPr/>
                  <p:nvPr/>
                </p:nvGrpSpPr>
                <p:grpSpPr>
                  <a:xfrm>
                    <a:off x="3525284" y="2454784"/>
                    <a:ext cx="1402319" cy="1094295"/>
                    <a:chOff x="1604409" y="2321434"/>
                    <a:chExt cx="1402319" cy="1094295"/>
                  </a:xfrm>
                  <a:solidFill>
                    <a:srgbClr val="CCFF66"/>
                  </a:solidFill>
                </p:grpSpPr>
                <p:sp>
                  <p:nvSpPr>
                    <p:cNvPr id="538" name="フリーフォーム: 図形 537">
                      <a:extLst>
                        <a:ext uri="{FF2B5EF4-FFF2-40B4-BE49-F238E27FC236}">
                          <a16:creationId xmlns:a16="http://schemas.microsoft.com/office/drawing/2014/main" id="{5C59052F-67F1-4B31-AFE1-4C853015700A}"/>
                        </a:ext>
                      </a:extLst>
                    </p:cNvPr>
                    <p:cNvSpPr/>
                    <p:nvPr/>
                  </p:nvSpPr>
                  <p:spPr>
                    <a:xfrm rot="20692675">
                      <a:off x="2090406" y="2321434"/>
                      <a:ext cx="67175" cy="533401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9" name="フリーフォーム: 図形 538">
                      <a:extLst>
                        <a:ext uri="{FF2B5EF4-FFF2-40B4-BE49-F238E27FC236}">
                          <a16:creationId xmlns:a16="http://schemas.microsoft.com/office/drawing/2014/main" id="{308F17E4-C8E6-4176-A06E-34B853E50D6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578374" y="2359295"/>
                      <a:ext cx="75975" cy="780733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0" name="フリーフォーム: 図形 539">
                      <a:extLst>
                        <a:ext uri="{FF2B5EF4-FFF2-40B4-BE49-F238E27FC236}">
                          <a16:creationId xmlns:a16="http://schemas.microsoft.com/office/drawing/2014/main" id="{67E25E3B-283D-4858-87B8-1F0E7C78DF5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467932" y="2885439"/>
                      <a:ext cx="69849" cy="699769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1" name="フリーフォーム: 図形 540">
                      <a:extLst>
                        <a:ext uri="{FF2B5EF4-FFF2-40B4-BE49-F238E27FC236}">
                          <a16:creationId xmlns:a16="http://schemas.microsoft.com/office/drawing/2014/main" id="{FD106DC9-E3A1-4633-8919-6894A84D4ACA}"/>
                        </a:ext>
                      </a:extLst>
                    </p:cNvPr>
                    <p:cNvSpPr/>
                    <p:nvPr/>
                  </p:nvSpPr>
                  <p:spPr>
                    <a:xfrm rot="18024230">
                      <a:off x="1871208" y="2661321"/>
                      <a:ext cx="66875" cy="600473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2" name="フリーフォーム: 図形 541">
                      <a:extLst>
                        <a:ext uri="{FF2B5EF4-FFF2-40B4-BE49-F238E27FC236}">
                          <a16:creationId xmlns:a16="http://schemas.microsoft.com/office/drawing/2014/main" id="{C20421AE-46D4-4E7B-8A40-16E24E8B14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0146" y="2420713"/>
                      <a:ext cx="394680" cy="995016"/>
                    </a:xfrm>
                    <a:custGeom>
                      <a:avLst/>
                      <a:gdLst>
                        <a:gd name="connsiteX0" fmla="*/ 394680 w 394680"/>
                        <a:gd name="connsiteY0" fmla="*/ 0 h 995016"/>
                        <a:gd name="connsiteX1" fmla="*/ 375749 w 394680"/>
                        <a:gd name="connsiteY1" fmla="*/ 9686 h 995016"/>
                        <a:gd name="connsiteX2" fmla="*/ 348207 w 394680"/>
                        <a:gd name="connsiteY2" fmla="*/ 35541 h 995016"/>
                        <a:gd name="connsiteX3" fmla="*/ 54618 w 394680"/>
                        <a:gd name="connsiteY3" fmla="*/ 416583 h 995016"/>
                        <a:gd name="connsiteX4" fmla="*/ 36038 w 394680"/>
                        <a:gd name="connsiteY4" fmla="*/ 457985 h 995016"/>
                        <a:gd name="connsiteX5" fmla="*/ 37773 w 394680"/>
                        <a:gd name="connsiteY5" fmla="*/ 476626 h 995016"/>
                        <a:gd name="connsiteX6" fmla="*/ 34926 w 394680"/>
                        <a:gd name="connsiteY6" fmla="*/ 490725 h 995016"/>
                        <a:gd name="connsiteX7" fmla="*/ 34926 w 394680"/>
                        <a:gd name="connsiteY7" fmla="*/ 903196 h 995016"/>
                        <a:gd name="connsiteX8" fmla="*/ 36618 w 394680"/>
                        <a:gd name="connsiteY8" fmla="*/ 911574 h 995016"/>
                        <a:gd name="connsiteX9" fmla="*/ 36038 w 394680"/>
                        <a:gd name="connsiteY9" fmla="*/ 912865 h 995016"/>
                        <a:gd name="connsiteX10" fmla="*/ 49804 w 394680"/>
                        <a:gd name="connsiteY10" fmla="*/ 974706 h 995016"/>
                        <a:gd name="connsiteX11" fmla="*/ 68312 w 394680"/>
                        <a:gd name="connsiteY11" fmla="*/ 995016 h 995016"/>
                        <a:gd name="connsiteX12" fmla="*/ 37335 w 394680"/>
                        <a:gd name="connsiteY12" fmla="*/ 976489 h 995016"/>
                        <a:gd name="connsiteX13" fmla="*/ 1067 w 394680"/>
                        <a:gd name="connsiteY13" fmla="*/ 891855 h 995016"/>
                        <a:gd name="connsiteX14" fmla="*/ 1623 w 394680"/>
                        <a:gd name="connsiteY14" fmla="*/ 890616 h 995016"/>
                        <a:gd name="connsiteX15" fmla="*/ 0 w 394680"/>
                        <a:gd name="connsiteY15" fmla="*/ 882579 h 995016"/>
                        <a:gd name="connsiteX16" fmla="*/ 0 w 394680"/>
                        <a:gd name="connsiteY16" fmla="*/ 486888 h 995016"/>
                        <a:gd name="connsiteX17" fmla="*/ 2731 w 394680"/>
                        <a:gd name="connsiteY17" fmla="*/ 473363 h 995016"/>
                        <a:gd name="connsiteX18" fmla="*/ 1067 w 394680"/>
                        <a:gd name="connsiteY18" fmla="*/ 455480 h 995016"/>
                        <a:gd name="connsiteX19" fmla="*/ 18891 w 394680"/>
                        <a:gd name="connsiteY19" fmla="*/ 415762 h 995016"/>
                        <a:gd name="connsiteX20" fmla="*/ 300536 w 394680"/>
                        <a:gd name="connsiteY20" fmla="*/ 50222 h 995016"/>
                        <a:gd name="connsiteX21" fmla="*/ 360734 w 394680"/>
                        <a:gd name="connsiteY21" fmla="*/ 8138 h 995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394680" h="995016">
                          <a:moveTo>
                            <a:pt x="394680" y="0"/>
                          </a:moveTo>
                          <a:lnTo>
                            <a:pt x="375749" y="9686"/>
                          </a:lnTo>
                          <a:cubicBezTo>
                            <a:pt x="365140" y="17028"/>
                            <a:pt x="355808" y="25677"/>
                            <a:pt x="348207" y="35541"/>
                          </a:cubicBezTo>
                          <a:lnTo>
                            <a:pt x="54618" y="416583"/>
                          </a:lnTo>
                          <a:cubicBezTo>
                            <a:pt x="44483" y="429736"/>
                            <a:pt x="38386" y="443805"/>
                            <a:pt x="36038" y="457985"/>
                          </a:cubicBezTo>
                          <a:lnTo>
                            <a:pt x="37773" y="476626"/>
                          </a:lnTo>
                          <a:lnTo>
                            <a:pt x="34926" y="490725"/>
                          </a:lnTo>
                          <a:lnTo>
                            <a:pt x="34926" y="903196"/>
                          </a:lnTo>
                          <a:lnTo>
                            <a:pt x="36618" y="911574"/>
                          </a:lnTo>
                          <a:lnTo>
                            <a:pt x="36038" y="912865"/>
                          </a:lnTo>
                          <a:cubicBezTo>
                            <a:pt x="32515" y="934136"/>
                            <a:pt x="37428" y="955656"/>
                            <a:pt x="49804" y="974706"/>
                          </a:cubicBezTo>
                          <a:lnTo>
                            <a:pt x="68312" y="995016"/>
                          </a:lnTo>
                          <a:lnTo>
                            <a:pt x="37335" y="976489"/>
                          </a:lnTo>
                          <a:cubicBezTo>
                            <a:pt x="9137" y="953609"/>
                            <a:pt x="-4002" y="922463"/>
                            <a:pt x="1067" y="891855"/>
                          </a:cubicBezTo>
                          <a:lnTo>
                            <a:pt x="1623" y="890616"/>
                          </a:lnTo>
                          <a:lnTo>
                            <a:pt x="0" y="882579"/>
                          </a:lnTo>
                          <a:lnTo>
                            <a:pt x="0" y="486888"/>
                          </a:lnTo>
                          <a:lnTo>
                            <a:pt x="2731" y="473363"/>
                          </a:lnTo>
                          <a:lnTo>
                            <a:pt x="1067" y="455480"/>
                          </a:lnTo>
                          <a:cubicBezTo>
                            <a:pt x="3319" y="441877"/>
                            <a:pt x="9168" y="428380"/>
                            <a:pt x="18891" y="415762"/>
                          </a:cubicBezTo>
                          <a:lnTo>
                            <a:pt x="300536" y="50222"/>
                          </a:lnTo>
                          <a:cubicBezTo>
                            <a:pt x="315119" y="31295"/>
                            <a:pt x="336346" y="17034"/>
                            <a:pt x="360734" y="813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71E706F0-E39D-4775-9FA4-222322BFAAC4}"/>
                      </a:ext>
                    </a:extLst>
                  </p:cNvPr>
                  <p:cNvSpPr/>
                  <p:nvPr/>
                </p:nvSpPr>
                <p:spPr>
                  <a:xfrm rot="2288931">
                    <a:off x="4977749" y="2793207"/>
                    <a:ext cx="24667" cy="615095"/>
                  </a:xfrm>
                  <a:custGeom>
                    <a:avLst/>
                    <a:gdLst>
                      <a:gd name="connsiteX0" fmla="*/ 0 w 45794"/>
                      <a:gd name="connsiteY0" fmla="*/ 335601 h 671202"/>
                      <a:gd name="connsiteX1" fmla="*/ 41936 w 45794"/>
                      <a:gd name="connsiteY1" fmla="*/ 11052 h 671202"/>
                      <a:gd name="connsiteX2" fmla="*/ 45794 w 45794"/>
                      <a:gd name="connsiteY2" fmla="*/ 0 h 671202"/>
                      <a:gd name="connsiteX3" fmla="*/ 40482 w 45794"/>
                      <a:gd name="connsiteY3" fmla="*/ 31170 h 671202"/>
                      <a:gd name="connsiteX4" fmla="*/ 21186 w 45794"/>
                      <a:gd name="connsiteY4" fmla="*/ 335602 h 671202"/>
                      <a:gd name="connsiteX5" fmla="*/ 40482 w 45794"/>
                      <a:gd name="connsiteY5" fmla="*/ 640033 h 671202"/>
                      <a:gd name="connsiteX6" fmla="*/ 45794 w 45794"/>
                      <a:gd name="connsiteY6" fmla="*/ 671202 h 671202"/>
                      <a:gd name="connsiteX7" fmla="*/ 41936 w 45794"/>
                      <a:gd name="connsiteY7" fmla="*/ 660150 h 671202"/>
                      <a:gd name="connsiteX8" fmla="*/ 0 w 45794"/>
                      <a:gd name="connsiteY8" fmla="*/ 335601 h 671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94" h="671202">
                        <a:moveTo>
                          <a:pt x="0" y="335601"/>
                        </a:moveTo>
                        <a:cubicBezTo>
                          <a:pt x="0" y="215381"/>
                          <a:pt x="15460" y="103697"/>
                          <a:pt x="41936" y="11052"/>
                        </a:cubicBezTo>
                        <a:lnTo>
                          <a:pt x="45794" y="0"/>
                        </a:lnTo>
                        <a:lnTo>
                          <a:pt x="40482" y="31170"/>
                        </a:lnTo>
                        <a:cubicBezTo>
                          <a:pt x="28057" y="124740"/>
                          <a:pt x="21186" y="227615"/>
                          <a:pt x="21186" y="335602"/>
                        </a:cubicBezTo>
                        <a:cubicBezTo>
                          <a:pt x="21186" y="443588"/>
                          <a:pt x="28057" y="546463"/>
                          <a:pt x="40482" y="640033"/>
                        </a:cubicBezTo>
                        <a:lnTo>
                          <a:pt x="45794" y="671202"/>
                        </a:lnTo>
                        <a:lnTo>
                          <a:pt x="41936" y="660150"/>
                        </a:lnTo>
                        <a:cubicBezTo>
                          <a:pt x="15460" y="567506"/>
                          <a:pt x="0" y="455821"/>
                          <a:pt x="0" y="33560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alpha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867A9073-BE36-4F84-87E0-3784A04EAEA2}"/>
                    </a:ext>
                  </a:extLst>
                </p:cNvPr>
                <p:cNvSpPr/>
                <p:nvPr/>
              </p:nvSpPr>
              <p:spPr>
                <a:xfrm>
                  <a:off x="4374433" y="3437887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602" name="テキスト ボックス 601">
            <a:extLst>
              <a:ext uri="{FF2B5EF4-FFF2-40B4-BE49-F238E27FC236}">
                <a16:creationId xmlns:a16="http://schemas.microsoft.com/office/drawing/2014/main" id="{878C6970-2655-4BE7-ADBD-DEB7B704C138}"/>
              </a:ext>
            </a:extLst>
          </p:cNvPr>
          <p:cNvSpPr txBox="1"/>
          <p:nvPr/>
        </p:nvSpPr>
        <p:spPr>
          <a:xfrm>
            <a:off x="8197859" y="644488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柿の葉寿司</a:t>
            </a:r>
          </a:p>
        </p:txBody>
      </p:sp>
      <p:sp>
        <p:nvSpPr>
          <p:cNvPr id="603" name="テキスト ボックス 602">
            <a:extLst>
              <a:ext uri="{FF2B5EF4-FFF2-40B4-BE49-F238E27FC236}">
                <a16:creationId xmlns:a16="http://schemas.microsoft.com/office/drawing/2014/main" id="{A619E68A-C238-4C0C-94A0-1A6D69086593}"/>
              </a:ext>
            </a:extLst>
          </p:cNvPr>
          <p:cNvSpPr txBox="1"/>
          <p:nvPr/>
        </p:nvSpPr>
        <p:spPr>
          <a:xfrm>
            <a:off x="6539738" y="592730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奈良漬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17B7D7B4-D9D6-4B74-824C-A6256B96F227}"/>
              </a:ext>
            </a:extLst>
          </p:cNvPr>
          <p:cNvGrpSpPr/>
          <p:nvPr/>
        </p:nvGrpSpPr>
        <p:grpSpPr>
          <a:xfrm>
            <a:off x="2070193" y="2984603"/>
            <a:ext cx="1667339" cy="1666320"/>
            <a:chOff x="1274778" y="1553030"/>
            <a:chExt cx="4051965" cy="4049486"/>
          </a:xfrm>
        </p:grpSpPr>
        <p:sp>
          <p:nvSpPr>
            <p:cNvPr id="605" name="楕円 604">
              <a:extLst>
                <a:ext uri="{FF2B5EF4-FFF2-40B4-BE49-F238E27FC236}">
                  <a16:creationId xmlns:a16="http://schemas.microsoft.com/office/drawing/2014/main" id="{E95F59A3-57D4-47C4-B993-76B80EB1539B}"/>
                </a:ext>
              </a:extLst>
            </p:cNvPr>
            <p:cNvSpPr/>
            <p:nvPr/>
          </p:nvSpPr>
          <p:spPr>
            <a:xfrm>
              <a:off x="1277257" y="1553030"/>
              <a:ext cx="4049486" cy="4049486"/>
            </a:xfrm>
            <a:prstGeom prst="ellipse">
              <a:avLst/>
            </a:prstGeom>
            <a:solidFill>
              <a:srgbClr val="4472C4">
                <a:lumMod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5FB9C3EF-2B92-4440-B84C-43D0B187D15F}"/>
                </a:ext>
              </a:extLst>
            </p:cNvPr>
            <p:cNvSpPr/>
            <p:nvPr/>
          </p:nvSpPr>
          <p:spPr>
            <a:xfrm>
              <a:off x="1274778" y="2273395"/>
              <a:ext cx="4025977" cy="3068702"/>
            </a:xfrm>
            <a:custGeom>
              <a:avLst/>
              <a:gdLst>
                <a:gd name="connsiteX0" fmla="*/ 1161727 w 4025977"/>
                <a:gd name="connsiteY0" fmla="*/ 627 h 3068702"/>
                <a:gd name="connsiteX1" fmla="*/ 1483890 w 4025977"/>
                <a:gd name="connsiteY1" fmla="*/ 17487 h 3068702"/>
                <a:gd name="connsiteX2" fmla="*/ 3810752 w 4025977"/>
                <a:gd name="connsiteY2" fmla="*/ 1369555 h 3068702"/>
                <a:gd name="connsiteX3" fmla="*/ 4025977 w 4025977"/>
                <a:gd name="connsiteY3" fmla="*/ 1596944 h 3068702"/>
                <a:gd name="connsiteX4" fmla="*/ 4008351 w 4025977"/>
                <a:gd name="connsiteY4" fmla="*/ 1712434 h 3068702"/>
                <a:gd name="connsiteX5" fmla="*/ 3156797 w 4025977"/>
                <a:gd name="connsiteY5" fmla="*/ 2983326 h 3068702"/>
                <a:gd name="connsiteX6" fmla="*/ 3016263 w 4025977"/>
                <a:gd name="connsiteY6" fmla="*/ 3068702 h 3068702"/>
                <a:gd name="connsiteX7" fmla="*/ 1033224 w 4025977"/>
                <a:gd name="connsiteY7" fmla="*/ 3068702 h 3068702"/>
                <a:gd name="connsiteX8" fmla="*/ 892690 w 4025977"/>
                <a:gd name="connsiteY8" fmla="*/ 2983326 h 3068702"/>
                <a:gd name="connsiteX9" fmla="*/ 0 w 4025977"/>
                <a:gd name="connsiteY9" fmla="*/ 1304377 h 3068702"/>
                <a:gd name="connsiteX10" fmla="*/ 244376 w 4025977"/>
                <a:gd name="connsiteY10" fmla="*/ 339264 h 3068702"/>
                <a:gd name="connsiteX11" fmla="*/ 338688 w 4025977"/>
                <a:gd name="connsiteY11" fmla="*/ 184022 h 3068702"/>
                <a:gd name="connsiteX12" fmla="*/ 400086 w 4025977"/>
                <a:gd name="connsiteY12" fmla="*/ 158143 h 3068702"/>
                <a:gd name="connsiteX13" fmla="*/ 1161727 w 4025977"/>
                <a:gd name="connsiteY13" fmla="*/ 627 h 306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25977" h="3068702">
                  <a:moveTo>
                    <a:pt x="1161727" y="627"/>
                  </a:moveTo>
                  <a:cubicBezTo>
                    <a:pt x="1267323" y="-1958"/>
                    <a:pt x="1374661" y="3423"/>
                    <a:pt x="1483890" y="17487"/>
                  </a:cubicBezTo>
                  <a:cubicBezTo>
                    <a:pt x="2466951" y="144071"/>
                    <a:pt x="3151952" y="689262"/>
                    <a:pt x="3810752" y="1369555"/>
                  </a:cubicBezTo>
                  <a:lnTo>
                    <a:pt x="4025977" y="1596944"/>
                  </a:lnTo>
                  <a:lnTo>
                    <a:pt x="4008351" y="1712434"/>
                  </a:lnTo>
                  <a:cubicBezTo>
                    <a:pt x="3900465" y="2239657"/>
                    <a:pt x="3587665" y="2692237"/>
                    <a:pt x="3156797" y="2983326"/>
                  </a:cubicBezTo>
                  <a:lnTo>
                    <a:pt x="3016263" y="3068702"/>
                  </a:lnTo>
                  <a:lnTo>
                    <a:pt x="1033224" y="3068702"/>
                  </a:lnTo>
                  <a:lnTo>
                    <a:pt x="892690" y="2983326"/>
                  </a:lnTo>
                  <a:cubicBezTo>
                    <a:pt x="354105" y="2619465"/>
                    <a:pt x="0" y="2003274"/>
                    <a:pt x="0" y="1304377"/>
                  </a:cubicBezTo>
                  <a:cubicBezTo>
                    <a:pt x="0" y="954929"/>
                    <a:pt x="88526" y="626157"/>
                    <a:pt x="244376" y="339264"/>
                  </a:cubicBezTo>
                  <a:lnTo>
                    <a:pt x="338688" y="184022"/>
                  </a:lnTo>
                  <a:lnTo>
                    <a:pt x="400086" y="158143"/>
                  </a:lnTo>
                  <a:cubicBezTo>
                    <a:pt x="644635" y="63337"/>
                    <a:pt x="897737" y="7089"/>
                    <a:pt x="1161727" y="627"/>
                  </a:cubicBezTo>
                  <a:close/>
                </a:path>
              </a:pathLst>
            </a:custGeom>
            <a:solidFill>
              <a:srgbClr val="00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28773595-E5AF-41B1-A531-D394D43FF105}"/>
                </a:ext>
              </a:extLst>
            </p:cNvPr>
            <p:cNvSpPr/>
            <p:nvPr/>
          </p:nvSpPr>
          <p:spPr>
            <a:xfrm>
              <a:off x="2725463" y="1740860"/>
              <a:ext cx="2115188" cy="1779572"/>
            </a:xfrm>
            <a:custGeom>
              <a:avLst/>
              <a:gdLst>
                <a:gd name="connsiteX0" fmla="*/ 1393290 w 2115188"/>
                <a:gd name="connsiteY0" fmla="*/ 0 h 1779572"/>
                <a:gd name="connsiteX1" fmla="*/ 1418134 w 2115188"/>
                <a:gd name="connsiteY1" fmla="*/ 630 h 1779572"/>
                <a:gd name="connsiteX2" fmla="*/ 1534207 w 2115188"/>
                <a:gd name="connsiteY2" fmla="*/ 56546 h 1779572"/>
                <a:gd name="connsiteX3" fmla="*/ 2000804 w 2115188"/>
                <a:gd name="connsiteY3" fmla="*/ 405204 h 1779572"/>
                <a:gd name="connsiteX4" fmla="*/ 2110738 w 2115188"/>
                <a:gd name="connsiteY4" fmla="*/ 526161 h 1779572"/>
                <a:gd name="connsiteX5" fmla="*/ 2102516 w 2115188"/>
                <a:gd name="connsiteY5" fmla="*/ 539685 h 1779572"/>
                <a:gd name="connsiteX6" fmla="*/ 2021706 w 2115188"/>
                <a:gd name="connsiteY6" fmla="*/ 591153 h 1779572"/>
                <a:gd name="connsiteX7" fmla="*/ 2009601 w 2115188"/>
                <a:gd name="connsiteY7" fmla="*/ 664446 h 1779572"/>
                <a:gd name="connsiteX8" fmla="*/ 1979341 w 2115188"/>
                <a:gd name="connsiteY8" fmla="*/ 718943 h 1779572"/>
                <a:gd name="connsiteX9" fmla="*/ 1989317 w 2115188"/>
                <a:gd name="connsiteY9" fmla="*/ 732284 h 1779572"/>
                <a:gd name="connsiteX10" fmla="*/ 2010197 w 2115188"/>
                <a:gd name="connsiteY10" fmla="*/ 795050 h 1779572"/>
                <a:gd name="connsiteX11" fmla="*/ 2010530 w 2115188"/>
                <a:gd name="connsiteY11" fmla="*/ 795236 h 1779572"/>
                <a:gd name="connsiteX12" fmla="*/ 2036386 w 2115188"/>
                <a:gd name="connsiteY12" fmla="*/ 809732 h 1779572"/>
                <a:gd name="connsiteX13" fmla="*/ 2088672 w 2115188"/>
                <a:gd name="connsiteY13" fmla="*/ 896613 h 1779572"/>
                <a:gd name="connsiteX14" fmla="*/ 2085160 w 2115188"/>
                <a:gd name="connsiteY14" fmla="*/ 1006744 h 1779572"/>
                <a:gd name="connsiteX15" fmla="*/ 2110818 w 2115188"/>
                <a:gd name="connsiteY15" fmla="*/ 1175132 h 1779572"/>
                <a:gd name="connsiteX16" fmla="*/ 1990621 w 2115188"/>
                <a:gd name="connsiteY16" fmla="*/ 1322531 h 1779572"/>
                <a:gd name="connsiteX17" fmla="*/ 1947592 w 2115188"/>
                <a:gd name="connsiteY17" fmla="*/ 1448832 h 1779572"/>
                <a:gd name="connsiteX18" fmla="*/ 1801093 w 2115188"/>
                <a:gd name="connsiteY18" fmla="*/ 1464125 h 1779572"/>
                <a:gd name="connsiteX19" fmla="*/ 1696403 w 2115188"/>
                <a:gd name="connsiteY19" fmla="*/ 1598865 h 1779572"/>
                <a:gd name="connsiteX20" fmla="*/ 1542472 w 2115188"/>
                <a:gd name="connsiteY20" fmla="*/ 1516620 h 1779572"/>
                <a:gd name="connsiteX21" fmla="*/ 1385477 w 2115188"/>
                <a:gd name="connsiteY21" fmla="*/ 1526518 h 1779572"/>
                <a:gd name="connsiteX22" fmla="*/ 1363984 w 2115188"/>
                <a:gd name="connsiteY22" fmla="*/ 1508671 h 1779572"/>
                <a:gd name="connsiteX23" fmla="*/ 1354306 w 2115188"/>
                <a:gd name="connsiteY23" fmla="*/ 1567262 h 1779572"/>
                <a:gd name="connsiteX24" fmla="*/ 1322752 w 2115188"/>
                <a:gd name="connsiteY24" fmla="*/ 1624092 h 1779572"/>
                <a:gd name="connsiteX25" fmla="*/ 1176253 w 2115188"/>
                <a:gd name="connsiteY25" fmla="*/ 1639385 h 1779572"/>
                <a:gd name="connsiteX26" fmla="*/ 1071562 w 2115188"/>
                <a:gd name="connsiteY26" fmla="*/ 1774125 h 1779572"/>
                <a:gd name="connsiteX27" fmla="*/ 917632 w 2115188"/>
                <a:gd name="connsiteY27" fmla="*/ 1691880 h 1779572"/>
                <a:gd name="connsiteX28" fmla="*/ 688974 w 2115188"/>
                <a:gd name="connsiteY28" fmla="*/ 1610620 h 1779572"/>
                <a:gd name="connsiteX29" fmla="*/ 588438 w 2115188"/>
                <a:gd name="connsiteY29" fmla="*/ 1520194 h 1779572"/>
                <a:gd name="connsiteX30" fmla="*/ 609920 w 2115188"/>
                <a:gd name="connsiteY30" fmla="*/ 1398133 h 1779572"/>
                <a:gd name="connsiteX31" fmla="*/ 607383 w 2115188"/>
                <a:gd name="connsiteY31" fmla="*/ 1395347 h 1779572"/>
                <a:gd name="connsiteX32" fmla="*/ 596759 w 2115188"/>
                <a:gd name="connsiteY32" fmla="*/ 1427369 h 1779572"/>
                <a:gd name="connsiteX33" fmla="*/ 507682 w 2115188"/>
                <a:gd name="connsiteY33" fmla="*/ 1515045 h 1779572"/>
                <a:gd name="connsiteX34" fmla="*/ 353752 w 2115188"/>
                <a:gd name="connsiteY34" fmla="*/ 1432800 h 1779572"/>
                <a:gd name="connsiteX35" fmla="*/ 125094 w 2115188"/>
                <a:gd name="connsiteY35" fmla="*/ 1351540 h 1779572"/>
                <a:gd name="connsiteX36" fmla="*/ 24558 w 2115188"/>
                <a:gd name="connsiteY36" fmla="*/ 1261114 h 1779572"/>
                <a:gd name="connsiteX37" fmla="*/ 46040 w 2115188"/>
                <a:gd name="connsiteY37" fmla="*/ 1139053 h 1779572"/>
                <a:gd name="connsiteX38" fmla="*/ 677 w 2115188"/>
                <a:gd name="connsiteY38" fmla="*/ 1013822 h 1779572"/>
                <a:gd name="connsiteX39" fmla="*/ 83521 w 2115188"/>
                <a:gd name="connsiteY39" fmla="*/ 902513 h 1779572"/>
                <a:gd name="connsiteX40" fmla="*/ 84314 w 2115188"/>
                <a:gd name="connsiteY40" fmla="*/ 899579 h 1779572"/>
                <a:gd name="connsiteX41" fmla="*/ 121217 w 2115188"/>
                <a:gd name="connsiteY41" fmla="*/ 739737 h 1779572"/>
                <a:gd name="connsiteX42" fmla="*/ 300742 w 2115188"/>
                <a:gd name="connsiteY42" fmla="*/ 703219 h 1779572"/>
                <a:gd name="connsiteX43" fmla="*/ 300782 w 2115188"/>
                <a:gd name="connsiteY43" fmla="*/ 703158 h 1779572"/>
                <a:gd name="connsiteX44" fmla="*/ 336484 w 2115188"/>
                <a:gd name="connsiteY44" fmla="*/ 648235 h 1779572"/>
                <a:gd name="connsiteX45" fmla="*/ 481745 w 2115188"/>
                <a:gd name="connsiteY45" fmla="*/ 665310 h 1779572"/>
                <a:gd name="connsiteX46" fmla="*/ 482390 w 2115188"/>
                <a:gd name="connsiteY46" fmla="*/ 664276 h 1779572"/>
                <a:gd name="connsiteX47" fmla="*/ 510745 w 2115188"/>
                <a:gd name="connsiteY47" fmla="*/ 618851 h 1779572"/>
                <a:gd name="connsiteX48" fmla="*/ 552274 w 2115188"/>
                <a:gd name="connsiteY48" fmla="*/ 596087 h 1779572"/>
                <a:gd name="connsiteX49" fmla="*/ 622132 w 2115188"/>
                <a:gd name="connsiteY49" fmla="*/ 620938 h 1779572"/>
                <a:gd name="connsiteX50" fmla="*/ 638720 w 2115188"/>
                <a:gd name="connsiteY50" fmla="*/ 643544 h 1779572"/>
                <a:gd name="connsiteX51" fmla="*/ 639745 w 2115188"/>
                <a:gd name="connsiteY51" fmla="*/ 644941 h 1779572"/>
                <a:gd name="connsiteX52" fmla="*/ 727922 w 2115188"/>
                <a:gd name="connsiteY52" fmla="*/ 595516 h 1779572"/>
                <a:gd name="connsiteX53" fmla="*/ 733280 w 2115188"/>
                <a:gd name="connsiteY53" fmla="*/ 597346 h 1779572"/>
                <a:gd name="connsiteX54" fmla="*/ 737350 w 2115188"/>
                <a:gd name="connsiteY54" fmla="*/ 532104 h 1779572"/>
                <a:gd name="connsiteX55" fmla="*/ 768917 w 2115188"/>
                <a:gd name="connsiteY55" fmla="*/ 457797 h 1779572"/>
                <a:gd name="connsiteX56" fmla="*/ 948442 w 2115188"/>
                <a:gd name="connsiteY56" fmla="*/ 421279 h 1779572"/>
                <a:gd name="connsiteX57" fmla="*/ 948482 w 2115188"/>
                <a:gd name="connsiteY57" fmla="*/ 421218 h 1779572"/>
                <a:gd name="connsiteX58" fmla="*/ 984184 w 2115188"/>
                <a:gd name="connsiteY58" fmla="*/ 366295 h 1779572"/>
                <a:gd name="connsiteX59" fmla="*/ 1129445 w 2115188"/>
                <a:gd name="connsiteY59" fmla="*/ 383370 h 1779572"/>
                <a:gd name="connsiteX60" fmla="*/ 1130090 w 2115188"/>
                <a:gd name="connsiteY60" fmla="*/ 382336 h 1779572"/>
                <a:gd name="connsiteX61" fmla="*/ 1158445 w 2115188"/>
                <a:gd name="connsiteY61" fmla="*/ 336911 h 1779572"/>
                <a:gd name="connsiteX62" fmla="*/ 1178045 w 2115188"/>
                <a:gd name="connsiteY62" fmla="*/ 322171 h 1779572"/>
                <a:gd name="connsiteX63" fmla="*/ 1183819 w 2115188"/>
                <a:gd name="connsiteY63" fmla="*/ 320058 h 1779572"/>
                <a:gd name="connsiteX64" fmla="*/ 1185980 w 2115188"/>
                <a:gd name="connsiteY64" fmla="*/ 310185 h 1779572"/>
                <a:gd name="connsiteX65" fmla="*/ 1263812 w 2115188"/>
                <a:gd name="connsiteY65" fmla="*/ 236462 h 1779572"/>
                <a:gd name="connsiteX66" fmla="*/ 1264648 w 2115188"/>
                <a:gd name="connsiteY66" fmla="*/ 233367 h 1779572"/>
                <a:gd name="connsiteX67" fmla="*/ 1303581 w 2115188"/>
                <a:gd name="connsiteY67" fmla="*/ 64732 h 1779572"/>
                <a:gd name="connsiteX68" fmla="*/ 1393290 w 2115188"/>
                <a:gd name="connsiteY68" fmla="*/ 0 h 177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115188" h="1779572">
                  <a:moveTo>
                    <a:pt x="1393290" y="0"/>
                  </a:moveTo>
                  <a:lnTo>
                    <a:pt x="1418134" y="630"/>
                  </a:lnTo>
                  <a:lnTo>
                    <a:pt x="1534207" y="56546"/>
                  </a:lnTo>
                  <a:cubicBezTo>
                    <a:pt x="1706343" y="150055"/>
                    <a:pt x="1863401" y="267801"/>
                    <a:pt x="2000804" y="405204"/>
                  </a:cubicBezTo>
                  <a:lnTo>
                    <a:pt x="2110738" y="526161"/>
                  </a:lnTo>
                  <a:lnTo>
                    <a:pt x="2102516" y="539685"/>
                  </a:lnTo>
                  <a:cubicBezTo>
                    <a:pt x="2080400" y="566806"/>
                    <a:pt x="2052482" y="585165"/>
                    <a:pt x="2021706" y="591153"/>
                  </a:cubicBezTo>
                  <a:cubicBezTo>
                    <a:pt x="2021559" y="616765"/>
                    <a:pt x="2017345" y="641717"/>
                    <a:pt x="2009601" y="664446"/>
                  </a:cubicBezTo>
                  <a:lnTo>
                    <a:pt x="1979341" y="718943"/>
                  </a:lnTo>
                  <a:lnTo>
                    <a:pt x="1989317" y="732284"/>
                  </a:lnTo>
                  <a:cubicBezTo>
                    <a:pt x="1999830" y="750275"/>
                    <a:pt x="2007112" y="771747"/>
                    <a:pt x="2010197" y="795050"/>
                  </a:cubicBezTo>
                  <a:lnTo>
                    <a:pt x="2010530" y="795236"/>
                  </a:lnTo>
                  <a:lnTo>
                    <a:pt x="2036386" y="809732"/>
                  </a:lnTo>
                  <a:cubicBezTo>
                    <a:pt x="2060850" y="828585"/>
                    <a:pt x="2079677" y="859346"/>
                    <a:pt x="2088672" y="896613"/>
                  </a:cubicBezTo>
                  <a:cubicBezTo>
                    <a:pt x="2097389" y="932681"/>
                    <a:pt x="2096147" y="971855"/>
                    <a:pt x="2085160" y="1006744"/>
                  </a:cubicBezTo>
                  <a:cubicBezTo>
                    <a:pt x="2112168" y="1054592"/>
                    <a:pt x="2121613" y="1116619"/>
                    <a:pt x="2110818" y="1175132"/>
                  </a:cubicBezTo>
                  <a:cubicBezTo>
                    <a:pt x="2096468" y="1252922"/>
                    <a:pt x="2048963" y="1311179"/>
                    <a:pt x="1990621" y="1322531"/>
                  </a:cubicBezTo>
                  <a:cubicBezTo>
                    <a:pt x="1990342" y="1371085"/>
                    <a:pt x="1974643" y="1417134"/>
                    <a:pt x="1947592" y="1448832"/>
                  </a:cubicBezTo>
                  <a:cubicBezTo>
                    <a:pt x="1906491" y="1497001"/>
                    <a:pt x="1847121" y="1503191"/>
                    <a:pt x="1801093" y="1464125"/>
                  </a:cubicBezTo>
                  <a:cubicBezTo>
                    <a:pt x="1786208" y="1531227"/>
                    <a:pt x="1746349" y="1582523"/>
                    <a:pt x="1696403" y="1598865"/>
                  </a:cubicBezTo>
                  <a:cubicBezTo>
                    <a:pt x="1637546" y="1618120"/>
                    <a:pt x="1576119" y="1585307"/>
                    <a:pt x="1542472" y="1516620"/>
                  </a:cubicBezTo>
                  <a:cubicBezTo>
                    <a:pt x="1492836" y="1557368"/>
                    <a:pt x="1433930" y="1558333"/>
                    <a:pt x="1385477" y="1526518"/>
                  </a:cubicBezTo>
                  <a:lnTo>
                    <a:pt x="1363984" y="1508671"/>
                  </a:lnTo>
                  <a:lnTo>
                    <a:pt x="1354306" y="1567262"/>
                  </a:lnTo>
                  <a:cubicBezTo>
                    <a:pt x="1346965" y="1588806"/>
                    <a:pt x="1336278" y="1608243"/>
                    <a:pt x="1322752" y="1624092"/>
                  </a:cubicBezTo>
                  <a:cubicBezTo>
                    <a:pt x="1281651" y="1672261"/>
                    <a:pt x="1222281" y="1678451"/>
                    <a:pt x="1176253" y="1639385"/>
                  </a:cubicBezTo>
                  <a:cubicBezTo>
                    <a:pt x="1161368" y="1706487"/>
                    <a:pt x="1121509" y="1757783"/>
                    <a:pt x="1071562" y="1774125"/>
                  </a:cubicBezTo>
                  <a:cubicBezTo>
                    <a:pt x="1012706" y="1793380"/>
                    <a:pt x="951279" y="1760567"/>
                    <a:pt x="917632" y="1691880"/>
                  </a:cubicBezTo>
                  <a:cubicBezTo>
                    <a:pt x="838214" y="1757076"/>
                    <a:pt x="735065" y="1720430"/>
                    <a:pt x="688974" y="1610620"/>
                  </a:cubicBezTo>
                  <a:cubicBezTo>
                    <a:pt x="643696" y="1617838"/>
                    <a:pt x="601181" y="1579607"/>
                    <a:pt x="588438" y="1520194"/>
                  </a:cubicBezTo>
                  <a:cubicBezTo>
                    <a:pt x="579207" y="1477208"/>
                    <a:pt x="587367" y="1430817"/>
                    <a:pt x="609920" y="1398133"/>
                  </a:cubicBezTo>
                  <a:lnTo>
                    <a:pt x="607383" y="1395347"/>
                  </a:lnTo>
                  <a:lnTo>
                    <a:pt x="596759" y="1427369"/>
                  </a:lnTo>
                  <a:cubicBezTo>
                    <a:pt x="576928" y="1470870"/>
                    <a:pt x="545142" y="1502788"/>
                    <a:pt x="507682" y="1515045"/>
                  </a:cubicBezTo>
                  <a:cubicBezTo>
                    <a:pt x="448826" y="1534300"/>
                    <a:pt x="387399" y="1501487"/>
                    <a:pt x="353752" y="1432800"/>
                  </a:cubicBezTo>
                  <a:cubicBezTo>
                    <a:pt x="274334" y="1497996"/>
                    <a:pt x="171185" y="1461350"/>
                    <a:pt x="125094" y="1351540"/>
                  </a:cubicBezTo>
                  <a:cubicBezTo>
                    <a:pt x="79816" y="1358758"/>
                    <a:pt x="37301" y="1320527"/>
                    <a:pt x="24558" y="1261114"/>
                  </a:cubicBezTo>
                  <a:cubicBezTo>
                    <a:pt x="15327" y="1218128"/>
                    <a:pt x="23487" y="1171737"/>
                    <a:pt x="46040" y="1139053"/>
                  </a:cubicBezTo>
                  <a:cubicBezTo>
                    <a:pt x="14042" y="1113416"/>
                    <a:pt x="-3778" y="1064219"/>
                    <a:pt x="677" y="1013822"/>
                  </a:cubicBezTo>
                  <a:cubicBezTo>
                    <a:pt x="5903" y="954816"/>
                    <a:pt x="40300" y="908596"/>
                    <a:pt x="83521" y="902513"/>
                  </a:cubicBezTo>
                  <a:cubicBezTo>
                    <a:pt x="83778" y="901528"/>
                    <a:pt x="84057" y="900564"/>
                    <a:pt x="84314" y="899579"/>
                  </a:cubicBezTo>
                  <a:cubicBezTo>
                    <a:pt x="78510" y="841472"/>
                    <a:pt x="92046" y="782873"/>
                    <a:pt x="121217" y="739737"/>
                  </a:cubicBezTo>
                  <a:cubicBezTo>
                    <a:pt x="167308" y="671606"/>
                    <a:pt x="242036" y="656421"/>
                    <a:pt x="300742" y="703219"/>
                  </a:cubicBezTo>
                  <a:lnTo>
                    <a:pt x="300782" y="703158"/>
                  </a:lnTo>
                  <a:lnTo>
                    <a:pt x="336484" y="648235"/>
                  </a:lnTo>
                  <a:cubicBezTo>
                    <a:pt x="379670" y="607525"/>
                    <a:pt x="440912" y="610533"/>
                    <a:pt x="481745" y="665310"/>
                  </a:cubicBezTo>
                  <a:lnTo>
                    <a:pt x="482390" y="664276"/>
                  </a:lnTo>
                  <a:lnTo>
                    <a:pt x="510745" y="618851"/>
                  </a:lnTo>
                  <a:cubicBezTo>
                    <a:pt x="522857" y="606962"/>
                    <a:pt x="537057" y="599021"/>
                    <a:pt x="552274" y="596087"/>
                  </a:cubicBezTo>
                  <a:cubicBezTo>
                    <a:pt x="577398" y="591236"/>
                    <a:pt x="602497" y="600528"/>
                    <a:pt x="622132" y="620938"/>
                  </a:cubicBezTo>
                  <a:lnTo>
                    <a:pt x="638720" y="643544"/>
                  </a:lnTo>
                  <a:lnTo>
                    <a:pt x="639745" y="644941"/>
                  </a:lnTo>
                  <a:cubicBezTo>
                    <a:pt x="661945" y="609377"/>
                    <a:pt x="695036" y="591727"/>
                    <a:pt x="727922" y="595516"/>
                  </a:cubicBezTo>
                  <a:lnTo>
                    <a:pt x="733280" y="597346"/>
                  </a:lnTo>
                  <a:lnTo>
                    <a:pt x="737350" y="532104"/>
                  </a:lnTo>
                  <a:cubicBezTo>
                    <a:pt x="743654" y="504799"/>
                    <a:pt x="754331" y="479365"/>
                    <a:pt x="768917" y="457797"/>
                  </a:cubicBezTo>
                  <a:cubicBezTo>
                    <a:pt x="815008" y="389666"/>
                    <a:pt x="889736" y="374481"/>
                    <a:pt x="948442" y="421279"/>
                  </a:cubicBezTo>
                  <a:lnTo>
                    <a:pt x="948482" y="421218"/>
                  </a:lnTo>
                  <a:lnTo>
                    <a:pt x="984184" y="366295"/>
                  </a:lnTo>
                  <a:cubicBezTo>
                    <a:pt x="1027370" y="325585"/>
                    <a:pt x="1088612" y="328593"/>
                    <a:pt x="1129445" y="383370"/>
                  </a:cubicBezTo>
                  <a:lnTo>
                    <a:pt x="1130090" y="382336"/>
                  </a:lnTo>
                  <a:lnTo>
                    <a:pt x="1158445" y="336911"/>
                  </a:lnTo>
                  <a:cubicBezTo>
                    <a:pt x="1164501" y="330966"/>
                    <a:pt x="1171079" y="326009"/>
                    <a:pt x="1178045" y="322171"/>
                  </a:cubicBezTo>
                  <a:lnTo>
                    <a:pt x="1183819" y="320058"/>
                  </a:lnTo>
                  <a:lnTo>
                    <a:pt x="1185980" y="310185"/>
                  </a:lnTo>
                  <a:cubicBezTo>
                    <a:pt x="1200650" y="269907"/>
                    <a:pt x="1229613" y="241275"/>
                    <a:pt x="1263812" y="236462"/>
                  </a:cubicBezTo>
                  <a:cubicBezTo>
                    <a:pt x="1264083" y="235423"/>
                    <a:pt x="1264377" y="234406"/>
                    <a:pt x="1264648" y="233367"/>
                  </a:cubicBezTo>
                  <a:cubicBezTo>
                    <a:pt x="1258524" y="172063"/>
                    <a:pt x="1272805" y="110241"/>
                    <a:pt x="1303581" y="64732"/>
                  </a:cubicBezTo>
                  <a:cubicBezTo>
                    <a:pt x="1327895" y="28793"/>
                    <a:pt x="1359761" y="6818"/>
                    <a:pt x="139329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  <a:alpha val="50000"/>
              </a:sysClr>
            </a:solidFill>
            <a:ln w="127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8" name="雲 607">
              <a:extLst>
                <a:ext uri="{FF2B5EF4-FFF2-40B4-BE49-F238E27FC236}">
                  <a16:creationId xmlns:a16="http://schemas.microsoft.com/office/drawing/2014/main" id="{B26A1829-4030-47DA-AF18-98A722007816}"/>
                </a:ext>
              </a:extLst>
            </p:cNvPr>
            <p:cNvSpPr/>
            <p:nvPr/>
          </p:nvSpPr>
          <p:spPr>
            <a:xfrm>
              <a:off x="4326217" y="3502136"/>
              <a:ext cx="801272" cy="801272"/>
            </a:xfrm>
            <a:prstGeom prst="cloud">
              <a:avLst/>
            </a:prstGeom>
            <a:solidFill>
              <a:sysClr val="window" lastClr="FFFFFF">
                <a:lumMod val="85000"/>
                <a:alpha val="50000"/>
              </a:sysClr>
            </a:solidFill>
            <a:ln w="127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081CC513-1D6E-4CC1-BCB9-19AC2859C425}"/>
                </a:ext>
              </a:extLst>
            </p:cNvPr>
            <p:cNvGrpSpPr/>
            <p:nvPr/>
          </p:nvGrpSpPr>
          <p:grpSpPr>
            <a:xfrm>
              <a:off x="2467293" y="2538173"/>
              <a:ext cx="2492852" cy="2195764"/>
              <a:chOff x="2467293" y="2538173"/>
              <a:chExt cx="2492852" cy="2195764"/>
            </a:xfrm>
          </p:grpSpPr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596CB44A-C9EE-40B7-9C18-F65481774197}"/>
                  </a:ext>
                </a:extLst>
              </p:cNvPr>
              <p:cNvGrpSpPr/>
              <p:nvPr/>
            </p:nvGrpSpPr>
            <p:grpSpPr>
              <a:xfrm>
                <a:off x="2467293" y="2538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F7612B5C-6974-4DCE-BBEE-FDADC63FAAF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6B659948-DE8F-4C95-ADDE-D63B901785A2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003BB961-8F23-486D-9EA4-04A6234905C2}"/>
                  </a:ext>
                </a:extLst>
              </p:cNvPr>
              <p:cNvGrpSpPr/>
              <p:nvPr/>
            </p:nvGrpSpPr>
            <p:grpSpPr>
              <a:xfrm>
                <a:off x="2594293" y="2576273"/>
                <a:ext cx="218758" cy="251078"/>
                <a:chOff x="5392313" y="5096620"/>
                <a:chExt cx="588571" cy="675530"/>
              </a:xfrm>
            </p:grpSpPr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16B799C7-9333-49D5-A5ED-5291345EA9E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720C2413-7E44-4AFC-888A-667A7825CF10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3855AB16-54BC-4057-A98C-C2B4437E3EB9}"/>
                  </a:ext>
                </a:extLst>
              </p:cNvPr>
              <p:cNvGrpSpPr/>
              <p:nvPr/>
            </p:nvGrpSpPr>
            <p:grpSpPr>
              <a:xfrm>
                <a:off x="2743518" y="2627073"/>
                <a:ext cx="218758" cy="251078"/>
                <a:chOff x="5392313" y="5096620"/>
                <a:chExt cx="588571" cy="675530"/>
              </a:xfrm>
            </p:grpSpPr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900182F3-C3E6-4431-A98C-5CCB294BB9F5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86308ACD-DE5F-45D2-80CA-1B602FA81B4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49925438-A68F-49A5-8302-B7722047744C}"/>
                  </a:ext>
                </a:extLst>
              </p:cNvPr>
              <p:cNvGrpSpPr/>
              <p:nvPr/>
            </p:nvGrpSpPr>
            <p:grpSpPr>
              <a:xfrm>
                <a:off x="2870518" y="2665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F9097BAA-DCBD-414A-8A1C-D7D81D5E6C7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1D238B1C-85F0-4855-A0A0-82DFC9721F88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2C7BF0AB-FE6C-468A-B9D4-F60B668B8822}"/>
                  </a:ext>
                </a:extLst>
              </p:cNvPr>
              <p:cNvGrpSpPr/>
              <p:nvPr/>
            </p:nvGrpSpPr>
            <p:grpSpPr>
              <a:xfrm>
                <a:off x="2984818" y="2757248"/>
                <a:ext cx="218758" cy="251078"/>
                <a:chOff x="5392313" y="5096620"/>
                <a:chExt cx="588571" cy="675530"/>
              </a:xfrm>
            </p:grpSpPr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67D65D05-77BA-45FD-816A-362DF416A91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29210F39-E8E7-4CA8-A0C5-A6A8B4E60682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6AC00472-5747-44E9-AFDE-181058930453}"/>
                  </a:ext>
                </a:extLst>
              </p:cNvPr>
              <p:cNvGrpSpPr/>
              <p:nvPr/>
            </p:nvGrpSpPr>
            <p:grpSpPr>
              <a:xfrm>
                <a:off x="3111818" y="2795348"/>
                <a:ext cx="218758" cy="251078"/>
                <a:chOff x="5392313" y="5096620"/>
                <a:chExt cx="588571" cy="675530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9B13B44E-898A-4575-A1EE-27C6357A27B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3E20958A-78F3-4D50-B9B0-63CEF5B30498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566FC3F8-03E5-4BCB-9F85-1229D677A89D}"/>
                  </a:ext>
                </a:extLst>
              </p:cNvPr>
              <p:cNvGrpSpPr/>
              <p:nvPr/>
            </p:nvGrpSpPr>
            <p:grpSpPr>
              <a:xfrm>
                <a:off x="3210089" y="2854356"/>
                <a:ext cx="218758" cy="251078"/>
                <a:chOff x="5392313" y="5096620"/>
                <a:chExt cx="588571" cy="675530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EFD417FA-4ACA-4C8B-965B-A9C49B6E41F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3924FA9A-E186-4324-B18E-A6220134743C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0223A575-A9A6-4B7B-9F4D-5EC388170494}"/>
                  </a:ext>
                </a:extLst>
              </p:cNvPr>
              <p:cNvGrpSpPr/>
              <p:nvPr/>
            </p:nvGrpSpPr>
            <p:grpSpPr>
              <a:xfrm>
                <a:off x="3305493" y="2938223"/>
                <a:ext cx="218758" cy="251078"/>
                <a:chOff x="5392313" y="5096620"/>
                <a:chExt cx="588571" cy="675530"/>
              </a:xfrm>
            </p:grpSpPr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77F99037-C2DC-44A2-9153-DB3CCB9C64CD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5AA0BF1B-1CEE-4C30-B15D-88451D732C79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6139BC85-E72B-461C-A79D-D9BE3FCBE0A0}"/>
                  </a:ext>
                </a:extLst>
              </p:cNvPr>
              <p:cNvGrpSpPr/>
              <p:nvPr/>
            </p:nvGrpSpPr>
            <p:grpSpPr>
              <a:xfrm>
                <a:off x="3407093" y="3004898"/>
                <a:ext cx="218758" cy="251078"/>
                <a:chOff x="5392313" y="5096620"/>
                <a:chExt cx="588571" cy="675530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0B270CFB-B679-4DA4-AEB6-83F9F61D14A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D9AE3BC-7144-435C-B29A-FB2726D6FE2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20CDF641-5E1C-4CEA-91E8-01C6521B7E49}"/>
                  </a:ext>
                </a:extLst>
              </p:cNvPr>
              <p:cNvGrpSpPr/>
              <p:nvPr/>
            </p:nvGrpSpPr>
            <p:grpSpPr>
              <a:xfrm>
                <a:off x="3511868" y="3112848"/>
                <a:ext cx="218758" cy="251078"/>
                <a:chOff x="5392313" y="5096620"/>
                <a:chExt cx="588571" cy="675530"/>
              </a:xfrm>
            </p:grpSpPr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B75EA409-F504-4D23-9FE5-46B9C71A2E6A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F2DFBC63-8F7E-467D-93AF-1E181CB2695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85098D38-2664-42CE-8A55-53AA91A68F45}"/>
                  </a:ext>
                </a:extLst>
              </p:cNvPr>
              <p:cNvGrpSpPr/>
              <p:nvPr/>
            </p:nvGrpSpPr>
            <p:grpSpPr>
              <a:xfrm>
                <a:off x="3616643" y="3201748"/>
                <a:ext cx="218758" cy="251078"/>
                <a:chOff x="5392313" y="5096620"/>
                <a:chExt cx="588571" cy="675530"/>
              </a:xfrm>
            </p:grpSpPr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48097298-AC09-4C03-B5F4-508B2A20531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F8E2DF83-33B9-482F-AD3A-C5C8CEA3F99D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B53B03CA-3202-43EE-B883-7D119E6BD755}"/>
                  </a:ext>
                </a:extLst>
              </p:cNvPr>
              <p:cNvGrpSpPr/>
              <p:nvPr/>
            </p:nvGrpSpPr>
            <p:grpSpPr>
              <a:xfrm>
                <a:off x="3705543" y="3306523"/>
                <a:ext cx="218758" cy="251078"/>
                <a:chOff x="5392313" y="5096620"/>
                <a:chExt cx="588571" cy="675530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22866B04-FCC0-4453-9DCB-A9E1A7C88930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C83334C3-0227-473A-BEAC-87B1A6A2F819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A4EEB555-51E6-4375-9198-99A3D7361FD3}"/>
                  </a:ext>
                </a:extLst>
              </p:cNvPr>
              <p:cNvGrpSpPr/>
              <p:nvPr/>
            </p:nvGrpSpPr>
            <p:grpSpPr>
              <a:xfrm>
                <a:off x="3815081" y="3397010"/>
                <a:ext cx="218758" cy="251078"/>
                <a:chOff x="5392313" y="5096620"/>
                <a:chExt cx="588571" cy="675530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EED7C44B-F90B-497F-9C62-1999EBA2FA8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7F45FB2E-F4D8-4019-9E2A-9DCFDF3FB75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017F9623-E4BF-4DDE-9A61-14B95E44305F}"/>
                  </a:ext>
                </a:extLst>
              </p:cNvPr>
              <p:cNvGrpSpPr/>
              <p:nvPr/>
            </p:nvGrpSpPr>
            <p:grpSpPr>
              <a:xfrm>
                <a:off x="3910331" y="3501785"/>
                <a:ext cx="218758" cy="251078"/>
                <a:chOff x="5392313" y="5096620"/>
                <a:chExt cx="588571" cy="675530"/>
              </a:xfrm>
            </p:grpSpPr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0595472E-0BF6-4BFE-B79C-0C23C9A077E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186CA253-E961-41E9-9ECC-3C2684AE1D10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3AFDECE0-BA8B-4602-BD85-45FEB13A4CC6}"/>
                  </a:ext>
                </a:extLst>
              </p:cNvPr>
              <p:cNvGrpSpPr/>
              <p:nvPr/>
            </p:nvGrpSpPr>
            <p:grpSpPr>
              <a:xfrm>
                <a:off x="4031775" y="3604179"/>
                <a:ext cx="218758" cy="251078"/>
                <a:chOff x="5392313" y="5096620"/>
                <a:chExt cx="588571" cy="675530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BBFE8676-47FE-4BF4-B4F8-2E2CD9C9148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33F04E2B-DFC0-4E2F-A0A3-57620F484F9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987F182B-A2B1-401A-8429-5022A6A36C74}"/>
                  </a:ext>
                </a:extLst>
              </p:cNvPr>
              <p:cNvGrpSpPr/>
              <p:nvPr/>
            </p:nvGrpSpPr>
            <p:grpSpPr>
              <a:xfrm>
                <a:off x="4110356" y="3725622"/>
                <a:ext cx="218758" cy="251078"/>
                <a:chOff x="5392313" y="5096620"/>
                <a:chExt cx="588571" cy="675530"/>
              </a:xfrm>
            </p:grpSpPr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20CECE00-7CC3-43A7-B167-16C384846811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CA08D2F6-CDA3-407E-AB31-D8F3FBD6BAA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E41C23D1-A814-4BFF-B538-E9B18352CE33}"/>
                  </a:ext>
                </a:extLst>
              </p:cNvPr>
              <p:cNvGrpSpPr/>
              <p:nvPr/>
            </p:nvGrpSpPr>
            <p:grpSpPr>
              <a:xfrm>
                <a:off x="4203225" y="3825634"/>
                <a:ext cx="218758" cy="251078"/>
                <a:chOff x="5392313" y="5096620"/>
                <a:chExt cx="588571" cy="675530"/>
              </a:xfrm>
            </p:grpSpPr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44139C8E-A66F-4652-869D-F52D4B9B010A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AE9B7DE2-79F6-4C15-B52A-E9C80C6C9CC2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1A74B8BD-109A-4BD5-8674-582D01BFE393}"/>
                  </a:ext>
                </a:extLst>
              </p:cNvPr>
              <p:cNvGrpSpPr/>
              <p:nvPr/>
            </p:nvGrpSpPr>
            <p:grpSpPr>
              <a:xfrm>
                <a:off x="4308000" y="3939934"/>
                <a:ext cx="218758" cy="251078"/>
                <a:chOff x="5392313" y="5096620"/>
                <a:chExt cx="588571" cy="675530"/>
              </a:xfrm>
            </p:grpSpPr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7224C749-C2CD-46E0-AB56-87030BE375A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A3CBBBB2-37F1-4D53-829E-8FA21D2D8F1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1EC8491B-23F1-4A2F-A362-54112D283834}"/>
                  </a:ext>
                </a:extLst>
              </p:cNvPr>
              <p:cNvGrpSpPr/>
              <p:nvPr/>
            </p:nvGrpSpPr>
            <p:grpSpPr>
              <a:xfrm>
                <a:off x="4422300" y="4082809"/>
                <a:ext cx="218758" cy="251078"/>
                <a:chOff x="5392313" y="5096620"/>
                <a:chExt cx="588571" cy="675530"/>
              </a:xfrm>
            </p:grpSpPr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16B88FF9-3B8E-4932-968D-B26F168409D3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69ADEF17-CDF3-46E9-A447-65A12051466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A2865391-26E4-4427-8FFA-483BAD2E0CD4}"/>
                  </a:ext>
                </a:extLst>
              </p:cNvPr>
              <p:cNvGrpSpPr/>
              <p:nvPr/>
            </p:nvGrpSpPr>
            <p:grpSpPr>
              <a:xfrm>
                <a:off x="4512787" y="4168534"/>
                <a:ext cx="218758" cy="251078"/>
                <a:chOff x="5392313" y="5096620"/>
                <a:chExt cx="588571" cy="675530"/>
              </a:xfrm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B3D52B1F-AAD7-40A9-B13B-5BCFB56FB3D0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D7925F33-F353-4F7A-A535-46DCECDB894E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7C18B3E5-05E9-4A7B-8E4A-1093B927C0F6}"/>
                  </a:ext>
                </a:extLst>
              </p:cNvPr>
              <p:cNvGrpSpPr/>
              <p:nvPr/>
            </p:nvGrpSpPr>
            <p:grpSpPr>
              <a:xfrm>
                <a:off x="4627087" y="4287596"/>
                <a:ext cx="218758" cy="251078"/>
                <a:chOff x="5392313" y="5096620"/>
                <a:chExt cx="588571" cy="675530"/>
              </a:xfrm>
            </p:grpSpPr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428A221E-9860-4B4F-AA83-C9F639393630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5FCD90B4-7D38-42A4-B130-F1CB0DBEEEE5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654A512E-609E-40E8-9008-AA2F453BF8ED}"/>
                  </a:ext>
                </a:extLst>
              </p:cNvPr>
              <p:cNvGrpSpPr/>
              <p:nvPr/>
            </p:nvGrpSpPr>
            <p:grpSpPr>
              <a:xfrm>
                <a:off x="4698525" y="4387609"/>
                <a:ext cx="218758" cy="251078"/>
                <a:chOff x="5392313" y="5096620"/>
                <a:chExt cx="588571" cy="675530"/>
              </a:xfrm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507D6EF9-194B-4479-B983-25878C0098CD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CE4DC82A-185E-4AAB-914A-939293F3DF73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7E743334-0F15-4F1C-A1EB-7EDD2F480720}"/>
                  </a:ext>
                </a:extLst>
              </p:cNvPr>
              <p:cNvGrpSpPr/>
              <p:nvPr/>
            </p:nvGrpSpPr>
            <p:grpSpPr>
              <a:xfrm>
                <a:off x="4741387" y="4482859"/>
                <a:ext cx="218758" cy="251078"/>
                <a:chOff x="5392313" y="5096620"/>
                <a:chExt cx="588571" cy="675530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4D4B0965-30BC-461D-930C-AAA44D88C45F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5B623563-A784-4192-A194-118781797C7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D7F4DD77-8401-4F5D-9360-9663D683327E}"/>
                </a:ext>
              </a:extLst>
            </p:cNvPr>
            <p:cNvSpPr/>
            <p:nvPr/>
          </p:nvSpPr>
          <p:spPr>
            <a:xfrm>
              <a:off x="1277257" y="2714747"/>
              <a:ext cx="3697599" cy="2887769"/>
            </a:xfrm>
            <a:custGeom>
              <a:avLst/>
              <a:gdLst>
                <a:gd name="connsiteX0" fmla="*/ 1082547 w 3697599"/>
                <a:gd name="connsiteY0" fmla="*/ 1623 h 2887769"/>
                <a:gd name="connsiteX1" fmla="*/ 1312100 w 3697599"/>
                <a:gd name="connsiteY1" fmla="*/ 15570 h 2887769"/>
                <a:gd name="connsiteX2" fmla="*/ 3475551 w 3697599"/>
                <a:gd name="connsiteY2" fmla="*/ 1735393 h 2887769"/>
                <a:gd name="connsiteX3" fmla="*/ 3697599 w 3697599"/>
                <a:gd name="connsiteY3" fmla="*/ 2003227 h 2887769"/>
                <a:gd name="connsiteX4" fmla="*/ 3587134 w 3697599"/>
                <a:gd name="connsiteY4" fmla="*/ 2150951 h 2887769"/>
                <a:gd name="connsiteX5" fmla="*/ 2024743 w 3697599"/>
                <a:gd name="connsiteY5" fmla="*/ 2887769 h 2887769"/>
                <a:gd name="connsiteX6" fmla="*/ 0 w 3697599"/>
                <a:gd name="connsiteY6" fmla="*/ 863026 h 2887769"/>
                <a:gd name="connsiteX7" fmla="*/ 10454 w 3697599"/>
                <a:gd name="connsiteY7" fmla="*/ 656008 h 2887769"/>
                <a:gd name="connsiteX8" fmla="*/ 24482 w 3697599"/>
                <a:gd name="connsiteY8" fmla="*/ 564090 h 2887769"/>
                <a:gd name="connsiteX9" fmla="*/ 79237 w 3697599"/>
                <a:gd name="connsiteY9" fmla="*/ 512913 h 2887769"/>
                <a:gd name="connsiteX10" fmla="*/ 1082547 w 3697599"/>
                <a:gd name="connsiteY10" fmla="*/ 1623 h 28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97599" h="2887769">
                  <a:moveTo>
                    <a:pt x="1082547" y="1623"/>
                  </a:moveTo>
                  <a:cubicBezTo>
                    <a:pt x="1158601" y="-2740"/>
                    <a:pt x="1235105" y="1624"/>
                    <a:pt x="1312100" y="15570"/>
                  </a:cubicBezTo>
                  <a:cubicBezTo>
                    <a:pt x="2082050" y="155032"/>
                    <a:pt x="2779230" y="903997"/>
                    <a:pt x="3475551" y="1735393"/>
                  </a:cubicBezTo>
                  <a:lnTo>
                    <a:pt x="3697599" y="2003227"/>
                  </a:lnTo>
                  <a:lnTo>
                    <a:pt x="3587134" y="2150951"/>
                  </a:lnTo>
                  <a:cubicBezTo>
                    <a:pt x="3215766" y="2600944"/>
                    <a:pt x="2653750" y="2887769"/>
                    <a:pt x="2024743" y="2887769"/>
                  </a:cubicBezTo>
                  <a:cubicBezTo>
                    <a:pt x="906508" y="2887769"/>
                    <a:pt x="0" y="1981261"/>
                    <a:pt x="0" y="863026"/>
                  </a:cubicBezTo>
                  <a:cubicBezTo>
                    <a:pt x="0" y="793137"/>
                    <a:pt x="3541" y="724074"/>
                    <a:pt x="10454" y="656008"/>
                  </a:cubicBezTo>
                  <a:lnTo>
                    <a:pt x="24482" y="564090"/>
                  </a:lnTo>
                  <a:lnTo>
                    <a:pt x="79237" y="512913"/>
                  </a:lnTo>
                  <a:cubicBezTo>
                    <a:pt x="407153" y="217625"/>
                    <a:pt x="740302" y="21257"/>
                    <a:pt x="1082547" y="162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C5033BCD-1FE9-4AAB-B37D-6F8AC64661F6}"/>
                </a:ext>
              </a:extLst>
            </p:cNvPr>
            <p:cNvGrpSpPr/>
            <p:nvPr/>
          </p:nvGrpSpPr>
          <p:grpSpPr>
            <a:xfrm>
              <a:off x="2172283" y="2495550"/>
              <a:ext cx="2780718" cy="2281633"/>
              <a:chOff x="2467293" y="2538173"/>
              <a:chExt cx="2492852" cy="2195764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0D009511-EEC4-4E2B-B395-1E37D0186277}"/>
                  </a:ext>
                </a:extLst>
              </p:cNvPr>
              <p:cNvGrpSpPr/>
              <p:nvPr/>
            </p:nvGrpSpPr>
            <p:grpSpPr>
              <a:xfrm>
                <a:off x="2467293" y="2538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DAE896BD-3ECF-4C12-A98D-259198C74907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917CA5FE-BE03-4EF1-9E17-81BF47F03C3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4608919C-5FCC-42ED-925D-CF8D8961CBFC}"/>
                  </a:ext>
                </a:extLst>
              </p:cNvPr>
              <p:cNvGrpSpPr/>
              <p:nvPr/>
            </p:nvGrpSpPr>
            <p:grpSpPr>
              <a:xfrm>
                <a:off x="2594293" y="2576273"/>
                <a:ext cx="218758" cy="251078"/>
                <a:chOff x="5392313" y="5096620"/>
                <a:chExt cx="588571" cy="675530"/>
              </a:xfrm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4C136C43-A4B3-4FC4-8AAD-480706F93F2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FF6497EA-453E-4FAD-B4F9-A814C2C5EB4C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F8FACE0D-41B8-4D2A-A479-9DF110AA6DAD}"/>
                  </a:ext>
                </a:extLst>
              </p:cNvPr>
              <p:cNvGrpSpPr/>
              <p:nvPr/>
            </p:nvGrpSpPr>
            <p:grpSpPr>
              <a:xfrm>
                <a:off x="2743518" y="2627073"/>
                <a:ext cx="218758" cy="251078"/>
                <a:chOff x="5392313" y="5096620"/>
                <a:chExt cx="588571" cy="675530"/>
              </a:xfrm>
            </p:grpSpPr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62E30F2E-F0CD-4301-B9AB-8D9BB4FC5489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C058507E-6335-4179-BD0A-438AEB64C91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3E8DE5E3-9C85-40D0-ADD9-3E7D4E26AC5D}"/>
                  </a:ext>
                </a:extLst>
              </p:cNvPr>
              <p:cNvGrpSpPr/>
              <p:nvPr/>
            </p:nvGrpSpPr>
            <p:grpSpPr>
              <a:xfrm>
                <a:off x="2870518" y="2665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D7AFC792-37D7-4B06-A361-74B909B96F3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486EE68D-7F58-447C-AA89-67E3249F293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0B36EE6C-1D8A-4113-BE00-BCD0A91C7529}"/>
                  </a:ext>
                </a:extLst>
              </p:cNvPr>
              <p:cNvGrpSpPr/>
              <p:nvPr/>
            </p:nvGrpSpPr>
            <p:grpSpPr>
              <a:xfrm>
                <a:off x="2984818" y="2757248"/>
                <a:ext cx="218758" cy="251078"/>
                <a:chOff x="5392313" y="5096620"/>
                <a:chExt cx="588571" cy="675530"/>
              </a:xfrm>
            </p:grpSpPr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5FFA4954-6EA1-4E3F-ABFB-16291FF6EDE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FE2A507B-7AFB-4BA7-92C2-1C4D286DF415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910541F1-504F-4EF2-B534-2B541B16B99B}"/>
                  </a:ext>
                </a:extLst>
              </p:cNvPr>
              <p:cNvGrpSpPr/>
              <p:nvPr/>
            </p:nvGrpSpPr>
            <p:grpSpPr>
              <a:xfrm>
                <a:off x="3111818" y="2795348"/>
                <a:ext cx="218758" cy="251078"/>
                <a:chOff x="5392313" y="5096620"/>
                <a:chExt cx="588571" cy="675530"/>
              </a:xfrm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3B6B94F3-A45B-403C-BA73-99CD6B4CDFF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6DB4B980-A13B-4F1B-BA3D-60A972F6054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6F01097F-AFA0-4502-8901-5DCF5CE7CFC2}"/>
                  </a:ext>
                </a:extLst>
              </p:cNvPr>
              <p:cNvGrpSpPr/>
              <p:nvPr/>
            </p:nvGrpSpPr>
            <p:grpSpPr>
              <a:xfrm>
                <a:off x="3210089" y="2854356"/>
                <a:ext cx="218758" cy="251078"/>
                <a:chOff x="5392313" y="5096620"/>
                <a:chExt cx="588571" cy="675530"/>
              </a:xfrm>
            </p:grpSpPr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184DA5E7-E804-4818-8B2C-69F100A6B823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F3283B0A-C12B-4D87-8E4C-E7129E0311A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4760C517-8E69-445E-A744-C528A4EC18C4}"/>
                  </a:ext>
                </a:extLst>
              </p:cNvPr>
              <p:cNvGrpSpPr/>
              <p:nvPr/>
            </p:nvGrpSpPr>
            <p:grpSpPr>
              <a:xfrm>
                <a:off x="3305493" y="2938223"/>
                <a:ext cx="218758" cy="251078"/>
                <a:chOff x="5392313" y="5096620"/>
                <a:chExt cx="588571" cy="675530"/>
              </a:xfrm>
            </p:grpSpPr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4D5BF982-48CC-4003-B39E-1FE98681158A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359BCE7D-D9AD-4145-87D2-5B7E379A6F60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781DD721-8B88-456A-8D5F-7F02C3A44009}"/>
                  </a:ext>
                </a:extLst>
              </p:cNvPr>
              <p:cNvGrpSpPr/>
              <p:nvPr/>
            </p:nvGrpSpPr>
            <p:grpSpPr>
              <a:xfrm>
                <a:off x="3407093" y="3004898"/>
                <a:ext cx="218758" cy="251078"/>
                <a:chOff x="5392313" y="5096620"/>
                <a:chExt cx="588571" cy="675530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B4671993-78DF-4CB7-8F3D-DA58F7CF93A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ECC4CC0C-8BBF-4B38-A882-DA667793FC05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1BE5C2D8-E7B8-44CB-8217-0227CABF0D96}"/>
                  </a:ext>
                </a:extLst>
              </p:cNvPr>
              <p:cNvGrpSpPr/>
              <p:nvPr/>
            </p:nvGrpSpPr>
            <p:grpSpPr>
              <a:xfrm>
                <a:off x="3511868" y="3112848"/>
                <a:ext cx="218758" cy="251078"/>
                <a:chOff x="5392313" y="5096620"/>
                <a:chExt cx="588571" cy="675530"/>
              </a:xfrm>
            </p:grpSpPr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A35FEECA-BF6F-4770-8FC0-DFED16B5C39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4C91F920-8A77-48AB-88A4-68CECD9A3C03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EC55F7B8-F11C-47F6-B1A4-59B905EAD011}"/>
                  </a:ext>
                </a:extLst>
              </p:cNvPr>
              <p:cNvGrpSpPr/>
              <p:nvPr/>
            </p:nvGrpSpPr>
            <p:grpSpPr>
              <a:xfrm>
                <a:off x="3616643" y="3201748"/>
                <a:ext cx="218758" cy="251078"/>
                <a:chOff x="5392313" y="5096620"/>
                <a:chExt cx="588571" cy="675530"/>
              </a:xfrm>
            </p:grpSpPr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C8F75215-48D8-41DC-99E5-913A2810A31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9ED96A53-3845-4F65-8828-B77F6484F6F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C90EBF04-15B5-4CAF-9373-F7F575F7E8B6}"/>
                  </a:ext>
                </a:extLst>
              </p:cNvPr>
              <p:cNvGrpSpPr/>
              <p:nvPr/>
            </p:nvGrpSpPr>
            <p:grpSpPr>
              <a:xfrm>
                <a:off x="3705543" y="3306523"/>
                <a:ext cx="218758" cy="251078"/>
                <a:chOff x="5392313" y="5096620"/>
                <a:chExt cx="588571" cy="675530"/>
              </a:xfrm>
            </p:grpSpPr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98478D8F-5E41-46E0-84D8-D0AC3B22FDA0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B447A14A-258F-4973-9919-34C48F951C45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F5646D19-220C-4833-AEC3-8076920AE7A5}"/>
                  </a:ext>
                </a:extLst>
              </p:cNvPr>
              <p:cNvGrpSpPr/>
              <p:nvPr/>
            </p:nvGrpSpPr>
            <p:grpSpPr>
              <a:xfrm>
                <a:off x="3815081" y="3397010"/>
                <a:ext cx="218758" cy="251078"/>
                <a:chOff x="5392313" y="5096620"/>
                <a:chExt cx="588571" cy="675530"/>
              </a:xfrm>
            </p:grpSpPr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F8CAD316-BA3F-4F1A-A6A0-489CBD4B7471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2EB46123-181F-4307-844B-17194326597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1DC761E3-24F8-44C8-A8FF-EF151C06C51B}"/>
                  </a:ext>
                </a:extLst>
              </p:cNvPr>
              <p:cNvGrpSpPr/>
              <p:nvPr/>
            </p:nvGrpSpPr>
            <p:grpSpPr>
              <a:xfrm>
                <a:off x="3910331" y="3501785"/>
                <a:ext cx="218758" cy="251078"/>
                <a:chOff x="5392313" y="5096620"/>
                <a:chExt cx="588571" cy="675530"/>
              </a:xfrm>
            </p:grpSpPr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99665647-F44E-4F25-9727-E770BAB1631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5B13F226-3713-4147-807E-3591CCB34ED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C5D025D7-65A1-4970-A4E0-97C509CA5CCF}"/>
                  </a:ext>
                </a:extLst>
              </p:cNvPr>
              <p:cNvGrpSpPr/>
              <p:nvPr/>
            </p:nvGrpSpPr>
            <p:grpSpPr>
              <a:xfrm>
                <a:off x="4031775" y="3604179"/>
                <a:ext cx="218758" cy="251078"/>
                <a:chOff x="5392313" y="5096620"/>
                <a:chExt cx="588571" cy="675530"/>
              </a:xfrm>
            </p:grpSpPr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32B0FF47-0511-46CD-9376-E437538DED2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872A3223-D848-4200-A749-3EDB4CF3072D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3E3E0C0C-C204-4F1B-8FE5-DE833FFB01AC}"/>
                  </a:ext>
                </a:extLst>
              </p:cNvPr>
              <p:cNvGrpSpPr/>
              <p:nvPr/>
            </p:nvGrpSpPr>
            <p:grpSpPr>
              <a:xfrm>
                <a:off x="4110356" y="3725622"/>
                <a:ext cx="218758" cy="251078"/>
                <a:chOff x="5392313" y="5096620"/>
                <a:chExt cx="588571" cy="675530"/>
              </a:xfrm>
            </p:grpSpPr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81047B06-523C-4D0E-82E3-A0058627E295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5F814B1D-1682-4FA6-B0DD-748BAD7B4A2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A84C2610-83FD-4F23-8AC7-F587F58F7AB1}"/>
                  </a:ext>
                </a:extLst>
              </p:cNvPr>
              <p:cNvGrpSpPr/>
              <p:nvPr/>
            </p:nvGrpSpPr>
            <p:grpSpPr>
              <a:xfrm>
                <a:off x="4203225" y="3825634"/>
                <a:ext cx="218758" cy="251078"/>
                <a:chOff x="5392313" y="5096620"/>
                <a:chExt cx="588571" cy="675530"/>
              </a:xfrm>
            </p:grpSpPr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A2CE1B80-3285-4449-AF5F-874C35723A91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63E61B04-3C7C-4BA3-8309-33740E3A228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95876BB1-88D9-444E-9F5E-4BD468CF7C22}"/>
                  </a:ext>
                </a:extLst>
              </p:cNvPr>
              <p:cNvGrpSpPr/>
              <p:nvPr/>
            </p:nvGrpSpPr>
            <p:grpSpPr>
              <a:xfrm>
                <a:off x="4308000" y="3939934"/>
                <a:ext cx="218758" cy="251078"/>
                <a:chOff x="5392313" y="5096620"/>
                <a:chExt cx="588571" cy="675530"/>
              </a:xfrm>
            </p:grpSpPr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B8A44935-816C-48CB-973C-8110C6151EA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B267A654-532F-4795-8583-4076B9A73C6D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DE2C8E04-9E64-4364-B8B3-613083BCA809}"/>
                  </a:ext>
                </a:extLst>
              </p:cNvPr>
              <p:cNvGrpSpPr/>
              <p:nvPr/>
            </p:nvGrpSpPr>
            <p:grpSpPr>
              <a:xfrm>
                <a:off x="4422300" y="4082809"/>
                <a:ext cx="218758" cy="251078"/>
                <a:chOff x="5392313" y="5096620"/>
                <a:chExt cx="588571" cy="675530"/>
              </a:xfrm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90244094-2DF2-4D96-872F-5B6548C249C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C9645BD8-83DF-41C2-AF65-AA94EFE8EF4E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A58E458E-9A43-4CDA-9CE4-EC3376E9DFC9}"/>
                  </a:ext>
                </a:extLst>
              </p:cNvPr>
              <p:cNvGrpSpPr/>
              <p:nvPr/>
            </p:nvGrpSpPr>
            <p:grpSpPr>
              <a:xfrm>
                <a:off x="4512787" y="4168534"/>
                <a:ext cx="218758" cy="251078"/>
                <a:chOff x="5392313" y="5096620"/>
                <a:chExt cx="588571" cy="675530"/>
              </a:xfrm>
            </p:grpSpPr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BE6F451D-04E2-4653-9E7A-931C0229A1E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095085A5-D928-4CEA-BC17-B24315BE832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34836C19-9C21-45DF-B29D-409AB17DCD7E}"/>
                  </a:ext>
                </a:extLst>
              </p:cNvPr>
              <p:cNvGrpSpPr/>
              <p:nvPr/>
            </p:nvGrpSpPr>
            <p:grpSpPr>
              <a:xfrm>
                <a:off x="4627087" y="4287596"/>
                <a:ext cx="218758" cy="251078"/>
                <a:chOff x="5392313" y="5096620"/>
                <a:chExt cx="588571" cy="675530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9A68AF11-258D-4081-AB63-91B371FA774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787D98C1-44AF-49C2-A7CE-27C5654D817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C6845FA5-B50B-48E1-8079-C288D8F0CA3E}"/>
                  </a:ext>
                </a:extLst>
              </p:cNvPr>
              <p:cNvGrpSpPr/>
              <p:nvPr/>
            </p:nvGrpSpPr>
            <p:grpSpPr>
              <a:xfrm>
                <a:off x="4698525" y="4387609"/>
                <a:ext cx="218758" cy="251078"/>
                <a:chOff x="5392313" y="5096620"/>
                <a:chExt cx="588571" cy="675530"/>
              </a:xfrm>
            </p:grpSpPr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D60A9AB3-4E8A-40A9-A3EE-CE1A325BE9E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D1F0E1AA-0CD8-4C6E-A77F-C472156E3A1E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C2B8E3B0-DDA2-4ED6-A4DA-E758A4C6BD07}"/>
                  </a:ext>
                </a:extLst>
              </p:cNvPr>
              <p:cNvGrpSpPr/>
              <p:nvPr/>
            </p:nvGrpSpPr>
            <p:grpSpPr>
              <a:xfrm>
                <a:off x="4741387" y="4482859"/>
                <a:ext cx="218758" cy="251078"/>
                <a:chOff x="5392313" y="5096620"/>
                <a:chExt cx="588571" cy="675530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E9FB0AF0-F29F-4BD6-9656-8B918563AD2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398E56DA-E2C9-4E4D-A900-CA5858C451F7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50" name="グループ化 749">
            <a:extLst>
              <a:ext uri="{FF2B5EF4-FFF2-40B4-BE49-F238E27FC236}">
                <a16:creationId xmlns:a16="http://schemas.microsoft.com/office/drawing/2014/main" id="{EA2BA73C-5E58-4C14-8291-64AD46182D4A}"/>
              </a:ext>
            </a:extLst>
          </p:cNvPr>
          <p:cNvGrpSpPr/>
          <p:nvPr/>
        </p:nvGrpSpPr>
        <p:grpSpPr>
          <a:xfrm>
            <a:off x="333250" y="3450634"/>
            <a:ext cx="1484653" cy="1446500"/>
            <a:chOff x="6665237" y="946455"/>
            <a:chExt cx="2469542" cy="2406079"/>
          </a:xfrm>
        </p:grpSpPr>
        <p:sp>
          <p:nvSpPr>
            <p:cNvPr id="751" name="Freeform 8">
              <a:extLst>
                <a:ext uri="{FF2B5EF4-FFF2-40B4-BE49-F238E27FC236}">
                  <a16:creationId xmlns:a16="http://schemas.microsoft.com/office/drawing/2014/main" id="{469FF884-55E9-40DF-AD39-AF76923E5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067" y="946455"/>
              <a:ext cx="1156712" cy="1016146"/>
            </a:xfrm>
            <a:custGeom>
              <a:avLst/>
              <a:gdLst>
                <a:gd name="T0" fmla="*/ 275 w 1366"/>
                <a:gd name="T1" fmla="*/ 442 h 1200"/>
                <a:gd name="T2" fmla="*/ 236 w 1366"/>
                <a:gd name="T3" fmla="*/ 530 h 1200"/>
                <a:gd name="T4" fmla="*/ 196 w 1366"/>
                <a:gd name="T5" fmla="*/ 578 h 1200"/>
                <a:gd name="T6" fmla="*/ 66 w 1366"/>
                <a:gd name="T7" fmla="*/ 707 h 1200"/>
                <a:gd name="T8" fmla="*/ 45 w 1366"/>
                <a:gd name="T9" fmla="*/ 726 h 1200"/>
                <a:gd name="T10" fmla="*/ 31 w 1366"/>
                <a:gd name="T11" fmla="*/ 753 h 1200"/>
                <a:gd name="T12" fmla="*/ 2 w 1366"/>
                <a:gd name="T13" fmla="*/ 813 h 1200"/>
                <a:gd name="T14" fmla="*/ 12 w 1366"/>
                <a:gd name="T15" fmla="*/ 853 h 1200"/>
                <a:gd name="T16" fmla="*/ 86 w 1366"/>
                <a:gd name="T17" fmla="*/ 930 h 1200"/>
                <a:gd name="T18" fmla="*/ 210 w 1366"/>
                <a:gd name="T19" fmla="*/ 984 h 1200"/>
                <a:gd name="T20" fmla="*/ 493 w 1366"/>
                <a:gd name="T21" fmla="*/ 1066 h 1200"/>
                <a:gd name="T22" fmla="*/ 600 w 1366"/>
                <a:gd name="T23" fmla="*/ 1121 h 1200"/>
                <a:gd name="T24" fmla="*/ 717 w 1366"/>
                <a:gd name="T25" fmla="*/ 1164 h 1200"/>
                <a:gd name="T26" fmla="*/ 746 w 1366"/>
                <a:gd name="T27" fmla="*/ 1149 h 1200"/>
                <a:gd name="T28" fmla="*/ 761 w 1366"/>
                <a:gd name="T29" fmla="*/ 1092 h 1200"/>
                <a:gd name="T30" fmla="*/ 739 w 1366"/>
                <a:gd name="T31" fmla="*/ 1051 h 1200"/>
                <a:gd name="T32" fmla="*/ 663 w 1366"/>
                <a:gd name="T33" fmla="*/ 1020 h 1200"/>
                <a:gd name="T34" fmla="*/ 722 w 1366"/>
                <a:gd name="T35" fmla="*/ 982 h 1200"/>
                <a:gd name="T36" fmla="*/ 789 w 1366"/>
                <a:gd name="T37" fmla="*/ 929 h 1200"/>
                <a:gd name="T38" fmla="*/ 823 w 1366"/>
                <a:gd name="T39" fmla="*/ 819 h 1200"/>
                <a:gd name="T40" fmla="*/ 840 w 1366"/>
                <a:gd name="T41" fmla="*/ 770 h 1200"/>
                <a:gd name="T42" fmla="*/ 897 w 1366"/>
                <a:gd name="T43" fmla="*/ 978 h 1200"/>
                <a:gd name="T44" fmla="*/ 954 w 1366"/>
                <a:gd name="T45" fmla="*/ 1054 h 1200"/>
                <a:gd name="T46" fmla="*/ 1031 w 1366"/>
                <a:gd name="T47" fmla="*/ 1121 h 1200"/>
                <a:gd name="T48" fmla="*/ 1170 w 1366"/>
                <a:gd name="T49" fmla="*/ 1176 h 1200"/>
                <a:gd name="T50" fmla="*/ 1241 w 1366"/>
                <a:gd name="T51" fmla="*/ 1192 h 1200"/>
                <a:gd name="T52" fmla="*/ 1261 w 1366"/>
                <a:gd name="T53" fmla="*/ 1186 h 1200"/>
                <a:gd name="T54" fmla="*/ 1208 w 1366"/>
                <a:gd name="T55" fmla="*/ 1118 h 1200"/>
                <a:gd name="T56" fmla="*/ 1204 w 1366"/>
                <a:gd name="T57" fmla="*/ 1075 h 1200"/>
                <a:gd name="T58" fmla="*/ 1203 w 1366"/>
                <a:gd name="T59" fmla="*/ 1009 h 1200"/>
                <a:gd name="T60" fmla="*/ 1196 w 1366"/>
                <a:gd name="T61" fmla="*/ 937 h 1200"/>
                <a:gd name="T62" fmla="*/ 1218 w 1366"/>
                <a:gd name="T63" fmla="*/ 868 h 1200"/>
                <a:gd name="T64" fmla="*/ 1204 w 1366"/>
                <a:gd name="T65" fmla="*/ 800 h 1200"/>
                <a:gd name="T66" fmla="*/ 1184 w 1366"/>
                <a:gd name="T67" fmla="*/ 722 h 1200"/>
                <a:gd name="T68" fmla="*/ 1170 w 1366"/>
                <a:gd name="T69" fmla="*/ 688 h 1200"/>
                <a:gd name="T70" fmla="*/ 1220 w 1366"/>
                <a:gd name="T71" fmla="*/ 623 h 1200"/>
                <a:gd name="T72" fmla="*/ 1241 w 1366"/>
                <a:gd name="T73" fmla="*/ 571 h 1200"/>
                <a:gd name="T74" fmla="*/ 1249 w 1366"/>
                <a:gd name="T75" fmla="*/ 538 h 1200"/>
                <a:gd name="T76" fmla="*/ 1347 w 1366"/>
                <a:gd name="T77" fmla="*/ 504 h 1200"/>
                <a:gd name="T78" fmla="*/ 1366 w 1366"/>
                <a:gd name="T79" fmla="*/ 482 h 1200"/>
                <a:gd name="T80" fmla="*/ 1357 w 1366"/>
                <a:gd name="T81" fmla="*/ 363 h 1200"/>
                <a:gd name="T82" fmla="*/ 1356 w 1366"/>
                <a:gd name="T83" fmla="*/ 327 h 1200"/>
                <a:gd name="T84" fmla="*/ 1321 w 1366"/>
                <a:gd name="T85" fmla="*/ 317 h 1200"/>
                <a:gd name="T86" fmla="*/ 1208 w 1366"/>
                <a:gd name="T87" fmla="*/ 306 h 1200"/>
                <a:gd name="T88" fmla="*/ 1172 w 1366"/>
                <a:gd name="T89" fmla="*/ 300 h 1200"/>
                <a:gd name="T90" fmla="*/ 1098 w 1366"/>
                <a:gd name="T91" fmla="*/ 324 h 1200"/>
                <a:gd name="T92" fmla="*/ 1026 w 1366"/>
                <a:gd name="T93" fmla="*/ 339 h 1200"/>
                <a:gd name="T94" fmla="*/ 974 w 1366"/>
                <a:gd name="T95" fmla="*/ 346 h 1200"/>
                <a:gd name="T96" fmla="*/ 921 w 1366"/>
                <a:gd name="T97" fmla="*/ 367 h 1200"/>
                <a:gd name="T98" fmla="*/ 766 w 1366"/>
                <a:gd name="T99" fmla="*/ 332 h 1200"/>
                <a:gd name="T100" fmla="*/ 839 w 1366"/>
                <a:gd name="T101" fmla="*/ 269 h 1200"/>
                <a:gd name="T102" fmla="*/ 900 w 1366"/>
                <a:gd name="T103" fmla="*/ 238 h 1200"/>
                <a:gd name="T104" fmla="*/ 904 w 1366"/>
                <a:gd name="T105" fmla="*/ 190 h 1200"/>
                <a:gd name="T106" fmla="*/ 839 w 1366"/>
                <a:gd name="T107" fmla="*/ 105 h 1200"/>
                <a:gd name="T108" fmla="*/ 768 w 1366"/>
                <a:gd name="T109" fmla="*/ 37 h 1200"/>
                <a:gd name="T110" fmla="*/ 713 w 1366"/>
                <a:gd name="T111" fmla="*/ 0 h 1200"/>
                <a:gd name="T112" fmla="*/ 662 w 1366"/>
                <a:gd name="T113" fmla="*/ 23 h 1200"/>
                <a:gd name="T114" fmla="*/ 591 w 1366"/>
                <a:gd name="T115" fmla="*/ 73 h 1200"/>
                <a:gd name="T116" fmla="*/ 483 w 1366"/>
                <a:gd name="T117" fmla="*/ 117 h 1200"/>
                <a:gd name="T118" fmla="*/ 418 w 1366"/>
                <a:gd name="T119" fmla="*/ 136 h 1200"/>
                <a:gd name="T120" fmla="*/ 359 w 1366"/>
                <a:gd name="T121" fmla="*/ 208 h 1200"/>
                <a:gd name="T122" fmla="*/ 337 w 1366"/>
                <a:gd name="T123" fmla="*/ 287 h 1200"/>
                <a:gd name="T124" fmla="*/ 334 w 1366"/>
                <a:gd name="T125" fmla="*/ 363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6" h="1200">
                  <a:moveTo>
                    <a:pt x="334" y="363"/>
                  </a:moveTo>
                  <a:lnTo>
                    <a:pt x="334" y="363"/>
                  </a:lnTo>
                  <a:lnTo>
                    <a:pt x="323" y="375"/>
                  </a:lnTo>
                  <a:lnTo>
                    <a:pt x="301" y="404"/>
                  </a:lnTo>
                  <a:lnTo>
                    <a:pt x="275" y="442"/>
                  </a:lnTo>
                  <a:lnTo>
                    <a:pt x="265" y="461"/>
                  </a:lnTo>
                  <a:lnTo>
                    <a:pt x="256" y="477"/>
                  </a:lnTo>
                  <a:lnTo>
                    <a:pt x="256" y="477"/>
                  </a:lnTo>
                  <a:lnTo>
                    <a:pt x="244" y="506"/>
                  </a:lnTo>
                  <a:lnTo>
                    <a:pt x="236" y="530"/>
                  </a:lnTo>
                  <a:lnTo>
                    <a:pt x="229" y="542"/>
                  </a:lnTo>
                  <a:lnTo>
                    <a:pt x="220" y="554"/>
                  </a:lnTo>
                  <a:lnTo>
                    <a:pt x="210" y="566"/>
                  </a:lnTo>
                  <a:lnTo>
                    <a:pt x="196" y="578"/>
                  </a:lnTo>
                  <a:lnTo>
                    <a:pt x="196" y="578"/>
                  </a:lnTo>
                  <a:lnTo>
                    <a:pt x="160" y="611"/>
                  </a:lnTo>
                  <a:lnTo>
                    <a:pt x="119" y="648"/>
                  </a:lnTo>
                  <a:lnTo>
                    <a:pt x="85" y="685"/>
                  </a:lnTo>
                  <a:lnTo>
                    <a:pt x="73" y="698"/>
                  </a:lnTo>
                  <a:lnTo>
                    <a:pt x="66" y="707"/>
                  </a:lnTo>
                  <a:lnTo>
                    <a:pt x="66" y="707"/>
                  </a:lnTo>
                  <a:lnTo>
                    <a:pt x="62" y="712"/>
                  </a:lnTo>
                  <a:lnTo>
                    <a:pt x="59" y="717"/>
                  </a:lnTo>
                  <a:lnTo>
                    <a:pt x="49" y="722"/>
                  </a:lnTo>
                  <a:lnTo>
                    <a:pt x="45" y="726"/>
                  </a:lnTo>
                  <a:lnTo>
                    <a:pt x="40" y="729"/>
                  </a:lnTo>
                  <a:lnTo>
                    <a:pt x="37" y="736"/>
                  </a:lnTo>
                  <a:lnTo>
                    <a:pt x="33" y="743"/>
                  </a:lnTo>
                  <a:lnTo>
                    <a:pt x="33" y="743"/>
                  </a:lnTo>
                  <a:lnTo>
                    <a:pt x="31" y="753"/>
                  </a:lnTo>
                  <a:lnTo>
                    <a:pt x="26" y="760"/>
                  </a:lnTo>
                  <a:lnTo>
                    <a:pt x="18" y="777"/>
                  </a:lnTo>
                  <a:lnTo>
                    <a:pt x="9" y="793"/>
                  </a:lnTo>
                  <a:lnTo>
                    <a:pt x="4" y="803"/>
                  </a:lnTo>
                  <a:lnTo>
                    <a:pt x="2" y="813"/>
                  </a:lnTo>
                  <a:lnTo>
                    <a:pt x="2" y="813"/>
                  </a:lnTo>
                  <a:lnTo>
                    <a:pt x="0" y="819"/>
                  </a:lnTo>
                  <a:lnTo>
                    <a:pt x="0" y="824"/>
                  </a:lnTo>
                  <a:lnTo>
                    <a:pt x="6" y="839"/>
                  </a:lnTo>
                  <a:lnTo>
                    <a:pt x="12" y="853"/>
                  </a:lnTo>
                  <a:lnTo>
                    <a:pt x="24" y="870"/>
                  </a:lnTo>
                  <a:lnTo>
                    <a:pt x="37" y="886"/>
                  </a:lnTo>
                  <a:lnTo>
                    <a:pt x="52" y="903"/>
                  </a:lnTo>
                  <a:lnTo>
                    <a:pt x="69" y="917"/>
                  </a:lnTo>
                  <a:lnTo>
                    <a:pt x="86" y="930"/>
                  </a:lnTo>
                  <a:lnTo>
                    <a:pt x="86" y="930"/>
                  </a:lnTo>
                  <a:lnTo>
                    <a:pt x="97" y="937"/>
                  </a:lnTo>
                  <a:lnTo>
                    <a:pt x="114" y="946"/>
                  </a:lnTo>
                  <a:lnTo>
                    <a:pt x="157" y="963"/>
                  </a:lnTo>
                  <a:lnTo>
                    <a:pt x="210" y="984"/>
                  </a:lnTo>
                  <a:lnTo>
                    <a:pt x="268" y="1004"/>
                  </a:lnTo>
                  <a:lnTo>
                    <a:pt x="382" y="1039"/>
                  </a:lnTo>
                  <a:lnTo>
                    <a:pt x="449" y="1058"/>
                  </a:lnTo>
                  <a:lnTo>
                    <a:pt x="449" y="1058"/>
                  </a:lnTo>
                  <a:lnTo>
                    <a:pt x="493" y="1066"/>
                  </a:lnTo>
                  <a:lnTo>
                    <a:pt x="505" y="1068"/>
                  </a:lnTo>
                  <a:lnTo>
                    <a:pt x="505" y="1068"/>
                  </a:lnTo>
                  <a:lnTo>
                    <a:pt x="535" y="1085"/>
                  </a:lnTo>
                  <a:lnTo>
                    <a:pt x="564" y="1102"/>
                  </a:lnTo>
                  <a:lnTo>
                    <a:pt x="600" y="1121"/>
                  </a:lnTo>
                  <a:lnTo>
                    <a:pt x="638" y="1140"/>
                  </a:lnTo>
                  <a:lnTo>
                    <a:pt x="674" y="1156"/>
                  </a:lnTo>
                  <a:lnTo>
                    <a:pt x="689" y="1161"/>
                  </a:lnTo>
                  <a:lnTo>
                    <a:pt x="705" y="1164"/>
                  </a:lnTo>
                  <a:lnTo>
                    <a:pt x="717" y="1164"/>
                  </a:lnTo>
                  <a:lnTo>
                    <a:pt x="727" y="1162"/>
                  </a:lnTo>
                  <a:lnTo>
                    <a:pt x="727" y="1162"/>
                  </a:lnTo>
                  <a:lnTo>
                    <a:pt x="734" y="1159"/>
                  </a:lnTo>
                  <a:lnTo>
                    <a:pt x="741" y="1156"/>
                  </a:lnTo>
                  <a:lnTo>
                    <a:pt x="746" y="1149"/>
                  </a:lnTo>
                  <a:lnTo>
                    <a:pt x="751" y="1142"/>
                  </a:lnTo>
                  <a:lnTo>
                    <a:pt x="754" y="1135"/>
                  </a:lnTo>
                  <a:lnTo>
                    <a:pt x="758" y="1126"/>
                  </a:lnTo>
                  <a:lnTo>
                    <a:pt x="761" y="1109"/>
                  </a:lnTo>
                  <a:lnTo>
                    <a:pt x="761" y="1092"/>
                  </a:lnTo>
                  <a:lnTo>
                    <a:pt x="756" y="1076"/>
                  </a:lnTo>
                  <a:lnTo>
                    <a:pt x="753" y="1068"/>
                  </a:lnTo>
                  <a:lnTo>
                    <a:pt x="749" y="1061"/>
                  </a:lnTo>
                  <a:lnTo>
                    <a:pt x="744" y="1056"/>
                  </a:lnTo>
                  <a:lnTo>
                    <a:pt x="739" y="1051"/>
                  </a:lnTo>
                  <a:lnTo>
                    <a:pt x="739" y="1051"/>
                  </a:lnTo>
                  <a:lnTo>
                    <a:pt x="725" y="1044"/>
                  </a:lnTo>
                  <a:lnTo>
                    <a:pt x="712" y="1037"/>
                  </a:lnTo>
                  <a:lnTo>
                    <a:pt x="684" y="1027"/>
                  </a:lnTo>
                  <a:lnTo>
                    <a:pt x="663" y="1020"/>
                  </a:lnTo>
                  <a:lnTo>
                    <a:pt x="655" y="1018"/>
                  </a:lnTo>
                  <a:lnTo>
                    <a:pt x="655" y="1018"/>
                  </a:lnTo>
                  <a:lnTo>
                    <a:pt x="669" y="1011"/>
                  </a:lnTo>
                  <a:lnTo>
                    <a:pt x="701" y="994"/>
                  </a:lnTo>
                  <a:lnTo>
                    <a:pt x="722" y="982"/>
                  </a:lnTo>
                  <a:lnTo>
                    <a:pt x="744" y="968"/>
                  </a:lnTo>
                  <a:lnTo>
                    <a:pt x="763" y="954"/>
                  </a:lnTo>
                  <a:lnTo>
                    <a:pt x="782" y="939"/>
                  </a:lnTo>
                  <a:lnTo>
                    <a:pt x="782" y="939"/>
                  </a:lnTo>
                  <a:lnTo>
                    <a:pt x="789" y="929"/>
                  </a:lnTo>
                  <a:lnTo>
                    <a:pt x="796" y="917"/>
                  </a:lnTo>
                  <a:lnTo>
                    <a:pt x="803" y="903"/>
                  </a:lnTo>
                  <a:lnTo>
                    <a:pt x="808" y="887"/>
                  </a:lnTo>
                  <a:lnTo>
                    <a:pt x="816" y="855"/>
                  </a:lnTo>
                  <a:lnTo>
                    <a:pt x="823" y="819"/>
                  </a:lnTo>
                  <a:lnTo>
                    <a:pt x="828" y="786"/>
                  </a:lnTo>
                  <a:lnTo>
                    <a:pt x="832" y="757"/>
                  </a:lnTo>
                  <a:lnTo>
                    <a:pt x="833" y="731"/>
                  </a:lnTo>
                  <a:lnTo>
                    <a:pt x="833" y="731"/>
                  </a:lnTo>
                  <a:lnTo>
                    <a:pt x="840" y="770"/>
                  </a:lnTo>
                  <a:lnTo>
                    <a:pt x="849" y="810"/>
                  </a:lnTo>
                  <a:lnTo>
                    <a:pt x="859" y="858"/>
                  </a:lnTo>
                  <a:lnTo>
                    <a:pt x="873" y="910"/>
                  </a:lnTo>
                  <a:lnTo>
                    <a:pt x="888" y="956"/>
                  </a:lnTo>
                  <a:lnTo>
                    <a:pt x="897" y="978"/>
                  </a:lnTo>
                  <a:lnTo>
                    <a:pt x="906" y="996"/>
                  </a:lnTo>
                  <a:lnTo>
                    <a:pt x="914" y="1011"/>
                  </a:lnTo>
                  <a:lnTo>
                    <a:pt x="923" y="1023"/>
                  </a:lnTo>
                  <a:lnTo>
                    <a:pt x="923" y="1023"/>
                  </a:lnTo>
                  <a:lnTo>
                    <a:pt x="954" y="1054"/>
                  </a:lnTo>
                  <a:lnTo>
                    <a:pt x="976" y="1080"/>
                  </a:lnTo>
                  <a:lnTo>
                    <a:pt x="986" y="1090"/>
                  </a:lnTo>
                  <a:lnTo>
                    <a:pt x="998" y="1101"/>
                  </a:lnTo>
                  <a:lnTo>
                    <a:pt x="1014" y="1111"/>
                  </a:lnTo>
                  <a:lnTo>
                    <a:pt x="1031" y="1121"/>
                  </a:lnTo>
                  <a:lnTo>
                    <a:pt x="1031" y="1121"/>
                  </a:lnTo>
                  <a:lnTo>
                    <a:pt x="1074" y="1142"/>
                  </a:lnTo>
                  <a:lnTo>
                    <a:pt x="1122" y="1162"/>
                  </a:lnTo>
                  <a:lnTo>
                    <a:pt x="1146" y="1169"/>
                  </a:lnTo>
                  <a:lnTo>
                    <a:pt x="1170" y="1176"/>
                  </a:lnTo>
                  <a:lnTo>
                    <a:pt x="1191" y="1181"/>
                  </a:lnTo>
                  <a:lnTo>
                    <a:pt x="1210" y="1185"/>
                  </a:lnTo>
                  <a:lnTo>
                    <a:pt x="1210" y="1185"/>
                  </a:lnTo>
                  <a:lnTo>
                    <a:pt x="1225" y="1186"/>
                  </a:lnTo>
                  <a:lnTo>
                    <a:pt x="1241" y="1192"/>
                  </a:lnTo>
                  <a:lnTo>
                    <a:pt x="1261" y="1200"/>
                  </a:lnTo>
                  <a:lnTo>
                    <a:pt x="1266" y="1200"/>
                  </a:lnTo>
                  <a:lnTo>
                    <a:pt x="1266" y="1199"/>
                  </a:lnTo>
                  <a:lnTo>
                    <a:pt x="1266" y="1195"/>
                  </a:lnTo>
                  <a:lnTo>
                    <a:pt x="1261" y="1186"/>
                  </a:lnTo>
                  <a:lnTo>
                    <a:pt x="1251" y="1169"/>
                  </a:lnTo>
                  <a:lnTo>
                    <a:pt x="1251" y="1169"/>
                  </a:lnTo>
                  <a:lnTo>
                    <a:pt x="1237" y="1150"/>
                  </a:lnTo>
                  <a:lnTo>
                    <a:pt x="1225" y="1137"/>
                  </a:lnTo>
                  <a:lnTo>
                    <a:pt x="1208" y="1118"/>
                  </a:lnTo>
                  <a:lnTo>
                    <a:pt x="1203" y="1109"/>
                  </a:lnTo>
                  <a:lnTo>
                    <a:pt x="1199" y="1101"/>
                  </a:lnTo>
                  <a:lnTo>
                    <a:pt x="1201" y="1088"/>
                  </a:lnTo>
                  <a:lnTo>
                    <a:pt x="1204" y="1075"/>
                  </a:lnTo>
                  <a:lnTo>
                    <a:pt x="1204" y="1075"/>
                  </a:lnTo>
                  <a:lnTo>
                    <a:pt x="1208" y="1066"/>
                  </a:lnTo>
                  <a:lnTo>
                    <a:pt x="1210" y="1058"/>
                  </a:lnTo>
                  <a:lnTo>
                    <a:pt x="1210" y="1042"/>
                  </a:lnTo>
                  <a:lnTo>
                    <a:pt x="1208" y="1025"/>
                  </a:lnTo>
                  <a:lnTo>
                    <a:pt x="1203" y="1009"/>
                  </a:lnTo>
                  <a:lnTo>
                    <a:pt x="1194" y="980"/>
                  </a:lnTo>
                  <a:lnTo>
                    <a:pt x="1192" y="965"/>
                  </a:lnTo>
                  <a:lnTo>
                    <a:pt x="1192" y="951"/>
                  </a:lnTo>
                  <a:lnTo>
                    <a:pt x="1192" y="951"/>
                  </a:lnTo>
                  <a:lnTo>
                    <a:pt x="1196" y="937"/>
                  </a:lnTo>
                  <a:lnTo>
                    <a:pt x="1199" y="927"/>
                  </a:lnTo>
                  <a:lnTo>
                    <a:pt x="1208" y="908"/>
                  </a:lnTo>
                  <a:lnTo>
                    <a:pt x="1215" y="891"/>
                  </a:lnTo>
                  <a:lnTo>
                    <a:pt x="1217" y="881"/>
                  </a:lnTo>
                  <a:lnTo>
                    <a:pt x="1218" y="868"/>
                  </a:lnTo>
                  <a:lnTo>
                    <a:pt x="1218" y="868"/>
                  </a:lnTo>
                  <a:lnTo>
                    <a:pt x="1218" y="850"/>
                  </a:lnTo>
                  <a:lnTo>
                    <a:pt x="1217" y="838"/>
                  </a:lnTo>
                  <a:lnTo>
                    <a:pt x="1213" y="824"/>
                  </a:lnTo>
                  <a:lnTo>
                    <a:pt x="1204" y="800"/>
                  </a:lnTo>
                  <a:lnTo>
                    <a:pt x="1204" y="800"/>
                  </a:lnTo>
                  <a:lnTo>
                    <a:pt x="1196" y="774"/>
                  </a:lnTo>
                  <a:lnTo>
                    <a:pt x="1191" y="755"/>
                  </a:lnTo>
                  <a:lnTo>
                    <a:pt x="1184" y="722"/>
                  </a:lnTo>
                  <a:lnTo>
                    <a:pt x="1184" y="722"/>
                  </a:lnTo>
                  <a:lnTo>
                    <a:pt x="1182" y="714"/>
                  </a:lnTo>
                  <a:lnTo>
                    <a:pt x="1179" y="707"/>
                  </a:lnTo>
                  <a:lnTo>
                    <a:pt x="1172" y="698"/>
                  </a:lnTo>
                  <a:lnTo>
                    <a:pt x="1170" y="695"/>
                  </a:lnTo>
                  <a:lnTo>
                    <a:pt x="1170" y="688"/>
                  </a:lnTo>
                  <a:lnTo>
                    <a:pt x="1174" y="681"/>
                  </a:lnTo>
                  <a:lnTo>
                    <a:pt x="1182" y="673"/>
                  </a:lnTo>
                  <a:lnTo>
                    <a:pt x="1182" y="673"/>
                  </a:lnTo>
                  <a:lnTo>
                    <a:pt x="1203" y="648"/>
                  </a:lnTo>
                  <a:lnTo>
                    <a:pt x="1220" y="623"/>
                  </a:lnTo>
                  <a:lnTo>
                    <a:pt x="1234" y="600"/>
                  </a:lnTo>
                  <a:lnTo>
                    <a:pt x="1241" y="583"/>
                  </a:lnTo>
                  <a:lnTo>
                    <a:pt x="1241" y="583"/>
                  </a:lnTo>
                  <a:lnTo>
                    <a:pt x="1242" y="578"/>
                  </a:lnTo>
                  <a:lnTo>
                    <a:pt x="1241" y="571"/>
                  </a:lnTo>
                  <a:lnTo>
                    <a:pt x="1239" y="564"/>
                  </a:lnTo>
                  <a:lnTo>
                    <a:pt x="1237" y="557"/>
                  </a:lnTo>
                  <a:lnTo>
                    <a:pt x="1237" y="550"/>
                  </a:lnTo>
                  <a:lnTo>
                    <a:pt x="1241" y="544"/>
                  </a:lnTo>
                  <a:lnTo>
                    <a:pt x="1249" y="538"/>
                  </a:lnTo>
                  <a:lnTo>
                    <a:pt x="1265" y="533"/>
                  </a:lnTo>
                  <a:lnTo>
                    <a:pt x="1265" y="533"/>
                  </a:lnTo>
                  <a:lnTo>
                    <a:pt x="1297" y="525"/>
                  </a:lnTo>
                  <a:lnTo>
                    <a:pt x="1326" y="514"/>
                  </a:lnTo>
                  <a:lnTo>
                    <a:pt x="1347" y="504"/>
                  </a:lnTo>
                  <a:lnTo>
                    <a:pt x="1357" y="495"/>
                  </a:lnTo>
                  <a:lnTo>
                    <a:pt x="1357" y="495"/>
                  </a:lnTo>
                  <a:lnTo>
                    <a:pt x="1362" y="490"/>
                  </a:lnTo>
                  <a:lnTo>
                    <a:pt x="1364" y="487"/>
                  </a:lnTo>
                  <a:lnTo>
                    <a:pt x="1366" y="482"/>
                  </a:lnTo>
                  <a:lnTo>
                    <a:pt x="1366" y="465"/>
                  </a:lnTo>
                  <a:lnTo>
                    <a:pt x="1362" y="430"/>
                  </a:lnTo>
                  <a:lnTo>
                    <a:pt x="1362" y="430"/>
                  </a:lnTo>
                  <a:lnTo>
                    <a:pt x="1357" y="392"/>
                  </a:lnTo>
                  <a:lnTo>
                    <a:pt x="1357" y="363"/>
                  </a:lnTo>
                  <a:lnTo>
                    <a:pt x="1356" y="342"/>
                  </a:lnTo>
                  <a:lnTo>
                    <a:pt x="1356" y="332"/>
                  </a:lnTo>
                  <a:lnTo>
                    <a:pt x="1356" y="332"/>
                  </a:lnTo>
                  <a:lnTo>
                    <a:pt x="1356" y="329"/>
                  </a:lnTo>
                  <a:lnTo>
                    <a:pt x="1356" y="327"/>
                  </a:lnTo>
                  <a:lnTo>
                    <a:pt x="1357" y="324"/>
                  </a:lnTo>
                  <a:lnTo>
                    <a:pt x="1357" y="322"/>
                  </a:lnTo>
                  <a:lnTo>
                    <a:pt x="1354" y="320"/>
                  </a:lnTo>
                  <a:lnTo>
                    <a:pt x="1349" y="318"/>
                  </a:lnTo>
                  <a:lnTo>
                    <a:pt x="1321" y="317"/>
                  </a:lnTo>
                  <a:lnTo>
                    <a:pt x="1321" y="317"/>
                  </a:lnTo>
                  <a:lnTo>
                    <a:pt x="1285" y="313"/>
                  </a:lnTo>
                  <a:lnTo>
                    <a:pt x="1256" y="312"/>
                  </a:lnTo>
                  <a:lnTo>
                    <a:pt x="1232" y="308"/>
                  </a:lnTo>
                  <a:lnTo>
                    <a:pt x="1208" y="306"/>
                  </a:lnTo>
                  <a:lnTo>
                    <a:pt x="1208" y="306"/>
                  </a:lnTo>
                  <a:lnTo>
                    <a:pt x="1198" y="306"/>
                  </a:lnTo>
                  <a:lnTo>
                    <a:pt x="1191" y="305"/>
                  </a:lnTo>
                  <a:lnTo>
                    <a:pt x="1179" y="300"/>
                  </a:lnTo>
                  <a:lnTo>
                    <a:pt x="1172" y="300"/>
                  </a:lnTo>
                  <a:lnTo>
                    <a:pt x="1163" y="301"/>
                  </a:lnTo>
                  <a:lnTo>
                    <a:pt x="1150" y="305"/>
                  </a:lnTo>
                  <a:lnTo>
                    <a:pt x="1131" y="312"/>
                  </a:lnTo>
                  <a:lnTo>
                    <a:pt x="1131" y="312"/>
                  </a:lnTo>
                  <a:lnTo>
                    <a:pt x="1098" y="324"/>
                  </a:lnTo>
                  <a:lnTo>
                    <a:pt x="1079" y="329"/>
                  </a:lnTo>
                  <a:lnTo>
                    <a:pt x="1064" y="332"/>
                  </a:lnTo>
                  <a:lnTo>
                    <a:pt x="1040" y="337"/>
                  </a:lnTo>
                  <a:lnTo>
                    <a:pt x="1040" y="337"/>
                  </a:lnTo>
                  <a:lnTo>
                    <a:pt x="1026" y="339"/>
                  </a:lnTo>
                  <a:lnTo>
                    <a:pt x="1016" y="339"/>
                  </a:lnTo>
                  <a:lnTo>
                    <a:pt x="1002" y="339"/>
                  </a:lnTo>
                  <a:lnTo>
                    <a:pt x="990" y="339"/>
                  </a:lnTo>
                  <a:lnTo>
                    <a:pt x="983" y="342"/>
                  </a:lnTo>
                  <a:lnTo>
                    <a:pt x="974" y="346"/>
                  </a:lnTo>
                  <a:lnTo>
                    <a:pt x="974" y="346"/>
                  </a:lnTo>
                  <a:lnTo>
                    <a:pt x="957" y="355"/>
                  </a:lnTo>
                  <a:lnTo>
                    <a:pt x="943" y="360"/>
                  </a:lnTo>
                  <a:lnTo>
                    <a:pt x="931" y="361"/>
                  </a:lnTo>
                  <a:lnTo>
                    <a:pt x="921" y="367"/>
                  </a:lnTo>
                  <a:lnTo>
                    <a:pt x="921" y="367"/>
                  </a:lnTo>
                  <a:lnTo>
                    <a:pt x="864" y="398"/>
                  </a:lnTo>
                  <a:lnTo>
                    <a:pt x="760" y="341"/>
                  </a:lnTo>
                  <a:lnTo>
                    <a:pt x="760" y="341"/>
                  </a:lnTo>
                  <a:lnTo>
                    <a:pt x="766" y="332"/>
                  </a:lnTo>
                  <a:lnTo>
                    <a:pt x="784" y="310"/>
                  </a:lnTo>
                  <a:lnTo>
                    <a:pt x="794" y="298"/>
                  </a:lnTo>
                  <a:lnTo>
                    <a:pt x="808" y="286"/>
                  </a:lnTo>
                  <a:lnTo>
                    <a:pt x="823" y="275"/>
                  </a:lnTo>
                  <a:lnTo>
                    <a:pt x="839" y="269"/>
                  </a:lnTo>
                  <a:lnTo>
                    <a:pt x="839" y="269"/>
                  </a:lnTo>
                  <a:lnTo>
                    <a:pt x="870" y="257"/>
                  </a:lnTo>
                  <a:lnTo>
                    <a:pt x="882" y="251"/>
                  </a:lnTo>
                  <a:lnTo>
                    <a:pt x="892" y="245"/>
                  </a:lnTo>
                  <a:lnTo>
                    <a:pt x="900" y="238"/>
                  </a:lnTo>
                  <a:lnTo>
                    <a:pt x="906" y="229"/>
                  </a:lnTo>
                  <a:lnTo>
                    <a:pt x="907" y="220"/>
                  </a:lnTo>
                  <a:lnTo>
                    <a:pt x="907" y="210"/>
                  </a:lnTo>
                  <a:lnTo>
                    <a:pt x="907" y="210"/>
                  </a:lnTo>
                  <a:lnTo>
                    <a:pt x="904" y="190"/>
                  </a:lnTo>
                  <a:lnTo>
                    <a:pt x="900" y="179"/>
                  </a:lnTo>
                  <a:lnTo>
                    <a:pt x="894" y="169"/>
                  </a:lnTo>
                  <a:lnTo>
                    <a:pt x="885" y="157"/>
                  </a:lnTo>
                  <a:lnTo>
                    <a:pt x="875" y="143"/>
                  </a:lnTo>
                  <a:lnTo>
                    <a:pt x="839" y="105"/>
                  </a:lnTo>
                  <a:lnTo>
                    <a:pt x="839" y="105"/>
                  </a:lnTo>
                  <a:lnTo>
                    <a:pt x="808" y="73"/>
                  </a:lnTo>
                  <a:lnTo>
                    <a:pt x="796" y="59"/>
                  </a:lnTo>
                  <a:lnTo>
                    <a:pt x="787" y="50"/>
                  </a:lnTo>
                  <a:lnTo>
                    <a:pt x="768" y="37"/>
                  </a:lnTo>
                  <a:lnTo>
                    <a:pt x="768" y="37"/>
                  </a:lnTo>
                  <a:lnTo>
                    <a:pt x="742" y="19"/>
                  </a:lnTo>
                  <a:lnTo>
                    <a:pt x="732" y="11"/>
                  </a:lnTo>
                  <a:lnTo>
                    <a:pt x="722" y="6"/>
                  </a:lnTo>
                  <a:lnTo>
                    <a:pt x="713" y="0"/>
                  </a:lnTo>
                  <a:lnTo>
                    <a:pt x="703" y="0"/>
                  </a:lnTo>
                  <a:lnTo>
                    <a:pt x="693" y="2"/>
                  </a:lnTo>
                  <a:lnTo>
                    <a:pt x="681" y="9"/>
                  </a:lnTo>
                  <a:lnTo>
                    <a:pt x="681" y="9"/>
                  </a:lnTo>
                  <a:lnTo>
                    <a:pt x="662" y="23"/>
                  </a:lnTo>
                  <a:lnTo>
                    <a:pt x="648" y="33"/>
                  </a:lnTo>
                  <a:lnTo>
                    <a:pt x="636" y="43"/>
                  </a:lnTo>
                  <a:lnTo>
                    <a:pt x="615" y="57"/>
                  </a:lnTo>
                  <a:lnTo>
                    <a:pt x="615" y="57"/>
                  </a:lnTo>
                  <a:lnTo>
                    <a:pt x="591" y="73"/>
                  </a:lnTo>
                  <a:lnTo>
                    <a:pt x="571" y="85"/>
                  </a:lnTo>
                  <a:lnTo>
                    <a:pt x="543" y="97"/>
                  </a:lnTo>
                  <a:lnTo>
                    <a:pt x="504" y="110"/>
                  </a:lnTo>
                  <a:lnTo>
                    <a:pt x="504" y="110"/>
                  </a:lnTo>
                  <a:lnTo>
                    <a:pt x="483" y="117"/>
                  </a:lnTo>
                  <a:lnTo>
                    <a:pt x="468" y="119"/>
                  </a:lnTo>
                  <a:lnTo>
                    <a:pt x="447" y="121"/>
                  </a:lnTo>
                  <a:lnTo>
                    <a:pt x="438" y="122"/>
                  </a:lnTo>
                  <a:lnTo>
                    <a:pt x="430" y="126"/>
                  </a:lnTo>
                  <a:lnTo>
                    <a:pt x="418" y="136"/>
                  </a:lnTo>
                  <a:lnTo>
                    <a:pt x="402" y="152"/>
                  </a:lnTo>
                  <a:lnTo>
                    <a:pt x="402" y="152"/>
                  </a:lnTo>
                  <a:lnTo>
                    <a:pt x="385" y="171"/>
                  </a:lnTo>
                  <a:lnTo>
                    <a:pt x="371" y="190"/>
                  </a:lnTo>
                  <a:lnTo>
                    <a:pt x="359" y="208"/>
                  </a:lnTo>
                  <a:lnTo>
                    <a:pt x="351" y="226"/>
                  </a:lnTo>
                  <a:lnTo>
                    <a:pt x="344" y="243"/>
                  </a:lnTo>
                  <a:lnTo>
                    <a:pt x="341" y="260"/>
                  </a:lnTo>
                  <a:lnTo>
                    <a:pt x="339" y="274"/>
                  </a:lnTo>
                  <a:lnTo>
                    <a:pt x="337" y="287"/>
                  </a:lnTo>
                  <a:lnTo>
                    <a:pt x="337" y="287"/>
                  </a:lnTo>
                  <a:lnTo>
                    <a:pt x="337" y="313"/>
                  </a:lnTo>
                  <a:lnTo>
                    <a:pt x="335" y="337"/>
                  </a:lnTo>
                  <a:lnTo>
                    <a:pt x="334" y="363"/>
                  </a:lnTo>
                  <a:lnTo>
                    <a:pt x="334" y="363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9999"/>
                </a:gs>
                <a:gs pos="0">
                  <a:srgbClr val="C00000"/>
                </a:gs>
                <a:gs pos="3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52" name="Freeform 13">
              <a:extLst>
                <a:ext uri="{FF2B5EF4-FFF2-40B4-BE49-F238E27FC236}">
                  <a16:creationId xmlns:a16="http://schemas.microsoft.com/office/drawing/2014/main" id="{C3AE1869-3CCE-42D7-82B2-0DF408E43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237" y="1690796"/>
              <a:ext cx="1412707" cy="910852"/>
            </a:xfrm>
            <a:custGeom>
              <a:avLst/>
              <a:gdLst>
                <a:gd name="T0" fmla="*/ 196 w 1354"/>
                <a:gd name="T1" fmla="*/ 230 h 873"/>
                <a:gd name="T2" fmla="*/ 119 w 1354"/>
                <a:gd name="T3" fmla="*/ 242 h 873"/>
                <a:gd name="T4" fmla="*/ 48 w 1354"/>
                <a:gd name="T5" fmla="*/ 313 h 873"/>
                <a:gd name="T6" fmla="*/ 2 w 1354"/>
                <a:gd name="T7" fmla="*/ 424 h 873"/>
                <a:gd name="T8" fmla="*/ 81 w 1354"/>
                <a:gd name="T9" fmla="*/ 528 h 873"/>
                <a:gd name="T10" fmla="*/ 186 w 1354"/>
                <a:gd name="T11" fmla="*/ 553 h 873"/>
                <a:gd name="T12" fmla="*/ 139 w 1354"/>
                <a:gd name="T13" fmla="*/ 723 h 873"/>
                <a:gd name="T14" fmla="*/ 151 w 1354"/>
                <a:gd name="T15" fmla="*/ 803 h 873"/>
                <a:gd name="T16" fmla="*/ 186 w 1354"/>
                <a:gd name="T17" fmla="*/ 698 h 873"/>
                <a:gd name="T18" fmla="*/ 235 w 1354"/>
                <a:gd name="T19" fmla="*/ 689 h 873"/>
                <a:gd name="T20" fmla="*/ 285 w 1354"/>
                <a:gd name="T21" fmla="*/ 641 h 873"/>
                <a:gd name="T22" fmla="*/ 366 w 1354"/>
                <a:gd name="T23" fmla="*/ 555 h 873"/>
                <a:gd name="T24" fmla="*/ 375 w 1354"/>
                <a:gd name="T25" fmla="*/ 576 h 873"/>
                <a:gd name="T26" fmla="*/ 428 w 1354"/>
                <a:gd name="T27" fmla="*/ 605 h 873"/>
                <a:gd name="T28" fmla="*/ 445 w 1354"/>
                <a:gd name="T29" fmla="*/ 584 h 873"/>
                <a:gd name="T30" fmla="*/ 445 w 1354"/>
                <a:gd name="T31" fmla="*/ 560 h 873"/>
                <a:gd name="T32" fmla="*/ 539 w 1354"/>
                <a:gd name="T33" fmla="*/ 608 h 873"/>
                <a:gd name="T34" fmla="*/ 761 w 1354"/>
                <a:gd name="T35" fmla="*/ 772 h 873"/>
                <a:gd name="T36" fmla="*/ 857 w 1354"/>
                <a:gd name="T37" fmla="*/ 844 h 873"/>
                <a:gd name="T38" fmla="*/ 898 w 1354"/>
                <a:gd name="T39" fmla="*/ 861 h 873"/>
                <a:gd name="T40" fmla="*/ 900 w 1354"/>
                <a:gd name="T41" fmla="*/ 827 h 873"/>
                <a:gd name="T42" fmla="*/ 936 w 1354"/>
                <a:gd name="T43" fmla="*/ 833 h 873"/>
                <a:gd name="T44" fmla="*/ 936 w 1354"/>
                <a:gd name="T45" fmla="*/ 804 h 873"/>
                <a:gd name="T46" fmla="*/ 928 w 1354"/>
                <a:gd name="T47" fmla="*/ 773 h 873"/>
                <a:gd name="T48" fmla="*/ 916 w 1354"/>
                <a:gd name="T49" fmla="*/ 753 h 873"/>
                <a:gd name="T50" fmla="*/ 945 w 1354"/>
                <a:gd name="T51" fmla="*/ 725 h 873"/>
                <a:gd name="T52" fmla="*/ 940 w 1354"/>
                <a:gd name="T53" fmla="*/ 713 h 873"/>
                <a:gd name="T54" fmla="*/ 878 w 1354"/>
                <a:gd name="T55" fmla="*/ 662 h 873"/>
                <a:gd name="T56" fmla="*/ 830 w 1354"/>
                <a:gd name="T57" fmla="*/ 600 h 873"/>
                <a:gd name="T58" fmla="*/ 806 w 1354"/>
                <a:gd name="T59" fmla="*/ 528 h 873"/>
                <a:gd name="T60" fmla="*/ 790 w 1354"/>
                <a:gd name="T61" fmla="*/ 479 h 873"/>
                <a:gd name="T62" fmla="*/ 823 w 1354"/>
                <a:gd name="T63" fmla="*/ 491 h 873"/>
                <a:gd name="T64" fmla="*/ 857 w 1354"/>
                <a:gd name="T65" fmla="*/ 519 h 873"/>
                <a:gd name="T66" fmla="*/ 881 w 1354"/>
                <a:gd name="T67" fmla="*/ 519 h 873"/>
                <a:gd name="T68" fmla="*/ 916 w 1354"/>
                <a:gd name="T69" fmla="*/ 536 h 873"/>
                <a:gd name="T70" fmla="*/ 943 w 1354"/>
                <a:gd name="T71" fmla="*/ 558 h 873"/>
                <a:gd name="T72" fmla="*/ 976 w 1354"/>
                <a:gd name="T73" fmla="*/ 570 h 873"/>
                <a:gd name="T74" fmla="*/ 991 w 1354"/>
                <a:gd name="T75" fmla="*/ 536 h 873"/>
                <a:gd name="T76" fmla="*/ 1038 w 1354"/>
                <a:gd name="T77" fmla="*/ 569 h 873"/>
                <a:gd name="T78" fmla="*/ 1058 w 1354"/>
                <a:gd name="T79" fmla="*/ 552 h 873"/>
                <a:gd name="T80" fmla="*/ 1111 w 1354"/>
                <a:gd name="T81" fmla="*/ 515 h 873"/>
                <a:gd name="T82" fmla="*/ 1168 w 1354"/>
                <a:gd name="T83" fmla="*/ 491 h 873"/>
                <a:gd name="T84" fmla="*/ 1196 w 1354"/>
                <a:gd name="T85" fmla="*/ 505 h 873"/>
                <a:gd name="T86" fmla="*/ 1204 w 1354"/>
                <a:gd name="T87" fmla="*/ 488 h 873"/>
                <a:gd name="T88" fmla="*/ 1278 w 1354"/>
                <a:gd name="T89" fmla="*/ 512 h 873"/>
                <a:gd name="T90" fmla="*/ 1309 w 1354"/>
                <a:gd name="T91" fmla="*/ 473 h 873"/>
                <a:gd name="T92" fmla="*/ 1317 w 1354"/>
                <a:gd name="T93" fmla="*/ 452 h 873"/>
                <a:gd name="T94" fmla="*/ 1328 w 1354"/>
                <a:gd name="T95" fmla="*/ 395 h 873"/>
                <a:gd name="T96" fmla="*/ 1342 w 1354"/>
                <a:gd name="T97" fmla="*/ 390 h 873"/>
                <a:gd name="T98" fmla="*/ 1347 w 1354"/>
                <a:gd name="T99" fmla="*/ 347 h 873"/>
                <a:gd name="T100" fmla="*/ 1223 w 1354"/>
                <a:gd name="T101" fmla="*/ 278 h 873"/>
                <a:gd name="T102" fmla="*/ 1122 w 1354"/>
                <a:gd name="T103" fmla="*/ 230 h 873"/>
                <a:gd name="T104" fmla="*/ 763 w 1354"/>
                <a:gd name="T105" fmla="*/ 184 h 873"/>
                <a:gd name="T106" fmla="*/ 661 w 1354"/>
                <a:gd name="T107" fmla="*/ 105 h 873"/>
                <a:gd name="T108" fmla="*/ 630 w 1354"/>
                <a:gd name="T109" fmla="*/ 39 h 873"/>
                <a:gd name="T110" fmla="*/ 558 w 1354"/>
                <a:gd name="T111" fmla="*/ 26 h 873"/>
                <a:gd name="T112" fmla="*/ 569 w 1354"/>
                <a:gd name="T113" fmla="*/ 2 h 873"/>
                <a:gd name="T114" fmla="*/ 388 w 1354"/>
                <a:gd name="T115" fmla="*/ 48 h 873"/>
                <a:gd name="T116" fmla="*/ 280 w 1354"/>
                <a:gd name="T117" fmla="*/ 110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4" h="873">
                  <a:moveTo>
                    <a:pt x="259" y="172"/>
                  </a:moveTo>
                  <a:lnTo>
                    <a:pt x="259" y="172"/>
                  </a:lnTo>
                  <a:lnTo>
                    <a:pt x="234" y="197"/>
                  </a:lnTo>
                  <a:lnTo>
                    <a:pt x="215" y="218"/>
                  </a:lnTo>
                  <a:lnTo>
                    <a:pt x="206" y="225"/>
                  </a:lnTo>
                  <a:lnTo>
                    <a:pt x="201" y="228"/>
                  </a:lnTo>
                  <a:lnTo>
                    <a:pt x="201" y="228"/>
                  </a:lnTo>
                  <a:lnTo>
                    <a:pt x="196" y="230"/>
                  </a:lnTo>
                  <a:lnTo>
                    <a:pt x="189" y="232"/>
                  </a:lnTo>
                  <a:lnTo>
                    <a:pt x="180" y="232"/>
                  </a:lnTo>
                  <a:lnTo>
                    <a:pt x="165" y="232"/>
                  </a:lnTo>
                  <a:lnTo>
                    <a:pt x="165" y="232"/>
                  </a:lnTo>
                  <a:lnTo>
                    <a:pt x="146" y="234"/>
                  </a:lnTo>
                  <a:lnTo>
                    <a:pt x="132" y="235"/>
                  </a:lnTo>
                  <a:lnTo>
                    <a:pt x="125" y="239"/>
                  </a:lnTo>
                  <a:lnTo>
                    <a:pt x="119" y="242"/>
                  </a:lnTo>
                  <a:lnTo>
                    <a:pt x="103" y="256"/>
                  </a:lnTo>
                  <a:lnTo>
                    <a:pt x="103" y="256"/>
                  </a:lnTo>
                  <a:lnTo>
                    <a:pt x="83" y="278"/>
                  </a:lnTo>
                  <a:lnTo>
                    <a:pt x="76" y="285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55" y="304"/>
                  </a:lnTo>
                  <a:lnTo>
                    <a:pt x="48" y="313"/>
                  </a:lnTo>
                  <a:lnTo>
                    <a:pt x="31" y="337"/>
                  </a:lnTo>
                  <a:lnTo>
                    <a:pt x="16" y="3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0" y="397"/>
                  </a:lnTo>
                  <a:lnTo>
                    <a:pt x="0" y="405"/>
                  </a:lnTo>
                  <a:lnTo>
                    <a:pt x="0" y="414"/>
                  </a:lnTo>
                  <a:lnTo>
                    <a:pt x="2" y="424"/>
                  </a:lnTo>
                  <a:lnTo>
                    <a:pt x="9" y="445"/>
                  </a:lnTo>
                  <a:lnTo>
                    <a:pt x="17" y="466"/>
                  </a:lnTo>
                  <a:lnTo>
                    <a:pt x="29" y="485"/>
                  </a:lnTo>
                  <a:lnTo>
                    <a:pt x="40" y="502"/>
                  </a:lnTo>
                  <a:lnTo>
                    <a:pt x="52" y="514"/>
                  </a:lnTo>
                  <a:lnTo>
                    <a:pt x="60" y="521"/>
                  </a:lnTo>
                  <a:lnTo>
                    <a:pt x="60" y="521"/>
                  </a:lnTo>
                  <a:lnTo>
                    <a:pt x="81" y="528"/>
                  </a:lnTo>
                  <a:lnTo>
                    <a:pt x="101" y="534"/>
                  </a:lnTo>
                  <a:lnTo>
                    <a:pt x="141" y="543"/>
                  </a:lnTo>
                  <a:lnTo>
                    <a:pt x="141" y="543"/>
                  </a:lnTo>
                  <a:lnTo>
                    <a:pt x="156" y="545"/>
                  </a:lnTo>
                  <a:lnTo>
                    <a:pt x="174" y="545"/>
                  </a:lnTo>
                  <a:lnTo>
                    <a:pt x="192" y="543"/>
                  </a:lnTo>
                  <a:lnTo>
                    <a:pt x="192" y="543"/>
                  </a:lnTo>
                  <a:lnTo>
                    <a:pt x="186" y="553"/>
                  </a:lnTo>
                  <a:lnTo>
                    <a:pt x="172" y="579"/>
                  </a:lnTo>
                  <a:lnTo>
                    <a:pt x="163" y="595"/>
                  </a:lnTo>
                  <a:lnTo>
                    <a:pt x="156" y="613"/>
                  </a:lnTo>
                  <a:lnTo>
                    <a:pt x="150" y="631"/>
                  </a:lnTo>
                  <a:lnTo>
                    <a:pt x="146" y="650"/>
                  </a:lnTo>
                  <a:lnTo>
                    <a:pt x="146" y="650"/>
                  </a:lnTo>
                  <a:lnTo>
                    <a:pt x="143" y="686"/>
                  </a:lnTo>
                  <a:lnTo>
                    <a:pt x="139" y="723"/>
                  </a:lnTo>
                  <a:lnTo>
                    <a:pt x="138" y="753"/>
                  </a:lnTo>
                  <a:lnTo>
                    <a:pt x="139" y="765"/>
                  </a:lnTo>
                  <a:lnTo>
                    <a:pt x="141" y="772"/>
                  </a:lnTo>
                  <a:lnTo>
                    <a:pt x="141" y="772"/>
                  </a:lnTo>
                  <a:lnTo>
                    <a:pt x="144" y="782"/>
                  </a:lnTo>
                  <a:lnTo>
                    <a:pt x="146" y="794"/>
                  </a:lnTo>
                  <a:lnTo>
                    <a:pt x="150" y="801"/>
                  </a:lnTo>
                  <a:lnTo>
                    <a:pt x="151" y="803"/>
                  </a:lnTo>
                  <a:lnTo>
                    <a:pt x="153" y="801"/>
                  </a:lnTo>
                  <a:lnTo>
                    <a:pt x="153" y="801"/>
                  </a:lnTo>
                  <a:lnTo>
                    <a:pt x="156" y="782"/>
                  </a:lnTo>
                  <a:lnTo>
                    <a:pt x="165" y="746"/>
                  </a:lnTo>
                  <a:lnTo>
                    <a:pt x="170" y="727"/>
                  </a:lnTo>
                  <a:lnTo>
                    <a:pt x="177" y="711"/>
                  </a:lnTo>
                  <a:lnTo>
                    <a:pt x="180" y="703"/>
                  </a:lnTo>
                  <a:lnTo>
                    <a:pt x="186" y="698"/>
                  </a:lnTo>
                  <a:lnTo>
                    <a:pt x="191" y="694"/>
                  </a:lnTo>
                  <a:lnTo>
                    <a:pt x="196" y="691"/>
                  </a:lnTo>
                  <a:lnTo>
                    <a:pt x="196" y="691"/>
                  </a:lnTo>
                  <a:lnTo>
                    <a:pt x="205" y="691"/>
                  </a:lnTo>
                  <a:lnTo>
                    <a:pt x="211" y="689"/>
                  </a:lnTo>
                  <a:lnTo>
                    <a:pt x="223" y="691"/>
                  </a:lnTo>
                  <a:lnTo>
                    <a:pt x="232" y="691"/>
                  </a:lnTo>
                  <a:lnTo>
                    <a:pt x="235" y="689"/>
                  </a:lnTo>
                  <a:lnTo>
                    <a:pt x="241" y="686"/>
                  </a:lnTo>
                  <a:lnTo>
                    <a:pt x="241" y="686"/>
                  </a:lnTo>
                  <a:lnTo>
                    <a:pt x="253" y="677"/>
                  </a:lnTo>
                  <a:lnTo>
                    <a:pt x="263" y="670"/>
                  </a:lnTo>
                  <a:lnTo>
                    <a:pt x="263" y="670"/>
                  </a:lnTo>
                  <a:lnTo>
                    <a:pt x="268" y="665"/>
                  </a:lnTo>
                  <a:lnTo>
                    <a:pt x="273" y="658"/>
                  </a:lnTo>
                  <a:lnTo>
                    <a:pt x="285" y="641"/>
                  </a:lnTo>
                  <a:lnTo>
                    <a:pt x="294" y="622"/>
                  </a:lnTo>
                  <a:lnTo>
                    <a:pt x="297" y="612"/>
                  </a:lnTo>
                  <a:lnTo>
                    <a:pt x="299" y="603"/>
                  </a:lnTo>
                  <a:lnTo>
                    <a:pt x="299" y="603"/>
                  </a:lnTo>
                  <a:lnTo>
                    <a:pt x="299" y="588"/>
                  </a:lnTo>
                  <a:lnTo>
                    <a:pt x="299" y="574"/>
                  </a:lnTo>
                  <a:lnTo>
                    <a:pt x="299" y="560"/>
                  </a:lnTo>
                  <a:lnTo>
                    <a:pt x="366" y="555"/>
                  </a:lnTo>
                  <a:lnTo>
                    <a:pt x="366" y="555"/>
                  </a:lnTo>
                  <a:lnTo>
                    <a:pt x="364" y="557"/>
                  </a:lnTo>
                  <a:lnTo>
                    <a:pt x="364" y="560"/>
                  </a:lnTo>
                  <a:lnTo>
                    <a:pt x="364" y="564"/>
                  </a:lnTo>
                  <a:lnTo>
                    <a:pt x="366" y="567"/>
                  </a:lnTo>
                  <a:lnTo>
                    <a:pt x="369" y="570"/>
                  </a:lnTo>
                  <a:lnTo>
                    <a:pt x="375" y="576"/>
                  </a:lnTo>
                  <a:lnTo>
                    <a:pt x="375" y="576"/>
                  </a:lnTo>
                  <a:lnTo>
                    <a:pt x="381" y="581"/>
                  </a:lnTo>
                  <a:lnTo>
                    <a:pt x="388" y="583"/>
                  </a:lnTo>
                  <a:lnTo>
                    <a:pt x="400" y="588"/>
                  </a:lnTo>
                  <a:lnTo>
                    <a:pt x="412" y="591"/>
                  </a:lnTo>
                  <a:lnTo>
                    <a:pt x="417" y="593"/>
                  </a:lnTo>
                  <a:lnTo>
                    <a:pt x="421" y="598"/>
                  </a:lnTo>
                  <a:lnTo>
                    <a:pt x="421" y="598"/>
                  </a:lnTo>
                  <a:lnTo>
                    <a:pt x="428" y="605"/>
                  </a:lnTo>
                  <a:lnTo>
                    <a:pt x="433" y="610"/>
                  </a:lnTo>
                  <a:lnTo>
                    <a:pt x="435" y="612"/>
                  </a:lnTo>
                  <a:lnTo>
                    <a:pt x="436" y="612"/>
                  </a:lnTo>
                  <a:lnTo>
                    <a:pt x="440" y="607"/>
                  </a:lnTo>
                  <a:lnTo>
                    <a:pt x="440" y="607"/>
                  </a:lnTo>
                  <a:lnTo>
                    <a:pt x="442" y="593"/>
                  </a:lnTo>
                  <a:lnTo>
                    <a:pt x="443" y="588"/>
                  </a:lnTo>
                  <a:lnTo>
                    <a:pt x="445" y="584"/>
                  </a:lnTo>
                  <a:lnTo>
                    <a:pt x="445" y="584"/>
                  </a:lnTo>
                  <a:lnTo>
                    <a:pt x="448" y="581"/>
                  </a:lnTo>
                  <a:lnTo>
                    <a:pt x="454" y="576"/>
                  </a:lnTo>
                  <a:lnTo>
                    <a:pt x="455" y="570"/>
                  </a:lnTo>
                  <a:lnTo>
                    <a:pt x="454" y="567"/>
                  </a:lnTo>
                  <a:lnTo>
                    <a:pt x="452" y="564"/>
                  </a:lnTo>
                  <a:lnTo>
                    <a:pt x="452" y="564"/>
                  </a:lnTo>
                  <a:lnTo>
                    <a:pt x="445" y="560"/>
                  </a:lnTo>
                  <a:lnTo>
                    <a:pt x="440" y="557"/>
                  </a:lnTo>
                  <a:lnTo>
                    <a:pt x="436" y="555"/>
                  </a:lnTo>
                  <a:lnTo>
                    <a:pt x="433" y="552"/>
                  </a:lnTo>
                  <a:lnTo>
                    <a:pt x="433" y="552"/>
                  </a:lnTo>
                  <a:lnTo>
                    <a:pt x="426" y="540"/>
                  </a:lnTo>
                  <a:lnTo>
                    <a:pt x="454" y="531"/>
                  </a:lnTo>
                  <a:lnTo>
                    <a:pt x="454" y="531"/>
                  </a:lnTo>
                  <a:lnTo>
                    <a:pt x="539" y="608"/>
                  </a:lnTo>
                  <a:lnTo>
                    <a:pt x="610" y="668"/>
                  </a:lnTo>
                  <a:lnTo>
                    <a:pt x="639" y="694"/>
                  </a:lnTo>
                  <a:lnTo>
                    <a:pt x="661" y="713"/>
                  </a:lnTo>
                  <a:lnTo>
                    <a:pt x="661" y="713"/>
                  </a:lnTo>
                  <a:lnTo>
                    <a:pt x="680" y="725"/>
                  </a:lnTo>
                  <a:lnTo>
                    <a:pt x="697" y="737"/>
                  </a:lnTo>
                  <a:lnTo>
                    <a:pt x="732" y="756"/>
                  </a:lnTo>
                  <a:lnTo>
                    <a:pt x="761" y="772"/>
                  </a:lnTo>
                  <a:lnTo>
                    <a:pt x="783" y="784"/>
                  </a:lnTo>
                  <a:lnTo>
                    <a:pt x="783" y="784"/>
                  </a:lnTo>
                  <a:lnTo>
                    <a:pt x="806" y="797"/>
                  </a:lnTo>
                  <a:lnTo>
                    <a:pt x="814" y="804"/>
                  </a:lnTo>
                  <a:lnTo>
                    <a:pt x="814" y="804"/>
                  </a:lnTo>
                  <a:lnTo>
                    <a:pt x="826" y="818"/>
                  </a:lnTo>
                  <a:lnTo>
                    <a:pt x="837" y="828"/>
                  </a:lnTo>
                  <a:lnTo>
                    <a:pt x="857" y="844"/>
                  </a:lnTo>
                  <a:lnTo>
                    <a:pt x="857" y="844"/>
                  </a:lnTo>
                  <a:lnTo>
                    <a:pt x="893" y="870"/>
                  </a:lnTo>
                  <a:lnTo>
                    <a:pt x="898" y="871"/>
                  </a:lnTo>
                  <a:lnTo>
                    <a:pt x="902" y="873"/>
                  </a:lnTo>
                  <a:lnTo>
                    <a:pt x="904" y="871"/>
                  </a:lnTo>
                  <a:lnTo>
                    <a:pt x="902" y="868"/>
                  </a:lnTo>
                  <a:lnTo>
                    <a:pt x="902" y="868"/>
                  </a:lnTo>
                  <a:lnTo>
                    <a:pt x="898" y="861"/>
                  </a:lnTo>
                  <a:lnTo>
                    <a:pt x="893" y="854"/>
                  </a:lnTo>
                  <a:lnTo>
                    <a:pt x="892" y="851"/>
                  </a:lnTo>
                  <a:lnTo>
                    <a:pt x="892" y="847"/>
                  </a:lnTo>
                  <a:lnTo>
                    <a:pt x="892" y="844"/>
                  </a:lnTo>
                  <a:lnTo>
                    <a:pt x="893" y="839"/>
                  </a:lnTo>
                  <a:lnTo>
                    <a:pt x="893" y="839"/>
                  </a:lnTo>
                  <a:lnTo>
                    <a:pt x="897" y="830"/>
                  </a:lnTo>
                  <a:lnTo>
                    <a:pt x="900" y="827"/>
                  </a:lnTo>
                  <a:lnTo>
                    <a:pt x="900" y="823"/>
                  </a:lnTo>
                  <a:lnTo>
                    <a:pt x="900" y="816"/>
                  </a:lnTo>
                  <a:lnTo>
                    <a:pt x="900" y="816"/>
                  </a:lnTo>
                  <a:lnTo>
                    <a:pt x="898" y="799"/>
                  </a:lnTo>
                  <a:lnTo>
                    <a:pt x="900" y="792"/>
                  </a:lnTo>
                  <a:lnTo>
                    <a:pt x="900" y="792"/>
                  </a:lnTo>
                  <a:lnTo>
                    <a:pt x="921" y="818"/>
                  </a:lnTo>
                  <a:lnTo>
                    <a:pt x="936" y="833"/>
                  </a:lnTo>
                  <a:lnTo>
                    <a:pt x="941" y="837"/>
                  </a:lnTo>
                  <a:lnTo>
                    <a:pt x="941" y="837"/>
                  </a:lnTo>
                  <a:lnTo>
                    <a:pt x="943" y="835"/>
                  </a:lnTo>
                  <a:lnTo>
                    <a:pt x="943" y="835"/>
                  </a:lnTo>
                  <a:lnTo>
                    <a:pt x="941" y="827"/>
                  </a:lnTo>
                  <a:lnTo>
                    <a:pt x="938" y="820"/>
                  </a:lnTo>
                  <a:lnTo>
                    <a:pt x="936" y="813"/>
                  </a:lnTo>
                  <a:lnTo>
                    <a:pt x="936" y="804"/>
                  </a:lnTo>
                  <a:lnTo>
                    <a:pt x="936" y="804"/>
                  </a:lnTo>
                  <a:lnTo>
                    <a:pt x="936" y="792"/>
                  </a:lnTo>
                  <a:lnTo>
                    <a:pt x="936" y="785"/>
                  </a:lnTo>
                  <a:lnTo>
                    <a:pt x="936" y="785"/>
                  </a:lnTo>
                  <a:lnTo>
                    <a:pt x="934" y="784"/>
                  </a:lnTo>
                  <a:lnTo>
                    <a:pt x="933" y="782"/>
                  </a:lnTo>
                  <a:lnTo>
                    <a:pt x="931" y="778"/>
                  </a:lnTo>
                  <a:lnTo>
                    <a:pt x="928" y="773"/>
                  </a:lnTo>
                  <a:lnTo>
                    <a:pt x="928" y="773"/>
                  </a:lnTo>
                  <a:lnTo>
                    <a:pt x="926" y="772"/>
                  </a:lnTo>
                  <a:lnTo>
                    <a:pt x="924" y="770"/>
                  </a:lnTo>
                  <a:lnTo>
                    <a:pt x="919" y="768"/>
                  </a:lnTo>
                  <a:lnTo>
                    <a:pt x="917" y="768"/>
                  </a:lnTo>
                  <a:lnTo>
                    <a:pt x="917" y="765"/>
                  </a:lnTo>
                  <a:lnTo>
                    <a:pt x="916" y="753"/>
                  </a:lnTo>
                  <a:lnTo>
                    <a:pt x="916" y="753"/>
                  </a:lnTo>
                  <a:lnTo>
                    <a:pt x="914" y="739"/>
                  </a:lnTo>
                  <a:lnTo>
                    <a:pt x="916" y="730"/>
                  </a:lnTo>
                  <a:lnTo>
                    <a:pt x="916" y="725"/>
                  </a:lnTo>
                  <a:lnTo>
                    <a:pt x="916" y="722"/>
                  </a:lnTo>
                  <a:lnTo>
                    <a:pt x="916" y="722"/>
                  </a:lnTo>
                  <a:lnTo>
                    <a:pt x="917" y="722"/>
                  </a:lnTo>
                  <a:lnTo>
                    <a:pt x="922" y="722"/>
                  </a:lnTo>
                  <a:lnTo>
                    <a:pt x="945" y="725"/>
                  </a:lnTo>
                  <a:lnTo>
                    <a:pt x="965" y="727"/>
                  </a:lnTo>
                  <a:lnTo>
                    <a:pt x="971" y="727"/>
                  </a:lnTo>
                  <a:lnTo>
                    <a:pt x="971" y="727"/>
                  </a:lnTo>
                  <a:lnTo>
                    <a:pt x="971" y="725"/>
                  </a:lnTo>
                  <a:lnTo>
                    <a:pt x="971" y="725"/>
                  </a:lnTo>
                  <a:lnTo>
                    <a:pt x="965" y="722"/>
                  </a:lnTo>
                  <a:lnTo>
                    <a:pt x="959" y="718"/>
                  </a:lnTo>
                  <a:lnTo>
                    <a:pt x="940" y="713"/>
                  </a:lnTo>
                  <a:lnTo>
                    <a:pt x="921" y="705"/>
                  </a:lnTo>
                  <a:lnTo>
                    <a:pt x="910" y="701"/>
                  </a:lnTo>
                  <a:lnTo>
                    <a:pt x="902" y="694"/>
                  </a:lnTo>
                  <a:lnTo>
                    <a:pt x="902" y="694"/>
                  </a:lnTo>
                  <a:lnTo>
                    <a:pt x="890" y="686"/>
                  </a:lnTo>
                  <a:lnTo>
                    <a:pt x="885" y="680"/>
                  </a:lnTo>
                  <a:lnTo>
                    <a:pt x="881" y="674"/>
                  </a:lnTo>
                  <a:lnTo>
                    <a:pt x="878" y="662"/>
                  </a:lnTo>
                  <a:lnTo>
                    <a:pt x="878" y="662"/>
                  </a:lnTo>
                  <a:lnTo>
                    <a:pt x="876" y="648"/>
                  </a:lnTo>
                  <a:lnTo>
                    <a:pt x="874" y="641"/>
                  </a:lnTo>
                  <a:lnTo>
                    <a:pt x="873" y="638"/>
                  </a:lnTo>
                  <a:lnTo>
                    <a:pt x="866" y="631"/>
                  </a:lnTo>
                  <a:lnTo>
                    <a:pt x="866" y="631"/>
                  </a:lnTo>
                  <a:lnTo>
                    <a:pt x="845" y="613"/>
                  </a:lnTo>
                  <a:lnTo>
                    <a:pt x="830" y="600"/>
                  </a:lnTo>
                  <a:lnTo>
                    <a:pt x="830" y="600"/>
                  </a:lnTo>
                  <a:lnTo>
                    <a:pt x="807" y="581"/>
                  </a:lnTo>
                  <a:lnTo>
                    <a:pt x="790" y="564"/>
                  </a:lnTo>
                  <a:lnTo>
                    <a:pt x="790" y="564"/>
                  </a:lnTo>
                  <a:lnTo>
                    <a:pt x="794" y="550"/>
                  </a:lnTo>
                  <a:lnTo>
                    <a:pt x="797" y="538"/>
                  </a:lnTo>
                  <a:lnTo>
                    <a:pt x="801" y="533"/>
                  </a:lnTo>
                  <a:lnTo>
                    <a:pt x="806" y="528"/>
                  </a:lnTo>
                  <a:lnTo>
                    <a:pt x="806" y="528"/>
                  </a:lnTo>
                  <a:lnTo>
                    <a:pt x="813" y="519"/>
                  </a:lnTo>
                  <a:lnTo>
                    <a:pt x="816" y="512"/>
                  </a:lnTo>
                  <a:lnTo>
                    <a:pt x="816" y="507"/>
                  </a:lnTo>
                  <a:lnTo>
                    <a:pt x="814" y="503"/>
                  </a:lnTo>
                  <a:lnTo>
                    <a:pt x="814" y="503"/>
                  </a:lnTo>
                  <a:lnTo>
                    <a:pt x="799" y="488"/>
                  </a:lnTo>
                  <a:lnTo>
                    <a:pt x="790" y="479"/>
                  </a:lnTo>
                  <a:lnTo>
                    <a:pt x="787" y="473"/>
                  </a:lnTo>
                  <a:lnTo>
                    <a:pt x="787" y="473"/>
                  </a:lnTo>
                  <a:lnTo>
                    <a:pt x="790" y="445"/>
                  </a:lnTo>
                  <a:lnTo>
                    <a:pt x="790" y="445"/>
                  </a:lnTo>
                  <a:lnTo>
                    <a:pt x="801" y="464"/>
                  </a:lnTo>
                  <a:lnTo>
                    <a:pt x="811" y="479"/>
                  </a:lnTo>
                  <a:lnTo>
                    <a:pt x="818" y="486"/>
                  </a:lnTo>
                  <a:lnTo>
                    <a:pt x="823" y="491"/>
                  </a:lnTo>
                  <a:lnTo>
                    <a:pt x="823" y="491"/>
                  </a:lnTo>
                  <a:lnTo>
                    <a:pt x="833" y="497"/>
                  </a:lnTo>
                  <a:lnTo>
                    <a:pt x="840" y="498"/>
                  </a:lnTo>
                  <a:lnTo>
                    <a:pt x="845" y="500"/>
                  </a:lnTo>
                  <a:lnTo>
                    <a:pt x="850" y="505"/>
                  </a:lnTo>
                  <a:lnTo>
                    <a:pt x="850" y="505"/>
                  </a:lnTo>
                  <a:lnTo>
                    <a:pt x="854" y="514"/>
                  </a:lnTo>
                  <a:lnTo>
                    <a:pt x="857" y="519"/>
                  </a:lnTo>
                  <a:lnTo>
                    <a:pt x="857" y="521"/>
                  </a:lnTo>
                  <a:lnTo>
                    <a:pt x="861" y="522"/>
                  </a:lnTo>
                  <a:lnTo>
                    <a:pt x="869" y="524"/>
                  </a:lnTo>
                  <a:lnTo>
                    <a:pt x="869" y="524"/>
                  </a:lnTo>
                  <a:lnTo>
                    <a:pt x="874" y="524"/>
                  </a:lnTo>
                  <a:lnTo>
                    <a:pt x="878" y="522"/>
                  </a:lnTo>
                  <a:lnTo>
                    <a:pt x="880" y="519"/>
                  </a:lnTo>
                  <a:lnTo>
                    <a:pt x="881" y="519"/>
                  </a:lnTo>
                  <a:lnTo>
                    <a:pt x="883" y="519"/>
                  </a:lnTo>
                  <a:lnTo>
                    <a:pt x="890" y="524"/>
                  </a:lnTo>
                  <a:lnTo>
                    <a:pt x="890" y="524"/>
                  </a:lnTo>
                  <a:lnTo>
                    <a:pt x="904" y="534"/>
                  </a:lnTo>
                  <a:lnTo>
                    <a:pt x="907" y="536"/>
                  </a:lnTo>
                  <a:lnTo>
                    <a:pt x="912" y="536"/>
                  </a:lnTo>
                  <a:lnTo>
                    <a:pt x="912" y="536"/>
                  </a:lnTo>
                  <a:lnTo>
                    <a:pt x="916" y="536"/>
                  </a:lnTo>
                  <a:lnTo>
                    <a:pt x="917" y="534"/>
                  </a:lnTo>
                  <a:lnTo>
                    <a:pt x="919" y="534"/>
                  </a:lnTo>
                  <a:lnTo>
                    <a:pt x="924" y="540"/>
                  </a:lnTo>
                  <a:lnTo>
                    <a:pt x="924" y="540"/>
                  </a:lnTo>
                  <a:lnTo>
                    <a:pt x="931" y="545"/>
                  </a:lnTo>
                  <a:lnTo>
                    <a:pt x="936" y="546"/>
                  </a:lnTo>
                  <a:lnTo>
                    <a:pt x="940" y="550"/>
                  </a:lnTo>
                  <a:lnTo>
                    <a:pt x="943" y="558"/>
                  </a:lnTo>
                  <a:lnTo>
                    <a:pt x="943" y="558"/>
                  </a:lnTo>
                  <a:lnTo>
                    <a:pt x="943" y="567"/>
                  </a:lnTo>
                  <a:lnTo>
                    <a:pt x="941" y="572"/>
                  </a:lnTo>
                  <a:lnTo>
                    <a:pt x="941" y="572"/>
                  </a:lnTo>
                  <a:lnTo>
                    <a:pt x="943" y="574"/>
                  </a:lnTo>
                  <a:lnTo>
                    <a:pt x="948" y="572"/>
                  </a:lnTo>
                  <a:lnTo>
                    <a:pt x="948" y="572"/>
                  </a:lnTo>
                  <a:lnTo>
                    <a:pt x="976" y="570"/>
                  </a:lnTo>
                  <a:lnTo>
                    <a:pt x="976" y="570"/>
                  </a:lnTo>
                  <a:lnTo>
                    <a:pt x="979" y="570"/>
                  </a:lnTo>
                  <a:lnTo>
                    <a:pt x="983" y="570"/>
                  </a:lnTo>
                  <a:lnTo>
                    <a:pt x="986" y="570"/>
                  </a:lnTo>
                  <a:lnTo>
                    <a:pt x="988" y="564"/>
                  </a:lnTo>
                  <a:lnTo>
                    <a:pt x="988" y="564"/>
                  </a:lnTo>
                  <a:lnTo>
                    <a:pt x="991" y="545"/>
                  </a:lnTo>
                  <a:lnTo>
                    <a:pt x="991" y="536"/>
                  </a:lnTo>
                  <a:lnTo>
                    <a:pt x="991" y="536"/>
                  </a:lnTo>
                  <a:lnTo>
                    <a:pt x="1001" y="540"/>
                  </a:lnTo>
                  <a:lnTo>
                    <a:pt x="1010" y="541"/>
                  </a:lnTo>
                  <a:lnTo>
                    <a:pt x="1019" y="545"/>
                  </a:lnTo>
                  <a:lnTo>
                    <a:pt x="1019" y="545"/>
                  </a:lnTo>
                  <a:lnTo>
                    <a:pt x="1026" y="552"/>
                  </a:lnTo>
                  <a:lnTo>
                    <a:pt x="1031" y="562"/>
                  </a:lnTo>
                  <a:lnTo>
                    <a:pt x="1038" y="569"/>
                  </a:lnTo>
                  <a:lnTo>
                    <a:pt x="1043" y="570"/>
                  </a:lnTo>
                  <a:lnTo>
                    <a:pt x="1046" y="570"/>
                  </a:lnTo>
                  <a:lnTo>
                    <a:pt x="1046" y="570"/>
                  </a:lnTo>
                  <a:lnTo>
                    <a:pt x="1050" y="567"/>
                  </a:lnTo>
                  <a:lnTo>
                    <a:pt x="1053" y="565"/>
                  </a:lnTo>
                  <a:lnTo>
                    <a:pt x="1055" y="558"/>
                  </a:lnTo>
                  <a:lnTo>
                    <a:pt x="1058" y="552"/>
                  </a:lnTo>
                  <a:lnTo>
                    <a:pt x="1058" y="552"/>
                  </a:lnTo>
                  <a:lnTo>
                    <a:pt x="1075" y="550"/>
                  </a:lnTo>
                  <a:lnTo>
                    <a:pt x="1089" y="546"/>
                  </a:lnTo>
                  <a:lnTo>
                    <a:pt x="1096" y="543"/>
                  </a:lnTo>
                  <a:lnTo>
                    <a:pt x="1101" y="540"/>
                  </a:lnTo>
                  <a:lnTo>
                    <a:pt x="1101" y="540"/>
                  </a:lnTo>
                  <a:lnTo>
                    <a:pt x="1105" y="534"/>
                  </a:lnTo>
                  <a:lnTo>
                    <a:pt x="1108" y="528"/>
                  </a:lnTo>
                  <a:lnTo>
                    <a:pt x="1111" y="515"/>
                  </a:lnTo>
                  <a:lnTo>
                    <a:pt x="1115" y="510"/>
                  </a:lnTo>
                  <a:lnTo>
                    <a:pt x="1118" y="505"/>
                  </a:lnTo>
                  <a:lnTo>
                    <a:pt x="1123" y="500"/>
                  </a:lnTo>
                  <a:lnTo>
                    <a:pt x="1132" y="497"/>
                  </a:lnTo>
                  <a:lnTo>
                    <a:pt x="1132" y="497"/>
                  </a:lnTo>
                  <a:lnTo>
                    <a:pt x="1153" y="488"/>
                  </a:lnTo>
                  <a:lnTo>
                    <a:pt x="1159" y="488"/>
                  </a:lnTo>
                  <a:lnTo>
                    <a:pt x="1168" y="491"/>
                  </a:lnTo>
                  <a:lnTo>
                    <a:pt x="1168" y="491"/>
                  </a:lnTo>
                  <a:lnTo>
                    <a:pt x="1173" y="493"/>
                  </a:lnTo>
                  <a:lnTo>
                    <a:pt x="1177" y="497"/>
                  </a:lnTo>
                  <a:lnTo>
                    <a:pt x="1184" y="505"/>
                  </a:lnTo>
                  <a:lnTo>
                    <a:pt x="1187" y="507"/>
                  </a:lnTo>
                  <a:lnTo>
                    <a:pt x="1190" y="509"/>
                  </a:lnTo>
                  <a:lnTo>
                    <a:pt x="1192" y="509"/>
                  </a:lnTo>
                  <a:lnTo>
                    <a:pt x="1196" y="505"/>
                  </a:lnTo>
                  <a:lnTo>
                    <a:pt x="1196" y="505"/>
                  </a:lnTo>
                  <a:lnTo>
                    <a:pt x="1197" y="502"/>
                  </a:lnTo>
                  <a:lnTo>
                    <a:pt x="1197" y="498"/>
                  </a:lnTo>
                  <a:lnTo>
                    <a:pt x="1197" y="491"/>
                  </a:lnTo>
                  <a:lnTo>
                    <a:pt x="1197" y="490"/>
                  </a:lnTo>
                  <a:lnTo>
                    <a:pt x="1197" y="488"/>
                  </a:lnTo>
                  <a:lnTo>
                    <a:pt x="1201" y="488"/>
                  </a:lnTo>
                  <a:lnTo>
                    <a:pt x="1204" y="488"/>
                  </a:lnTo>
                  <a:lnTo>
                    <a:pt x="1204" y="488"/>
                  </a:lnTo>
                  <a:lnTo>
                    <a:pt x="1211" y="490"/>
                  </a:lnTo>
                  <a:lnTo>
                    <a:pt x="1221" y="493"/>
                  </a:lnTo>
                  <a:lnTo>
                    <a:pt x="1244" y="503"/>
                  </a:lnTo>
                  <a:lnTo>
                    <a:pt x="1264" y="512"/>
                  </a:lnTo>
                  <a:lnTo>
                    <a:pt x="1273" y="514"/>
                  </a:lnTo>
                  <a:lnTo>
                    <a:pt x="1276" y="514"/>
                  </a:lnTo>
                  <a:lnTo>
                    <a:pt x="1278" y="512"/>
                  </a:lnTo>
                  <a:lnTo>
                    <a:pt x="1278" y="512"/>
                  </a:lnTo>
                  <a:lnTo>
                    <a:pt x="1281" y="507"/>
                  </a:lnTo>
                  <a:lnTo>
                    <a:pt x="1281" y="503"/>
                  </a:lnTo>
                  <a:lnTo>
                    <a:pt x="1283" y="500"/>
                  </a:lnTo>
                  <a:lnTo>
                    <a:pt x="1290" y="491"/>
                  </a:lnTo>
                  <a:lnTo>
                    <a:pt x="1290" y="491"/>
                  </a:lnTo>
                  <a:lnTo>
                    <a:pt x="1305" y="478"/>
                  </a:lnTo>
                  <a:lnTo>
                    <a:pt x="1309" y="473"/>
                  </a:lnTo>
                  <a:lnTo>
                    <a:pt x="1311" y="466"/>
                  </a:lnTo>
                  <a:lnTo>
                    <a:pt x="1311" y="466"/>
                  </a:lnTo>
                  <a:lnTo>
                    <a:pt x="1311" y="460"/>
                  </a:lnTo>
                  <a:lnTo>
                    <a:pt x="1311" y="457"/>
                  </a:lnTo>
                  <a:lnTo>
                    <a:pt x="1311" y="455"/>
                  </a:lnTo>
                  <a:lnTo>
                    <a:pt x="1311" y="455"/>
                  </a:lnTo>
                  <a:lnTo>
                    <a:pt x="1317" y="452"/>
                  </a:lnTo>
                  <a:lnTo>
                    <a:pt x="1317" y="452"/>
                  </a:lnTo>
                  <a:lnTo>
                    <a:pt x="1326" y="447"/>
                  </a:lnTo>
                  <a:lnTo>
                    <a:pt x="1331" y="442"/>
                  </a:lnTo>
                  <a:lnTo>
                    <a:pt x="1335" y="436"/>
                  </a:lnTo>
                  <a:lnTo>
                    <a:pt x="1336" y="430"/>
                  </a:lnTo>
                  <a:lnTo>
                    <a:pt x="1336" y="430"/>
                  </a:lnTo>
                  <a:lnTo>
                    <a:pt x="1338" y="412"/>
                  </a:lnTo>
                  <a:lnTo>
                    <a:pt x="1338" y="412"/>
                  </a:lnTo>
                  <a:lnTo>
                    <a:pt x="1328" y="395"/>
                  </a:lnTo>
                  <a:lnTo>
                    <a:pt x="1321" y="385"/>
                  </a:lnTo>
                  <a:lnTo>
                    <a:pt x="1319" y="381"/>
                  </a:lnTo>
                  <a:lnTo>
                    <a:pt x="1317" y="381"/>
                  </a:lnTo>
                  <a:lnTo>
                    <a:pt x="1317" y="381"/>
                  </a:lnTo>
                  <a:lnTo>
                    <a:pt x="1319" y="383"/>
                  </a:lnTo>
                  <a:lnTo>
                    <a:pt x="1321" y="385"/>
                  </a:lnTo>
                  <a:lnTo>
                    <a:pt x="1331" y="388"/>
                  </a:lnTo>
                  <a:lnTo>
                    <a:pt x="1342" y="390"/>
                  </a:lnTo>
                  <a:lnTo>
                    <a:pt x="1347" y="388"/>
                  </a:lnTo>
                  <a:lnTo>
                    <a:pt x="1348" y="387"/>
                  </a:lnTo>
                  <a:lnTo>
                    <a:pt x="1348" y="387"/>
                  </a:lnTo>
                  <a:lnTo>
                    <a:pt x="1352" y="378"/>
                  </a:lnTo>
                  <a:lnTo>
                    <a:pt x="1354" y="371"/>
                  </a:lnTo>
                  <a:lnTo>
                    <a:pt x="1350" y="359"/>
                  </a:lnTo>
                  <a:lnTo>
                    <a:pt x="1350" y="359"/>
                  </a:lnTo>
                  <a:lnTo>
                    <a:pt x="1347" y="347"/>
                  </a:lnTo>
                  <a:lnTo>
                    <a:pt x="1342" y="337"/>
                  </a:lnTo>
                  <a:lnTo>
                    <a:pt x="1335" y="328"/>
                  </a:lnTo>
                  <a:lnTo>
                    <a:pt x="1330" y="323"/>
                  </a:lnTo>
                  <a:lnTo>
                    <a:pt x="1323" y="320"/>
                  </a:lnTo>
                  <a:lnTo>
                    <a:pt x="1323" y="320"/>
                  </a:lnTo>
                  <a:lnTo>
                    <a:pt x="1275" y="301"/>
                  </a:lnTo>
                  <a:lnTo>
                    <a:pt x="1245" y="289"/>
                  </a:lnTo>
                  <a:lnTo>
                    <a:pt x="1223" y="278"/>
                  </a:lnTo>
                  <a:lnTo>
                    <a:pt x="1223" y="278"/>
                  </a:lnTo>
                  <a:lnTo>
                    <a:pt x="1211" y="270"/>
                  </a:lnTo>
                  <a:lnTo>
                    <a:pt x="1202" y="263"/>
                  </a:lnTo>
                  <a:lnTo>
                    <a:pt x="1192" y="254"/>
                  </a:lnTo>
                  <a:lnTo>
                    <a:pt x="1168" y="244"/>
                  </a:lnTo>
                  <a:lnTo>
                    <a:pt x="1168" y="244"/>
                  </a:lnTo>
                  <a:lnTo>
                    <a:pt x="1147" y="237"/>
                  </a:lnTo>
                  <a:lnTo>
                    <a:pt x="1122" y="230"/>
                  </a:lnTo>
                  <a:lnTo>
                    <a:pt x="1058" y="216"/>
                  </a:lnTo>
                  <a:lnTo>
                    <a:pt x="991" y="206"/>
                  </a:lnTo>
                  <a:lnTo>
                    <a:pt x="933" y="199"/>
                  </a:lnTo>
                  <a:lnTo>
                    <a:pt x="933" y="199"/>
                  </a:lnTo>
                  <a:lnTo>
                    <a:pt x="840" y="192"/>
                  </a:lnTo>
                  <a:lnTo>
                    <a:pt x="799" y="189"/>
                  </a:lnTo>
                  <a:lnTo>
                    <a:pt x="763" y="184"/>
                  </a:lnTo>
                  <a:lnTo>
                    <a:pt x="763" y="184"/>
                  </a:lnTo>
                  <a:lnTo>
                    <a:pt x="728" y="175"/>
                  </a:lnTo>
                  <a:lnTo>
                    <a:pt x="697" y="168"/>
                  </a:lnTo>
                  <a:lnTo>
                    <a:pt x="668" y="160"/>
                  </a:lnTo>
                  <a:lnTo>
                    <a:pt x="668" y="160"/>
                  </a:lnTo>
                  <a:lnTo>
                    <a:pt x="667" y="139"/>
                  </a:lnTo>
                  <a:lnTo>
                    <a:pt x="665" y="122"/>
                  </a:lnTo>
                  <a:lnTo>
                    <a:pt x="661" y="105"/>
                  </a:lnTo>
                  <a:lnTo>
                    <a:pt x="661" y="105"/>
                  </a:lnTo>
                  <a:lnTo>
                    <a:pt x="658" y="91"/>
                  </a:lnTo>
                  <a:lnTo>
                    <a:pt x="655" y="84"/>
                  </a:lnTo>
                  <a:lnTo>
                    <a:pt x="644" y="67"/>
                  </a:lnTo>
                  <a:lnTo>
                    <a:pt x="644" y="67"/>
                  </a:lnTo>
                  <a:lnTo>
                    <a:pt x="639" y="58"/>
                  </a:lnTo>
                  <a:lnTo>
                    <a:pt x="637" y="51"/>
                  </a:lnTo>
                  <a:lnTo>
                    <a:pt x="636" y="45"/>
                  </a:lnTo>
                  <a:lnTo>
                    <a:pt x="630" y="39"/>
                  </a:lnTo>
                  <a:lnTo>
                    <a:pt x="630" y="39"/>
                  </a:lnTo>
                  <a:lnTo>
                    <a:pt x="625" y="36"/>
                  </a:lnTo>
                  <a:lnTo>
                    <a:pt x="617" y="31"/>
                  </a:lnTo>
                  <a:lnTo>
                    <a:pt x="608" y="29"/>
                  </a:lnTo>
                  <a:lnTo>
                    <a:pt x="598" y="27"/>
                  </a:lnTo>
                  <a:lnTo>
                    <a:pt x="598" y="27"/>
                  </a:lnTo>
                  <a:lnTo>
                    <a:pt x="572" y="26"/>
                  </a:lnTo>
                  <a:lnTo>
                    <a:pt x="558" y="26"/>
                  </a:lnTo>
                  <a:lnTo>
                    <a:pt x="558" y="26"/>
                  </a:lnTo>
                  <a:lnTo>
                    <a:pt x="567" y="17"/>
                  </a:lnTo>
                  <a:lnTo>
                    <a:pt x="574" y="12"/>
                  </a:lnTo>
                  <a:lnTo>
                    <a:pt x="574" y="8"/>
                  </a:lnTo>
                  <a:lnTo>
                    <a:pt x="574" y="7"/>
                  </a:lnTo>
                  <a:lnTo>
                    <a:pt x="574" y="7"/>
                  </a:lnTo>
                  <a:lnTo>
                    <a:pt x="570" y="3"/>
                  </a:lnTo>
                  <a:lnTo>
                    <a:pt x="569" y="2"/>
                  </a:lnTo>
                  <a:lnTo>
                    <a:pt x="565" y="0"/>
                  </a:lnTo>
                  <a:lnTo>
                    <a:pt x="555" y="0"/>
                  </a:lnTo>
                  <a:lnTo>
                    <a:pt x="555" y="0"/>
                  </a:lnTo>
                  <a:lnTo>
                    <a:pt x="531" y="7"/>
                  </a:lnTo>
                  <a:lnTo>
                    <a:pt x="493" y="17"/>
                  </a:lnTo>
                  <a:lnTo>
                    <a:pt x="414" y="39"/>
                  </a:lnTo>
                  <a:lnTo>
                    <a:pt x="414" y="39"/>
                  </a:lnTo>
                  <a:lnTo>
                    <a:pt x="388" y="48"/>
                  </a:lnTo>
                  <a:lnTo>
                    <a:pt x="368" y="51"/>
                  </a:lnTo>
                  <a:lnTo>
                    <a:pt x="352" y="57"/>
                  </a:lnTo>
                  <a:lnTo>
                    <a:pt x="338" y="65"/>
                  </a:lnTo>
                  <a:lnTo>
                    <a:pt x="338" y="65"/>
                  </a:lnTo>
                  <a:lnTo>
                    <a:pt x="306" y="86"/>
                  </a:lnTo>
                  <a:lnTo>
                    <a:pt x="292" y="96"/>
                  </a:lnTo>
                  <a:lnTo>
                    <a:pt x="285" y="103"/>
                  </a:lnTo>
                  <a:lnTo>
                    <a:pt x="280" y="110"/>
                  </a:lnTo>
                  <a:lnTo>
                    <a:pt x="280" y="110"/>
                  </a:lnTo>
                  <a:lnTo>
                    <a:pt x="271" y="129"/>
                  </a:lnTo>
                  <a:lnTo>
                    <a:pt x="266" y="148"/>
                  </a:lnTo>
                  <a:lnTo>
                    <a:pt x="259" y="172"/>
                  </a:lnTo>
                  <a:lnTo>
                    <a:pt x="259" y="172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53" name="Freeform 17">
              <a:extLst>
                <a:ext uri="{FF2B5EF4-FFF2-40B4-BE49-F238E27FC236}">
                  <a16:creationId xmlns:a16="http://schemas.microsoft.com/office/drawing/2014/main" id="{D034427B-B179-4929-A00A-9DA0FD0AE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384" y="2129440"/>
              <a:ext cx="1442082" cy="1223094"/>
            </a:xfrm>
            <a:custGeom>
              <a:avLst/>
              <a:gdLst>
                <a:gd name="T0" fmla="*/ 440 w 1159"/>
                <a:gd name="T1" fmla="*/ 419 h 983"/>
                <a:gd name="T2" fmla="*/ 383 w 1159"/>
                <a:gd name="T3" fmla="*/ 285 h 983"/>
                <a:gd name="T4" fmla="*/ 306 w 1159"/>
                <a:gd name="T5" fmla="*/ 174 h 983"/>
                <a:gd name="T6" fmla="*/ 210 w 1159"/>
                <a:gd name="T7" fmla="*/ 64 h 983"/>
                <a:gd name="T8" fmla="*/ 122 w 1159"/>
                <a:gd name="T9" fmla="*/ 0 h 983"/>
                <a:gd name="T10" fmla="*/ 93 w 1159"/>
                <a:gd name="T11" fmla="*/ 19 h 983"/>
                <a:gd name="T12" fmla="*/ 58 w 1159"/>
                <a:gd name="T13" fmla="*/ 83 h 983"/>
                <a:gd name="T14" fmla="*/ 5 w 1159"/>
                <a:gd name="T15" fmla="*/ 127 h 983"/>
                <a:gd name="T16" fmla="*/ 15 w 1159"/>
                <a:gd name="T17" fmla="*/ 175 h 983"/>
                <a:gd name="T18" fmla="*/ 21 w 1159"/>
                <a:gd name="T19" fmla="*/ 225 h 983"/>
                <a:gd name="T20" fmla="*/ 27 w 1159"/>
                <a:gd name="T21" fmla="*/ 254 h 983"/>
                <a:gd name="T22" fmla="*/ 242 w 1159"/>
                <a:gd name="T23" fmla="*/ 421 h 983"/>
                <a:gd name="T24" fmla="*/ 275 w 1159"/>
                <a:gd name="T25" fmla="*/ 517 h 983"/>
                <a:gd name="T26" fmla="*/ 271 w 1159"/>
                <a:gd name="T27" fmla="*/ 586 h 983"/>
                <a:gd name="T28" fmla="*/ 211 w 1159"/>
                <a:gd name="T29" fmla="*/ 665 h 983"/>
                <a:gd name="T30" fmla="*/ 218 w 1159"/>
                <a:gd name="T31" fmla="*/ 720 h 983"/>
                <a:gd name="T32" fmla="*/ 237 w 1159"/>
                <a:gd name="T33" fmla="*/ 789 h 983"/>
                <a:gd name="T34" fmla="*/ 237 w 1159"/>
                <a:gd name="T35" fmla="*/ 875 h 983"/>
                <a:gd name="T36" fmla="*/ 244 w 1159"/>
                <a:gd name="T37" fmla="*/ 949 h 983"/>
                <a:gd name="T38" fmla="*/ 270 w 1159"/>
                <a:gd name="T39" fmla="*/ 947 h 983"/>
                <a:gd name="T40" fmla="*/ 294 w 1159"/>
                <a:gd name="T41" fmla="*/ 901 h 983"/>
                <a:gd name="T42" fmla="*/ 318 w 1159"/>
                <a:gd name="T43" fmla="*/ 779 h 983"/>
                <a:gd name="T44" fmla="*/ 347 w 1159"/>
                <a:gd name="T45" fmla="*/ 694 h 983"/>
                <a:gd name="T46" fmla="*/ 383 w 1159"/>
                <a:gd name="T47" fmla="*/ 636 h 983"/>
                <a:gd name="T48" fmla="*/ 412 w 1159"/>
                <a:gd name="T49" fmla="*/ 655 h 983"/>
                <a:gd name="T50" fmla="*/ 453 w 1159"/>
                <a:gd name="T51" fmla="*/ 749 h 983"/>
                <a:gd name="T52" fmla="*/ 572 w 1159"/>
                <a:gd name="T53" fmla="*/ 854 h 983"/>
                <a:gd name="T54" fmla="*/ 532 w 1159"/>
                <a:gd name="T55" fmla="*/ 942 h 983"/>
                <a:gd name="T56" fmla="*/ 507 w 1159"/>
                <a:gd name="T57" fmla="*/ 961 h 983"/>
                <a:gd name="T58" fmla="*/ 469 w 1159"/>
                <a:gd name="T59" fmla="*/ 973 h 983"/>
                <a:gd name="T60" fmla="*/ 526 w 1159"/>
                <a:gd name="T61" fmla="*/ 983 h 983"/>
                <a:gd name="T62" fmla="*/ 582 w 1159"/>
                <a:gd name="T63" fmla="*/ 945 h 983"/>
                <a:gd name="T64" fmla="*/ 629 w 1159"/>
                <a:gd name="T65" fmla="*/ 940 h 983"/>
                <a:gd name="T66" fmla="*/ 702 w 1159"/>
                <a:gd name="T67" fmla="*/ 926 h 983"/>
                <a:gd name="T68" fmla="*/ 739 w 1159"/>
                <a:gd name="T69" fmla="*/ 920 h 983"/>
                <a:gd name="T70" fmla="*/ 768 w 1159"/>
                <a:gd name="T71" fmla="*/ 887 h 983"/>
                <a:gd name="T72" fmla="*/ 804 w 1159"/>
                <a:gd name="T73" fmla="*/ 885 h 983"/>
                <a:gd name="T74" fmla="*/ 819 w 1159"/>
                <a:gd name="T75" fmla="*/ 844 h 983"/>
                <a:gd name="T76" fmla="*/ 958 w 1159"/>
                <a:gd name="T77" fmla="*/ 834 h 983"/>
                <a:gd name="T78" fmla="*/ 1084 w 1159"/>
                <a:gd name="T79" fmla="*/ 798 h 983"/>
                <a:gd name="T80" fmla="*/ 1116 w 1159"/>
                <a:gd name="T81" fmla="*/ 761 h 983"/>
                <a:gd name="T82" fmla="*/ 1158 w 1159"/>
                <a:gd name="T83" fmla="*/ 737 h 983"/>
                <a:gd name="T84" fmla="*/ 1142 w 1159"/>
                <a:gd name="T85" fmla="*/ 674 h 983"/>
                <a:gd name="T86" fmla="*/ 1128 w 1159"/>
                <a:gd name="T87" fmla="*/ 631 h 983"/>
                <a:gd name="T88" fmla="*/ 1051 w 1159"/>
                <a:gd name="T89" fmla="*/ 578 h 983"/>
                <a:gd name="T90" fmla="*/ 950 w 1159"/>
                <a:gd name="T91" fmla="*/ 519 h 983"/>
                <a:gd name="T92" fmla="*/ 871 w 1159"/>
                <a:gd name="T93" fmla="*/ 473 h 983"/>
                <a:gd name="T94" fmla="*/ 780 w 1159"/>
                <a:gd name="T95" fmla="*/ 361 h 983"/>
                <a:gd name="T96" fmla="*/ 775 w 1159"/>
                <a:gd name="T97" fmla="*/ 215 h 983"/>
                <a:gd name="T98" fmla="*/ 727 w 1159"/>
                <a:gd name="T99" fmla="*/ 127 h 983"/>
                <a:gd name="T100" fmla="*/ 696 w 1159"/>
                <a:gd name="T101" fmla="*/ 131 h 983"/>
                <a:gd name="T102" fmla="*/ 672 w 1159"/>
                <a:gd name="T103" fmla="*/ 201 h 983"/>
                <a:gd name="T104" fmla="*/ 611 w 1159"/>
                <a:gd name="T105" fmla="*/ 285 h 983"/>
                <a:gd name="T106" fmla="*/ 599 w 1159"/>
                <a:gd name="T107" fmla="*/ 342 h 983"/>
                <a:gd name="T108" fmla="*/ 572 w 1159"/>
                <a:gd name="T109" fmla="*/ 358 h 983"/>
                <a:gd name="T110" fmla="*/ 546 w 1159"/>
                <a:gd name="T111" fmla="*/ 373 h 983"/>
                <a:gd name="T112" fmla="*/ 536 w 1159"/>
                <a:gd name="T113" fmla="*/ 423 h 983"/>
                <a:gd name="T114" fmla="*/ 512 w 1159"/>
                <a:gd name="T115" fmla="*/ 443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59" h="983">
                  <a:moveTo>
                    <a:pt x="462" y="443"/>
                  </a:moveTo>
                  <a:lnTo>
                    <a:pt x="462" y="443"/>
                  </a:lnTo>
                  <a:lnTo>
                    <a:pt x="455" y="442"/>
                  </a:lnTo>
                  <a:lnTo>
                    <a:pt x="450" y="437"/>
                  </a:lnTo>
                  <a:lnTo>
                    <a:pt x="445" y="430"/>
                  </a:lnTo>
                  <a:lnTo>
                    <a:pt x="440" y="419"/>
                  </a:lnTo>
                  <a:lnTo>
                    <a:pt x="429" y="397"/>
                  </a:lnTo>
                  <a:lnTo>
                    <a:pt x="419" y="371"/>
                  </a:lnTo>
                  <a:lnTo>
                    <a:pt x="409" y="342"/>
                  </a:lnTo>
                  <a:lnTo>
                    <a:pt x="398" y="316"/>
                  </a:lnTo>
                  <a:lnTo>
                    <a:pt x="388" y="294"/>
                  </a:lnTo>
                  <a:lnTo>
                    <a:pt x="383" y="285"/>
                  </a:lnTo>
                  <a:lnTo>
                    <a:pt x="378" y="280"/>
                  </a:lnTo>
                  <a:lnTo>
                    <a:pt x="378" y="280"/>
                  </a:lnTo>
                  <a:lnTo>
                    <a:pt x="364" y="266"/>
                  </a:lnTo>
                  <a:lnTo>
                    <a:pt x="352" y="248"/>
                  </a:lnTo>
                  <a:lnTo>
                    <a:pt x="321" y="199"/>
                  </a:lnTo>
                  <a:lnTo>
                    <a:pt x="306" y="174"/>
                  </a:lnTo>
                  <a:lnTo>
                    <a:pt x="289" y="148"/>
                  </a:lnTo>
                  <a:lnTo>
                    <a:pt x="268" y="124"/>
                  </a:lnTo>
                  <a:lnTo>
                    <a:pt x="249" y="101"/>
                  </a:lnTo>
                  <a:lnTo>
                    <a:pt x="249" y="101"/>
                  </a:lnTo>
                  <a:lnTo>
                    <a:pt x="228" y="83"/>
                  </a:lnTo>
                  <a:lnTo>
                    <a:pt x="210" y="64"/>
                  </a:lnTo>
                  <a:lnTo>
                    <a:pt x="173" y="28"/>
                  </a:lnTo>
                  <a:lnTo>
                    <a:pt x="158" y="14"/>
                  </a:lnTo>
                  <a:lnTo>
                    <a:pt x="144" y="5"/>
                  </a:lnTo>
                  <a:lnTo>
                    <a:pt x="136" y="2"/>
                  </a:lnTo>
                  <a:lnTo>
                    <a:pt x="129" y="0"/>
                  </a:lnTo>
                  <a:lnTo>
                    <a:pt x="122" y="0"/>
                  </a:lnTo>
                  <a:lnTo>
                    <a:pt x="115" y="2"/>
                  </a:lnTo>
                  <a:lnTo>
                    <a:pt x="115" y="2"/>
                  </a:lnTo>
                  <a:lnTo>
                    <a:pt x="105" y="7"/>
                  </a:lnTo>
                  <a:lnTo>
                    <a:pt x="98" y="10"/>
                  </a:lnTo>
                  <a:lnTo>
                    <a:pt x="94" y="15"/>
                  </a:lnTo>
                  <a:lnTo>
                    <a:pt x="93" y="19"/>
                  </a:lnTo>
                  <a:lnTo>
                    <a:pt x="89" y="33"/>
                  </a:lnTo>
                  <a:lnTo>
                    <a:pt x="86" y="41"/>
                  </a:lnTo>
                  <a:lnTo>
                    <a:pt x="79" y="53"/>
                  </a:lnTo>
                  <a:lnTo>
                    <a:pt x="79" y="53"/>
                  </a:lnTo>
                  <a:lnTo>
                    <a:pt x="67" y="72"/>
                  </a:lnTo>
                  <a:lnTo>
                    <a:pt x="58" y="83"/>
                  </a:lnTo>
                  <a:lnTo>
                    <a:pt x="48" y="89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26" y="115"/>
                  </a:lnTo>
                  <a:lnTo>
                    <a:pt x="19" y="120"/>
                  </a:lnTo>
                  <a:lnTo>
                    <a:pt x="5" y="127"/>
                  </a:lnTo>
                  <a:lnTo>
                    <a:pt x="2" y="129"/>
                  </a:lnTo>
                  <a:lnTo>
                    <a:pt x="0" y="134"/>
                  </a:lnTo>
                  <a:lnTo>
                    <a:pt x="2" y="143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15" y="175"/>
                  </a:lnTo>
                  <a:lnTo>
                    <a:pt x="22" y="186"/>
                  </a:lnTo>
                  <a:lnTo>
                    <a:pt x="24" y="194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22" y="218"/>
                  </a:lnTo>
                  <a:lnTo>
                    <a:pt x="21" y="225"/>
                  </a:lnTo>
                  <a:lnTo>
                    <a:pt x="15" y="235"/>
                  </a:lnTo>
                  <a:lnTo>
                    <a:pt x="15" y="239"/>
                  </a:lnTo>
                  <a:lnTo>
                    <a:pt x="17" y="244"/>
                  </a:lnTo>
                  <a:lnTo>
                    <a:pt x="21" y="248"/>
                  </a:lnTo>
                  <a:lnTo>
                    <a:pt x="27" y="254"/>
                  </a:lnTo>
                  <a:lnTo>
                    <a:pt x="27" y="254"/>
                  </a:lnTo>
                  <a:lnTo>
                    <a:pt x="139" y="335"/>
                  </a:lnTo>
                  <a:lnTo>
                    <a:pt x="206" y="383"/>
                  </a:lnTo>
                  <a:lnTo>
                    <a:pt x="227" y="401"/>
                  </a:lnTo>
                  <a:lnTo>
                    <a:pt x="237" y="409"/>
                  </a:lnTo>
                  <a:lnTo>
                    <a:pt x="237" y="409"/>
                  </a:lnTo>
                  <a:lnTo>
                    <a:pt x="242" y="421"/>
                  </a:lnTo>
                  <a:lnTo>
                    <a:pt x="249" y="437"/>
                  </a:lnTo>
                  <a:lnTo>
                    <a:pt x="256" y="457"/>
                  </a:lnTo>
                  <a:lnTo>
                    <a:pt x="256" y="457"/>
                  </a:lnTo>
                  <a:lnTo>
                    <a:pt x="263" y="476"/>
                  </a:lnTo>
                  <a:lnTo>
                    <a:pt x="275" y="517"/>
                  </a:lnTo>
                  <a:lnTo>
                    <a:pt x="275" y="517"/>
                  </a:lnTo>
                  <a:lnTo>
                    <a:pt x="278" y="540"/>
                  </a:lnTo>
                  <a:lnTo>
                    <a:pt x="280" y="550"/>
                  </a:lnTo>
                  <a:lnTo>
                    <a:pt x="280" y="559"/>
                  </a:lnTo>
                  <a:lnTo>
                    <a:pt x="278" y="569"/>
                  </a:lnTo>
                  <a:lnTo>
                    <a:pt x="277" y="578"/>
                  </a:lnTo>
                  <a:lnTo>
                    <a:pt x="271" y="586"/>
                  </a:lnTo>
                  <a:lnTo>
                    <a:pt x="266" y="595"/>
                  </a:lnTo>
                  <a:lnTo>
                    <a:pt x="266" y="595"/>
                  </a:lnTo>
                  <a:lnTo>
                    <a:pt x="251" y="617"/>
                  </a:lnTo>
                  <a:lnTo>
                    <a:pt x="228" y="641"/>
                  </a:lnTo>
                  <a:lnTo>
                    <a:pt x="220" y="653"/>
                  </a:lnTo>
                  <a:lnTo>
                    <a:pt x="211" y="665"/>
                  </a:lnTo>
                  <a:lnTo>
                    <a:pt x="206" y="676"/>
                  </a:lnTo>
                  <a:lnTo>
                    <a:pt x="204" y="684"/>
                  </a:lnTo>
                  <a:lnTo>
                    <a:pt x="204" y="684"/>
                  </a:lnTo>
                  <a:lnTo>
                    <a:pt x="206" y="691"/>
                  </a:lnTo>
                  <a:lnTo>
                    <a:pt x="208" y="701"/>
                  </a:lnTo>
                  <a:lnTo>
                    <a:pt x="218" y="720"/>
                  </a:lnTo>
                  <a:lnTo>
                    <a:pt x="227" y="743"/>
                  </a:lnTo>
                  <a:lnTo>
                    <a:pt x="232" y="751"/>
                  </a:lnTo>
                  <a:lnTo>
                    <a:pt x="234" y="761"/>
                  </a:lnTo>
                  <a:lnTo>
                    <a:pt x="234" y="761"/>
                  </a:lnTo>
                  <a:lnTo>
                    <a:pt x="237" y="777"/>
                  </a:lnTo>
                  <a:lnTo>
                    <a:pt x="237" y="789"/>
                  </a:lnTo>
                  <a:lnTo>
                    <a:pt x="235" y="803"/>
                  </a:lnTo>
                  <a:lnTo>
                    <a:pt x="234" y="816"/>
                  </a:lnTo>
                  <a:lnTo>
                    <a:pt x="234" y="816"/>
                  </a:lnTo>
                  <a:lnTo>
                    <a:pt x="232" y="835"/>
                  </a:lnTo>
                  <a:lnTo>
                    <a:pt x="234" y="854"/>
                  </a:lnTo>
                  <a:lnTo>
                    <a:pt x="237" y="875"/>
                  </a:lnTo>
                  <a:lnTo>
                    <a:pt x="237" y="896"/>
                  </a:lnTo>
                  <a:lnTo>
                    <a:pt x="237" y="896"/>
                  </a:lnTo>
                  <a:lnTo>
                    <a:pt x="237" y="918"/>
                  </a:lnTo>
                  <a:lnTo>
                    <a:pt x="239" y="930"/>
                  </a:lnTo>
                  <a:lnTo>
                    <a:pt x="240" y="940"/>
                  </a:lnTo>
                  <a:lnTo>
                    <a:pt x="244" y="949"/>
                  </a:lnTo>
                  <a:lnTo>
                    <a:pt x="247" y="952"/>
                  </a:lnTo>
                  <a:lnTo>
                    <a:pt x="251" y="954"/>
                  </a:lnTo>
                  <a:lnTo>
                    <a:pt x="254" y="954"/>
                  </a:lnTo>
                  <a:lnTo>
                    <a:pt x="259" y="954"/>
                  </a:lnTo>
                  <a:lnTo>
                    <a:pt x="265" y="951"/>
                  </a:lnTo>
                  <a:lnTo>
                    <a:pt x="270" y="947"/>
                  </a:lnTo>
                  <a:lnTo>
                    <a:pt x="270" y="947"/>
                  </a:lnTo>
                  <a:lnTo>
                    <a:pt x="277" y="942"/>
                  </a:lnTo>
                  <a:lnTo>
                    <a:pt x="282" y="935"/>
                  </a:lnTo>
                  <a:lnTo>
                    <a:pt x="285" y="926"/>
                  </a:lnTo>
                  <a:lnTo>
                    <a:pt x="289" y="920"/>
                  </a:lnTo>
                  <a:lnTo>
                    <a:pt x="294" y="901"/>
                  </a:lnTo>
                  <a:lnTo>
                    <a:pt x="297" y="878"/>
                  </a:lnTo>
                  <a:lnTo>
                    <a:pt x="301" y="835"/>
                  </a:lnTo>
                  <a:lnTo>
                    <a:pt x="306" y="815"/>
                  </a:lnTo>
                  <a:lnTo>
                    <a:pt x="311" y="794"/>
                  </a:lnTo>
                  <a:lnTo>
                    <a:pt x="311" y="794"/>
                  </a:lnTo>
                  <a:lnTo>
                    <a:pt x="318" y="779"/>
                  </a:lnTo>
                  <a:lnTo>
                    <a:pt x="321" y="763"/>
                  </a:lnTo>
                  <a:lnTo>
                    <a:pt x="326" y="739"/>
                  </a:lnTo>
                  <a:lnTo>
                    <a:pt x="330" y="727"/>
                  </a:lnTo>
                  <a:lnTo>
                    <a:pt x="333" y="717"/>
                  </a:lnTo>
                  <a:lnTo>
                    <a:pt x="338" y="706"/>
                  </a:lnTo>
                  <a:lnTo>
                    <a:pt x="347" y="694"/>
                  </a:lnTo>
                  <a:lnTo>
                    <a:pt x="347" y="694"/>
                  </a:lnTo>
                  <a:lnTo>
                    <a:pt x="357" y="682"/>
                  </a:lnTo>
                  <a:lnTo>
                    <a:pt x="364" y="670"/>
                  </a:lnTo>
                  <a:lnTo>
                    <a:pt x="374" y="646"/>
                  </a:lnTo>
                  <a:lnTo>
                    <a:pt x="380" y="639"/>
                  </a:lnTo>
                  <a:lnTo>
                    <a:pt x="383" y="636"/>
                  </a:lnTo>
                  <a:lnTo>
                    <a:pt x="386" y="634"/>
                  </a:lnTo>
                  <a:lnTo>
                    <a:pt x="390" y="634"/>
                  </a:lnTo>
                  <a:lnTo>
                    <a:pt x="393" y="636"/>
                  </a:lnTo>
                  <a:lnTo>
                    <a:pt x="404" y="643"/>
                  </a:lnTo>
                  <a:lnTo>
                    <a:pt x="404" y="643"/>
                  </a:lnTo>
                  <a:lnTo>
                    <a:pt x="412" y="655"/>
                  </a:lnTo>
                  <a:lnTo>
                    <a:pt x="419" y="667"/>
                  </a:lnTo>
                  <a:lnTo>
                    <a:pt x="424" y="682"/>
                  </a:lnTo>
                  <a:lnTo>
                    <a:pt x="429" y="698"/>
                  </a:lnTo>
                  <a:lnTo>
                    <a:pt x="435" y="715"/>
                  </a:lnTo>
                  <a:lnTo>
                    <a:pt x="443" y="732"/>
                  </a:lnTo>
                  <a:lnTo>
                    <a:pt x="453" y="749"/>
                  </a:lnTo>
                  <a:lnTo>
                    <a:pt x="469" y="768"/>
                  </a:lnTo>
                  <a:lnTo>
                    <a:pt x="469" y="768"/>
                  </a:lnTo>
                  <a:lnTo>
                    <a:pt x="488" y="787"/>
                  </a:lnTo>
                  <a:lnTo>
                    <a:pt x="507" y="804"/>
                  </a:lnTo>
                  <a:lnTo>
                    <a:pt x="544" y="834"/>
                  </a:lnTo>
                  <a:lnTo>
                    <a:pt x="572" y="854"/>
                  </a:lnTo>
                  <a:lnTo>
                    <a:pt x="584" y="861"/>
                  </a:lnTo>
                  <a:lnTo>
                    <a:pt x="584" y="861"/>
                  </a:lnTo>
                  <a:lnTo>
                    <a:pt x="539" y="928"/>
                  </a:lnTo>
                  <a:lnTo>
                    <a:pt x="539" y="928"/>
                  </a:lnTo>
                  <a:lnTo>
                    <a:pt x="534" y="935"/>
                  </a:lnTo>
                  <a:lnTo>
                    <a:pt x="532" y="942"/>
                  </a:lnTo>
                  <a:lnTo>
                    <a:pt x="529" y="952"/>
                  </a:lnTo>
                  <a:lnTo>
                    <a:pt x="526" y="956"/>
                  </a:lnTo>
                  <a:lnTo>
                    <a:pt x="522" y="959"/>
                  </a:lnTo>
                  <a:lnTo>
                    <a:pt x="515" y="961"/>
                  </a:lnTo>
                  <a:lnTo>
                    <a:pt x="507" y="961"/>
                  </a:lnTo>
                  <a:lnTo>
                    <a:pt x="507" y="961"/>
                  </a:lnTo>
                  <a:lnTo>
                    <a:pt x="484" y="963"/>
                  </a:lnTo>
                  <a:lnTo>
                    <a:pt x="471" y="966"/>
                  </a:lnTo>
                  <a:lnTo>
                    <a:pt x="465" y="968"/>
                  </a:lnTo>
                  <a:lnTo>
                    <a:pt x="464" y="969"/>
                  </a:lnTo>
                  <a:lnTo>
                    <a:pt x="465" y="971"/>
                  </a:lnTo>
                  <a:lnTo>
                    <a:pt x="469" y="973"/>
                  </a:lnTo>
                  <a:lnTo>
                    <a:pt x="469" y="973"/>
                  </a:lnTo>
                  <a:lnTo>
                    <a:pt x="483" y="976"/>
                  </a:lnTo>
                  <a:lnTo>
                    <a:pt x="498" y="981"/>
                  </a:lnTo>
                  <a:lnTo>
                    <a:pt x="507" y="983"/>
                  </a:lnTo>
                  <a:lnTo>
                    <a:pt x="517" y="983"/>
                  </a:lnTo>
                  <a:lnTo>
                    <a:pt x="526" y="983"/>
                  </a:lnTo>
                  <a:lnTo>
                    <a:pt x="536" y="980"/>
                  </a:lnTo>
                  <a:lnTo>
                    <a:pt x="536" y="980"/>
                  </a:lnTo>
                  <a:lnTo>
                    <a:pt x="544" y="976"/>
                  </a:lnTo>
                  <a:lnTo>
                    <a:pt x="553" y="971"/>
                  </a:lnTo>
                  <a:lnTo>
                    <a:pt x="569" y="957"/>
                  </a:lnTo>
                  <a:lnTo>
                    <a:pt x="582" y="945"/>
                  </a:lnTo>
                  <a:lnTo>
                    <a:pt x="589" y="942"/>
                  </a:lnTo>
                  <a:lnTo>
                    <a:pt x="598" y="940"/>
                  </a:lnTo>
                  <a:lnTo>
                    <a:pt x="598" y="940"/>
                  </a:lnTo>
                  <a:lnTo>
                    <a:pt x="611" y="939"/>
                  </a:lnTo>
                  <a:lnTo>
                    <a:pt x="620" y="940"/>
                  </a:lnTo>
                  <a:lnTo>
                    <a:pt x="629" y="940"/>
                  </a:lnTo>
                  <a:lnTo>
                    <a:pt x="639" y="935"/>
                  </a:lnTo>
                  <a:lnTo>
                    <a:pt x="639" y="935"/>
                  </a:lnTo>
                  <a:lnTo>
                    <a:pt x="646" y="933"/>
                  </a:lnTo>
                  <a:lnTo>
                    <a:pt x="654" y="930"/>
                  </a:lnTo>
                  <a:lnTo>
                    <a:pt x="678" y="926"/>
                  </a:lnTo>
                  <a:lnTo>
                    <a:pt x="702" y="926"/>
                  </a:lnTo>
                  <a:lnTo>
                    <a:pt x="713" y="926"/>
                  </a:lnTo>
                  <a:lnTo>
                    <a:pt x="723" y="928"/>
                  </a:lnTo>
                  <a:lnTo>
                    <a:pt x="723" y="928"/>
                  </a:lnTo>
                  <a:lnTo>
                    <a:pt x="730" y="928"/>
                  </a:lnTo>
                  <a:lnTo>
                    <a:pt x="735" y="926"/>
                  </a:lnTo>
                  <a:lnTo>
                    <a:pt x="739" y="920"/>
                  </a:lnTo>
                  <a:lnTo>
                    <a:pt x="742" y="913"/>
                  </a:lnTo>
                  <a:lnTo>
                    <a:pt x="745" y="906"/>
                  </a:lnTo>
                  <a:lnTo>
                    <a:pt x="751" y="899"/>
                  </a:lnTo>
                  <a:lnTo>
                    <a:pt x="757" y="892"/>
                  </a:lnTo>
                  <a:lnTo>
                    <a:pt x="768" y="887"/>
                  </a:lnTo>
                  <a:lnTo>
                    <a:pt x="768" y="887"/>
                  </a:lnTo>
                  <a:lnTo>
                    <a:pt x="778" y="885"/>
                  </a:lnTo>
                  <a:lnTo>
                    <a:pt x="785" y="885"/>
                  </a:lnTo>
                  <a:lnTo>
                    <a:pt x="795" y="887"/>
                  </a:lnTo>
                  <a:lnTo>
                    <a:pt x="799" y="887"/>
                  </a:lnTo>
                  <a:lnTo>
                    <a:pt x="800" y="887"/>
                  </a:lnTo>
                  <a:lnTo>
                    <a:pt x="804" y="885"/>
                  </a:lnTo>
                  <a:lnTo>
                    <a:pt x="807" y="880"/>
                  </a:lnTo>
                  <a:lnTo>
                    <a:pt x="807" y="880"/>
                  </a:lnTo>
                  <a:lnTo>
                    <a:pt x="812" y="873"/>
                  </a:lnTo>
                  <a:lnTo>
                    <a:pt x="814" y="866"/>
                  </a:lnTo>
                  <a:lnTo>
                    <a:pt x="818" y="854"/>
                  </a:lnTo>
                  <a:lnTo>
                    <a:pt x="819" y="844"/>
                  </a:lnTo>
                  <a:lnTo>
                    <a:pt x="819" y="839"/>
                  </a:lnTo>
                  <a:lnTo>
                    <a:pt x="819" y="839"/>
                  </a:lnTo>
                  <a:lnTo>
                    <a:pt x="842" y="839"/>
                  </a:lnTo>
                  <a:lnTo>
                    <a:pt x="895" y="839"/>
                  </a:lnTo>
                  <a:lnTo>
                    <a:pt x="926" y="837"/>
                  </a:lnTo>
                  <a:lnTo>
                    <a:pt x="958" y="834"/>
                  </a:lnTo>
                  <a:lnTo>
                    <a:pt x="988" y="830"/>
                  </a:lnTo>
                  <a:lnTo>
                    <a:pt x="1013" y="825"/>
                  </a:lnTo>
                  <a:lnTo>
                    <a:pt x="1013" y="825"/>
                  </a:lnTo>
                  <a:lnTo>
                    <a:pt x="1049" y="813"/>
                  </a:lnTo>
                  <a:lnTo>
                    <a:pt x="1072" y="803"/>
                  </a:lnTo>
                  <a:lnTo>
                    <a:pt x="1084" y="798"/>
                  </a:lnTo>
                  <a:lnTo>
                    <a:pt x="1087" y="794"/>
                  </a:lnTo>
                  <a:lnTo>
                    <a:pt x="1087" y="794"/>
                  </a:lnTo>
                  <a:lnTo>
                    <a:pt x="1098" y="779"/>
                  </a:lnTo>
                  <a:lnTo>
                    <a:pt x="1108" y="768"/>
                  </a:lnTo>
                  <a:lnTo>
                    <a:pt x="1113" y="763"/>
                  </a:lnTo>
                  <a:lnTo>
                    <a:pt x="1116" y="761"/>
                  </a:lnTo>
                  <a:lnTo>
                    <a:pt x="1116" y="761"/>
                  </a:lnTo>
                  <a:lnTo>
                    <a:pt x="1128" y="758"/>
                  </a:lnTo>
                  <a:lnTo>
                    <a:pt x="1137" y="755"/>
                  </a:lnTo>
                  <a:lnTo>
                    <a:pt x="1146" y="749"/>
                  </a:lnTo>
                  <a:lnTo>
                    <a:pt x="1152" y="744"/>
                  </a:lnTo>
                  <a:lnTo>
                    <a:pt x="1158" y="737"/>
                  </a:lnTo>
                  <a:lnTo>
                    <a:pt x="1159" y="727"/>
                  </a:lnTo>
                  <a:lnTo>
                    <a:pt x="1159" y="722"/>
                  </a:lnTo>
                  <a:lnTo>
                    <a:pt x="1158" y="717"/>
                  </a:lnTo>
                  <a:lnTo>
                    <a:pt x="1158" y="717"/>
                  </a:lnTo>
                  <a:lnTo>
                    <a:pt x="1149" y="694"/>
                  </a:lnTo>
                  <a:lnTo>
                    <a:pt x="1142" y="674"/>
                  </a:lnTo>
                  <a:lnTo>
                    <a:pt x="1137" y="660"/>
                  </a:lnTo>
                  <a:lnTo>
                    <a:pt x="1135" y="655"/>
                  </a:lnTo>
                  <a:lnTo>
                    <a:pt x="1135" y="655"/>
                  </a:lnTo>
                  <a:lnTo>
                    <a:pt x="1134" y="648"/>
                  </a:lnTo>
                  <a:lnTo>
                    <a:pt x="1132" y="639"/>
                  </a:lnTo>
                  <a:lnTo>
                    <a:pt x="1128" y="631"/>
                  </a:lnTo>
                  <a:lnTo>
                    <a:pt x="1123" y="621"/>
                  </a:lnTo>
                  <a:lnTo>
                    <a:pt x="1115" y="610"/>
                  </a:lnTo>
                  <a:lnTo>
                    <a:pt x="1101" y="600"/>
                  </a:lnTo>
                  <a:lnTo>
                    <a:pt x="1084" y="591"/>
                  </a:lnTo>
                  <a:lnTo>
                    <a:pt x="1084" y="591"/>
                  </a:lnTo>
                  <a:lnTo>
                    <a:pt x="1051" y="578"/>
                  </a:lnTo>
                  <a:lnTo>
                    <a:pt x="1032" y="572"/>
                  </a:lnTo>
                  <a:lnTo>
                    <a:pt x="1020" y="569"/>
                  </a:lnTo>
                  <a:lnTo>
                    <a:pt x="1020" y="569"/>
                  </a:lnTo>
                  <a:lnTo>
                    <a:pt x="989" y="545"/>
                  </a:lnTo>
                  <a:lnTo>
                    <a:pt x="964" y="526"/>
                  </a:lnTo>
                  <a:lnTo>
                    <a:pt x="950" y="519"/>
                  </a:lnTo>
                  <a:lnTo>
                    <a:pt x="940" y="514"/>
                  </a:lnTo>
                  <a:lnTo>
                    <a:pt x="940" y="514"/>
                  </a:lnTo>
                  <a:lnTo>
                    <a:pt x="924" y="505"/>
                  </a:lnTo>
                  <a:lnTo>
                    <a:pt x="909" y="498"/>
                  </a:lnTo>
                  <a:lnTo>
                    <a:pt x="891" y="488"/>
                  </a:lnTo>
                  <a:lnTo>
                    <a:pt x="871" y="473"/>
                  </a:lnTo>
                  <a:lnTo>
                    <a:pt x="871" y="473"/>
                  </a:lnTo>
                  <a:lnTo>
                    <a:pt x="811" y="430"/>
                  </a:lnTo>
                  <a:lnTo>
                    <a:pt x="775" y="406"/>
                  </a:lnTo>
                  <a:lnTo>
                    <a:pt x="775" y="406"/>
                  </a:lnTo>
                  <a:lnTo>
                    <a:pt x="776" y="394"/>
                  </a:lnTo>
                  <a:lnTo>
                    <a:pt x="780" y="361"/>
                  </a:lnTo>
                  <a:lnTo>
                    <a:pt x="782" y="316"/>
                  </a:lnTo>
                  <a:lnTo>
                    <a:pt x="783" y="290"/>
                  </a:lnTo>
                  <a:lnTo>
                    <a:pt x="782" y="265"/>
                  </a:lnTo>
                  <a:lnTo>
                    <a:pt x="782" y="265"/>
                  </a:lnTo>
                  <a:lnTo>
                    <a:pt x="780" y="239"/>
                  </a:lnTo>
                  <a:lnTo>
                    <a:pt x="775" y="215"/>
                  </a:lnTo>
                  <a:lnTo>
                    <a:pt x="768" y="191"/>
                  </a:lnTo>
                  <a:lnTo>
                    <a:pt x="759" y="168"/>
                  </a:lnTo>
                  <a:lnTo>
                    <a:pt x="749" y="151"/>
                  </a:lnTo>
                  <a:lnTo>
                    <a:pt x="739" y="136"/>
                  </a:lnTo>
                  <a:lnTo>
                    <a:pt x="733" y="131"/>
                  </a:lnTo>
                  <a:lnTo>
                    <a:pt x="727" y="127"/>
                  </a:lnTo>
                  <a:lnTo>
                    <a:pt x="721" y="125"/>
                  </a:lnTo>
                  <a:lnTo>
                    <a:pt x="716" y="124"/>
                  </a:lnTo>
                  <a:lnTo>
                    <a:pt x="716" y="124"/>
                  </a:lnTo>
                  <a:lnTo>
                    <a:pt x="706" y="125"/>
                  </a:lnTo>
                  <a:lnTo>
                    <a:pt x="699" y="127"/>
                  </a:lnTo>
                  <a:lnTo>
                    <a:pt x="696" y="131"/>
                  </a:lnTo>
                  <a:lnTo>
                    <a:pt x="694" y="136"/>
                  </a:lnTo>
                  <a:lnTo>
                    <a:pt x="689" y="153"/>
                  </a:lnTo>
                  <a:lnTo>
                    <a:pt x="687" y="163"/>
                  </a:lnTo>
                  <a:lnTo>
                    <a:pt x="682" y="175"/>
                  </a:lnTo>
                  <a:lnTo>
                    <a:pt x="682" y="175"/>
                  </a:lnTo>
                  <a:lnTo>
                    <a:pt x="672" y="201"/>
                  </a:lnTo>
                  <a:lnTo>
                    <a:pt x="661" y="220"/>
                  </a:lnTo>
                  <a:lnTo>
                    <a:pt x="649" y="239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22" y="273"/>
                  </a:lnTo>
                  <a:lnTo>
                    <a:pt x="611" y="285"/>
                  </a:lnTo>
                  <a:lnTo>
                    <a:pt x="606" y="296"/>
                  </a:lnTo>
                  <a:lnTo>
                    <a:pt x="601" y="313"/>
                  </a:lnTo>
                  <a:lnTo>
                    <a:pt x="601" y="313"/>
                  </a:lnTo>
                  <a:lnTo>
                    <a:pt x="599" y="323"/>
                  </a:lnTo>
                  <a:lnTo>
                    <a:pt x="599" y="330"/>
                  </a:lnTo>
                  <a:lnTo>
                    <a:pt x="599" y="342"/>
                  </a:lnTo>
                  <a:lnTo>
                    <a:pt x="599" y="346"/>
                  </a:lnTo>
                  <a:lnTo>
                    <a:pt x="598" y="349"/>
                  </a:lnTo>
                  <a:lnTo>
                    <a:pt x="593" y="351"/>
                  </a:lnTo>
                  <a:lnTo>
                    <a:pt x="587" y="354"/>
                  </a:lnTo>
                  <a:lnTo>
                    <a:pt x="587" y="354"/>
                  </a:lnTo>
                  <a:lnTo>
                    <a:pt x="572" y="358"/>
                  </a:lnTo>
                  <a:lnTo>
                    <a:pt x="560" y="359"/>
                  </a:lnTo>
                  <a:lnTo>
                    <a:pt x="556" y="361"/>
                  </a:lnTo>
                  <a:lnTo>
                    <a:pt x="551" y="363"/>
                  </a:lnTo>
                  <a:lnTo>
                    <a:pt x="548" y="366"/>
                  </a:lnTo>
                  <a:lnTo>
                    <a:pt x="546" y="373"/>
                  </a:lnTo>
                  <a:lnTo>
                    <a:pt x="546" y="373"/>
                  </a:lnTo>
                  <a:lnTo>
                    <a:pt x="544" y="385"/>
                  </a:lnTo>
                  <a:lnTo>
                    <a:pt x="544" y="394"/>
                  </a:lnTo>
                  <a:lnTo>
                    <a:pt x="543" y="402"/>
                  </a:lnTo>
                  <a:lnTo>
                    <a:pt x="539" y="413"/>
                  </a:lnTo>
                  <a:lnTo>
                    <a:pt x="539" y="413"/>
                  </a:lnTo>
                  <a:lnTo>
                    <a:pt x="536" y="423"/>
                  </a:lnTo>
                  <a:lnTo>
                    <a:pt x="534" y="426"/>
                  </a:lnTo>
                  <a:lnTo>
                    <a:pt x="532" y="428"/>
                  </a:lnTo>
                  <a:lnTo>
                    <a:pt x="524" y="435"/>
                  </a:lnTo>
                  <a:lnTo>
                    <a:pt x="524" y="435"/>
                  </a:lnTo>
                  <a:lnTo>
                    <a:pt x="519" y="440"/>
                  </a:lnTo>
                  <a:lnTo>
                    <a:pt x="512" y="443"/>
                  </a:lnTo>
                  <a:lnTo>
                    <a:pt x="507" y="445"/>
                  </a:lnTo>
                  <a:lnTo>
                    <a:pt x="500" y="445"/>
                  </a:lnTo>
                  <a:lnTo>
                    <a:pt x="483" y="445"/>
                  </a:lnTo>
                  <a:lnTo>
                    <a:pt x="462" y="443"/>
                  </a:lnTo>
                  <a:lnTo>
                    <a:pt x="462" y="443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9933"/>
                </a:gs>
                <a:gs pos="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754" name="テキスト ボックス 753">
            <a:extLst>
              <a:ext uri="{FF2B5EF4-FFF2-40B4-BE49-F238E27FC236}">
                <a16:creationId xmlns:a16="http://schemas.microsoft.com/office/drawing/2014/main" id="{19DFDDDA-2AA8-499B-BD7F-6B826327EC88}"/>
              </a:ext>
            </a:extLst>
          </p:cNvPr>
          <p:cNvSpPr txBox="1"/>
          <p:nvPr/>
        </p:nvSpPr>
        <p:spPr>
          <a:xfrm>
            <a:off x="2134415" y="468509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若草山山焼き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5" name="テキスト ボックス 754">
            <a:extLst>
              <a:ext uri="{FF2B5EF4-FFF2-40B4-BE49-F238E27FC236}">
                <a16:creationId xmlns:a16="http://schemas.microsoft.com/office/drawing/2014/main" id="{E6A5353B-8E54-4B00-AB6B-FB12C4DBF7FD}"/>
              </a:ext>
            </a:extLst>
          </p:cNvPr>
          <p:cNvSpPr txBox="1"/>
          <p:nvPr/>
        </p:nvSpPr>
        <p:spPr>
          <a:xfrm>
            <a:off x="297917" y="4952516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金魚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（大和郡山市）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6" name="正方形/長方形 755">
            <a:extLst>
              <a:ext uri="{FF2B5EF4-FFF2-40B4-BE49-F238E27FC236}">
                <a16:creationId xmlns:a16="http://schemas.microsoft.com/office/drawing/2014/main" id="{5856A229-C132-44E8-AF19-DCACEA8EEB34}"/>
              </a:ext>
            </a:extLst>
          </p:cNvPr>
          <p:cNvSpPr/>
          <p:nvPr/>
        </p:nvSpPr>
        <p:spPr>
          <a:xfrm rot="20700000">
            <a:off x="7889184" y="4605658"/>
            <a:ext cx="116570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食べたことなくても</a:t>
            </a:r>
            <a:endParaRPr lang="en-US" altLang="ja-JP" sz="800" b="1" spc="50" dirty="0">
              <a:ln w="11430"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名前を聞いたことは</a:t>
            </a:r>
            <a:endParaRPr lang="en-US" altLang="ja-JP" sz="800" b="1" spc="50" dirty="0">
              <a:ln w="11430"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あるのでは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テキスト ボックス 365">
            <a:extLst>
              <a:ext uri="{FF2B5EF4-FFF2-40B4-BE49-F238E27FC236}">
                <a16:creationId xmlns:a16="http://schemas.microsoft.com/office/drawing/2014/main" id="{E368248C-7D9E-4E6D-B72A-74209380238B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奈良公園のシカ</a:t>
            </a:r>
          </a:p>
        </p:txBody>
      </p: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8668F894-542C-41DF-B1D3-B9306A2E3FD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奈良漬</a:t>
            </a:r>
          </a:p>
        </p:txBody>
      </p: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7BC31FE9-ACD8-4EB4-A886-9FAEC705E61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奈良大仏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475D3247-05E3-41E1-A352-1344F2E6694F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東大寺</a:t>
            </a: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67280284-0F5B-4CE4-BD33-6420A87F7EDC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法隆寺五重塔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E8A46DF5-3B39-4555-B8C6-D0A0F2F1C7C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鹿せんべい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25D262C3-95B5-4E8F-9717-645E668D7911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奈良県と言えば・・・</a:t>
            </a:r>
          </a:p>
        </p:txBody>
      </p: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6FA74F3D-5A5E-4485-A760-2A1AE3DF1376}"/>
              </a:ext>
            </a:extLst>
          </p:cNvPr>
          <p:cNvGrpSpPr/>
          <p:nvPr/>
        </p:nvGrpSpPr>
        <p:grpSpPr>
          <a:xfrm>
            <a:off x="745407" y="1231600"/>
            <a:ext cx="2547786" cy="1899302"/>
            <a:chOff x="1339775" y="602157"/>
            <a:chExt cx="2606371" cy="1942975"/>
          </a:xfrm>
        </p:grpSpPr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423A978D-F72B-49C9-A24D-9A8B36ABE14B}"/>
                </a:ext>
              </a:extLst>
            </p:cNvPr>
            <p:cNvSpPr/>
            <p:nvPr/>
          </p:nvSpPr>
          <p:spPr>
            <a:xfrm rot="16200000">
              <a:off x="3596846" y="2219083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5" name="台形 374">
              <a:extLst>
                <a:ext uri="{FF2B5EF4-FFF2-40B4-BE49-F238E27FC236}">
                  <a16:creationId xmlns:a16="http://schemas.microsoft.com/office/drawing/2014/main" id="{D42BE7FA-57B8-4078-9F07-B2ED2394E26B}"/>
                </a:ext>
              </a:extLst>
            </p:cNvPr>
            <p:cNvSpPr/>
            <p:nvPr/>
          </p:nvSpPr>
          <p:spPr>
            <a:xfrm rot="16200000">
              <a:off x="2102433" y="1951727"/>
              <a:ext cx="241541" cy="540411"/>
            </a:xfrm>
            <a:prstGeom prst="trapezoid">
              <a:avLst/>
            </a:pr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100000">
                  <a:srgbClr val="FFC000"/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45627D75-AD1E-4AFA-93FF-4D3BDE741313}"/>
                </a:ext>
              </a:extLst>
            </p:cNvPr>
            <p:cNvSpPr/>
            <p:nvPr/>
          </p:nvSpPr>
          <p:spPr>
            <a:xfrm>
              <a:off x="1631338" y="602157"/>
              <a:ext cx="184800" cy="478048"/>
            </a:xfrm>
            <a:custGeom>
              <a:avLst/>
              <a:gdLst>
                <a:gd name="connsiteX0" fmla="*/ 51036 w 184800"/>
                <a:gd name="connsiteY0" fmla="*/ 0 h 478048"/>
                <a:gd name="connsiteX1" fmla="*/ 70901 w 184800"/>
                <a:gd name="connsiteY1" fmla="*/ 18784 h 478048"/>
                <a:gd name="connsiteX2" fmla="*/ 86044 w 184800"/>
                <a:gd name="connsiteY2" fmla="*/ 66598 h 478048"/>
                <a:gd name="connsiteX3" fmla="*/ 88735 w 184800"/>
                <a:gd name="connsiteY3" fmla="*/ 63346 h 478048"/>
                <a:gd name="connsiteX4" fmla="*/ 178443 w 184800"/>
                <a:gd name="connsiteY4" fmla="*/ 30760 h 478048"/>
                <a:gd name="connsiteX5" fmla="*/ 145856 w 184800"/>
                <a:gd name="connsiteY5" fmla="*/ 120468 h 478048"/>
                <a:gd name="connsiteX6" fmla="*/ 98345 w 184800"/>
                <a:gd name="connsiteY6" fmla="*/ 152575 h 478048"/>
                <a:gd name="connsiteX7" fmla="*/ 102072 w 184800"/>
                <a:gd name="connsiteY7" fmla="*/ 239024 h 478048"/>
                <a:gd name="connsiteX8" fmla="*/ 51036 w 184800"/>
                <a:gd name="connsiteY8" fmla="*/ 478048 h 478048"/>
                <a:gd name="connsiteX9" fmla="*/ 0 w 184800"/>
                <a:gd name="connsiteY9" fmla="*/ 239024 h 478048"/>
                <a:gd name="connsiteX10" fmla="*/ 51036 w 184800"/>
                <a:gd name="connsiteY10" fmla="*/ 0 h 478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4800" h="478048">
                  <a:moveTo>
                    <a:pt x="51036" y="0"/>
                  </a:moveTo>
                  <a:cubicBezTo>
                    <a:pt x="58083" y="0"/>
                    <a:pt x="64796" y="6688"/>
                    <a:pt x="70901" y="18784"/>
                  </a:cubicBezTo>
                  <a:lnTo>
                    <a:pt x="86044" y="66598"/>
                  </a:lnTo>
                  <a:lnTo>
                    <a:pt x="88735" y="63346"/>
                  </a:lnTo>
                  <a:cubicBezTo>
                    <a:pt x="122506" y="29576"/>
                    <a:pt x="162669" y="14987"/>
                    <a:pt x="178443" y="30760"/>
                  </a:cubicBezTo>
                  <a:cubicBezTo>
                    <a:pt x="194216" y="46534"/>
                    <a:pt x="179627" y="86697"/>
                    <a:pt x="145856" y="120468"/>
                  </a:cubicBezTo>
                  <a:lnTo>
                    <a:pt x="98345" y="152575"/>
                  </a:lnTo>
                  <a:lnTo>
                    <a:pt x="102072" y="239024"/>
                  </a:lnTo>
                  <a:cubicBezTo>
                    <a:pt x="102072" y="371033"/>
                    <a:pt x="79222" y="478048"/>
                    <a:pt x="51036" y="478048"/>
                  </a:cubicBezTo>
                  <a:cubicBezTo>
                    <a:pt x="22850" y="478048"/>
                    <a:pt x="0" y="371033"/>
                    <a:pt x="0" y="239024"/>
                  </a:cubicBezTo>
                  <a:cubicBezTo>
                    <a:pt x="0" y="107015"/>
                    <a:pt x="22850" y="0"/>
                    <a:pt x="5103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11CF7B1E-2D16-4CE7-BA03-F315B1DE8E55}"/>
                </a:ext>
              </a:extLst>
            </p:cNvPr>
            <p:cNvSpPr/>
            <p:nvPr/>
          </p:nvSpPr>
          <p:spPr>
            <a:xfrm>
              <a:off x="1989284" y="602157"/>
              <a:ext cx="169576" cy="478048"/>
            </a:xfrm>
            <a:custGeom>
              <a:avLst/>
              <a:gdLst>
                <a:gd name="connsiteX0" fmla="*/ 118540 w 169576"/>
                <a:gd name="connsiteY0" fmla="*/ 0 h 478048"/>
                <a:gd name="connsiteX1" fmla="*/ 169576 w 169576"/>
                <a:gd name="connsiteY1" fmla="*/ 239024 h 478048"/>
                <a:gd name="connsiteX2" fmla="*/ 118540 w 169576"/>
                <a:gd name="connsiteY2" fmla="*/ 478048 h 478048"/>
                <a:gd name="connsiteX3" fmla="*/ 67504 w 169576"/>
                <a:gd name="connsiteY3" fmla="*/ 239024 h 478048"/>
                <a:gd name="connsiteX4" fmla="*/ 71515 w 169576"/>
                <a:gd name="connsiteY4" fmla="*/ 145985 h 478048"/>
                <a:gd name="connsiteX5" fmla="*/ 71975 w 169576"/>
                <a:gd name="connsiteY5" fmla="*/ 142789 h 478048"/>
                <a:gd name="connsiteX6" fmla="*/ 38944 w 169576"/>
                <a:gd name="connsiteY6" fmla="*/ 120467 h 478048"/>
                <a:gd name="connsiteX7" fmla="*/ 6357 w 169576"/>
                <a:gd name="connsiteY7" fmla="*/ 30759 h 478048"/>
                <a:gd name="connsiteX8" fmla="*/ 44462 w 169576"/>
                <a:gd name="connsiteY8" fmla="*/ 28473 h 478048"/>
                <a:gd name="connsiteX9" fmla="*/ 86590 w 169576"/>
                <a:gd name="connsiteY9" fmla="*/ 56942 h 478048"/>
                <a:gd name="connsiteX10" fmla="*/ 98675 w 169576"/>
                <a:gd name="connsiteY10" fmla="*/ 18784 h 478048"/>
                <a:gd name="connsiteX11" fmla="*/ 118540 w 169576"/>
                <a:gd name="connsiteY11" fmla="*/ 0 h 478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576" h="478048">
                  <a:moveTo>
                    <a:pt x="118540" y="0"/>
                  </a:moveTo>
                  <a:cubicBezTo>
                    <a:pt x="146726" y="0"/>
                    <a:pt x="169576" y="107015"/>
                    <a:pt x="169576" y="239024"/>
                  </a:cubicBezTo>
                  <a:cubicBezTo>
                    <a:pt x="169576" y="371033"/>
                    <a:pt x="146726" y="478048"/>
                    <a:pt x="118540" y="478048"/>
                  </a:cubicBezTo>
                  <a:cubicBezTo>
                    <a:pt x="90354" y="478048"/>
                    <a:pt x="67504" y="371033"/>
                    <a:pt x="67504" y="239024"/>
                  </a:cubicBezTo>
                  <a:cubicBezTo>
                    <a:pt x="67504" y="206022"/>
                    <a:pt x="68932" y="174582"/>
                    <a:pt x="71515" y="145985"/>
                  </a:cubicBezTo>
                  <a:lnTo>
                    <a:pt x="71975" y="142789"/>
                  </a:lnTo>
                  <a:lnTo>
                    <a:pt x="38944" y="120467"/>
                  </a:lnTo>
                  <a:cubicBezTo>
                    <a:pt x="5173" y="86696"/>
                    <a:pt x="-9416" y="46533"/>
                    <a:pt x="6357" y="30759"/>
                  </a:cubicBezTo>
                  <a:cubicBezTo>
                    <a:pt x="14244" y="22872"/>
                    <a:pt x="28228" y="22576"/>
                    <a:pt x="44462" y="28473"/>
                  </a:cubicBezTo>
                  <a:lnTo>
                    <a:pt x="86590" y="56942"/>
                  </a:lnTo>
                  <a:lnTo>
                    <a:pt x="98675" y="18784"/>
                  </a:lnTo>
                  <a:cubicBezTo>
                    <a:pt x="104781" y="6688"/>
                    <a:pt x="111494" y="0"/>
                    <a:pt x="118540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E9A441C0-9A92-4CF3-9495-54B6ACDB95F1}"/>
                </a:ext>
              </a:extLst>
            </p:cNvPr>
            <p:cNvSpPr/>
            <p:nvPr/>
          </p:nvSpPr>
          <p:spPr>
            <a:xfrm rot="1800000">
              <a:off x="3570882" y="1694897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54000">
                  <a:srgbClr val="FFC000"/>
                </a:gs>
                <a:gs pos="10000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DF105406-FDC5-4B70-8C6A-E580B249DE68}"/>
                </a:ext>
              </a:extLst>
            </p:cNvPr>
            <p:cNvSpPr/>
            <p:nvPr/>
          </p:nvSpPr>
          <p:spPr>
            <a:xfrm rot="10800000">
              <a:off x="1708011" y="1299543"/>
              <a:ext cx="2020244" cy="1211859"/>
            </a:xfrm>
            <a:custGeom>
              <a:avLst/>
              <a:gdLst>
                <a:gd name="connsiteX0" fmla="*/ 1633444 w 2020244"/>
                <a:gd name="connsiteY0" fmla="*/ 1211859 h 1211859"/>
                <a:gd name="connsiteX1" fmla="*/ 1549910 w 2020244"/>
                <a:gd name="connsiteY1" fmla="*/ 940619 h 1211859"/>
                <a:gd name="connsiteX2" fmla="*/ 1489769 w 2020244"/>
                <a:gd name="connsiteY2" fmla="*/ 920677 h 1211859"/>
                <a:gd name="connsiteX3" fmla="*/ 1442025 w 2020244"/>
                <a:gd name="connsiteY3" fmla="*/ 925490 h 1211859"/>
                <a:gd name="connsiteX4" fmla="*/ 236902 w 2020244"/>
                <a:gd name="connsiteY4" fmla="*/ 925490 h 1211859"/>
                <a:gd name="connsiteX5" fmla="*/ 0 w 2020244"/>
                <a:gd name="connsiteY5" fmla="*/ 688588 h 1211859"/>
                <a:gd name="connsiteX6" fmla="*/ 0 w 2020244"/>
                <a:gd name="connsiteY6" fmla="*/ 512740 h 1211859"/>
                <a:gd name="connsiteX7" fmla="*/ 70492 w 2020244"/>
                <a:gd name="connsiteY7" fmla="*/ 281967 h 1211859"/>
                <a:gd name="connsiteX8" fmla="*/ 95289 w 2020244"/>
                <a:gd name="connsiteY8" fmla="*/ 251912 h 1211859"/>
                <a:gd name="connsiteX9" fmla="*/ 83588 w 2020244"/>
                <a:gd name="connsiteY9" fmla="*/ 249384 h 1211859"/>
                <a:gd name="connsiteX10" fmla="*/ 249215 w 2020244"/>
                <a:gd name="connsiteY10" fmla="*/ 81722 h 1211859"/>
                <a:gd name="connsiteX11" fmla="*/ 101375 w 2020244"/>
                <a:gd name="connsiteY11" fmla="*/ 51566 h 1211859"/>
                <a:gd name="connsiteX12" fmla="*/ 108565 w 2020244"/>
                <a:gd name="connsiteY12" fmla="*/ 1 h 1211859"/>
                <a:gd name="connsiteX13" fmla="*/ 523070 w 2020244"/>
                <a:gd name="connsiteY13" fmla="*/ 31517 h 1211859"/>
                <a:gd name="connsiteX14" fmla="*/ 522537 w 2020244"/>
                <a:gd name="connsiteY14" fmla="*/ 35339 h 1211859"/>
                <a:gd name="connsiteX15" fmla="*/ 529047 w 2020244"/>
                <a:gd name="connsiteY15" fmla="*/ 34235 h 1211859"/>
                <a:gd name="connsiteX16" fmla="*/ 547942 w 2020244"/>
                <a:gd name="connsiteY16" fmla="*/ 104752 h 1211859"/>
                <a:gd name="connsiteX17" fmla="*/ 1313404 w 2020244"/>
                <a:gd name="connsiteY17" fmla="*/ 104752 h 1211859"/>
                <a:gd name="connsiteX18" fmla="*/ 1335953 w 2020244"/>
                <a:gd name="connsiteY18" fmla="*/ 107025 h 1211859"/>
                <a:gd name="connsiteX19" fmla="*/ 1334538 w 2020244"/>
                <a:gd name="connsiteY19" fmla="*/ 101745 h 1211859"/>
                <a:gd name="connsiteX20" fmla="*/ 1452539 w 2020244"/>
                <a:gd name="connsiteY20" fmla="*/ 81721 h 1211859"/>
                <a:gd name="connsiteX21" fmla="*/ 1304700 w 2020244"/>
                <a:gd name="connsiteY21" fmla="*/ 51565 h 1211859"/>
                <a:gd name="connsiteX22" fmla="*/ 1311890 w 2020244"/>
                <a:gd name="connsiteY22" fmla="*/ 0 h 1211859"/>
                <a:gd name="connsiteX23" fmla="*/ 1726395 w 2020244"/>
                <a:gd name="connsiteY23" fmla="*/ 31517 h 1211859"/>
                <a:gd name="connsiteX24" fmla="*/ 1725862 w 2020244"/>
                <a:gd name="connsiteY24" fmla="*/ 35339 h 1211859"/>
                <a:gd name="connsiteX25" fmla="*/ 1732372 w 2020244"/>
                <a:gd name="connsiteY25" fmla="*/ 34234 h 1211859"/>
                <a:gd name="connsiteX26" fmla="*/ 1751916 w 2020244"/>
                <a:gd name="connsiteY26" fmla="*/ 107173 h 1211859"/>
                <a:gd name="connsiteX27" fmla="*/ 1536390 w 2020244"/>
                <a:gd name="connsiteY27" fmla="*/ 187193 h 1211859"/>
                <a:gd name="connsiteX28" fmla="*/ 1537564 w 2020244"/>
                <a:gd name="connsiteY28" fmla="*/ 203992 h 1211859"/>
                <a:gd name="connsiteX29" fmla="*/ 1558036 w 2020244"/>
                <a:gd name="connsiteY29" fmla="*/ 220883 h 1211859"/>
                <a:gd name="connsiteX30" fmla="*/ 1678927 w 2020244"/>
                <a:gd name="connsiteY30" fmla="*/ 512741 h 1211859"/>
                <a:gd name="connsiteX31" fmla="*/ 1678927 w 2020244"/>
                <a:gd name="connsiteY31" fmla="*/ 518817 h 1211859"/>
                <a:gd name="connsiteX32" fmla="*/ 1708052 w 2020244"/>
                <a:gd name="connsiteY32" fmla="*/ 540422 h 1211859"/>
                <a:gd name="connsiteX33" fmla="*/ 2020244 w 2020244"/>
                <a:gd name="connsiteY33" fmla="*/ 1205695 h 1211859"/>
                <a:gd name="connsiteX0" fmla="*/ 1633444 w 2020244"/>
                <a:gd name="connsiteY0" fmla="*/ 1211859 h 1211859"/>
                <a:gd name="connsiteX1" fmla="*/ 1549910 w 2020244"/>
                <a:gd name="connsiteY1" fmla="*/ 940619 h 1211859"/>
                <a:gd name="connsiteX2" fmla="*/ 1489769 w 2020244"/>
                <a:gd name="connsiteY2" fmla="*/ 920677 h 1211859"/>
                <a:gd name="connsiteX3" fmla="*/ 1442025 w 2020244"/>
                <a:gd name="connsiteY3" fmla="*/ 925490 h 1211859"/>
                <a:gd name="connsiteX4" fmla="*/ 236902 w 2020244"/>
                <a:gd name="connsiteY4" fmla="*/ 925490 h 1211859"/>
                <a:gd name="connsiteX5" fmla="*/ 0 w 2020244"/>
                <a:gd name="connsiteY5" fmla="*/ 688588 h 1211859"/>
                <a:gd name="connsiteX6" fmla="*/ 0 w 2020244"/>
                <a:gd name="connsiteY6" fmla="*/ 512740 h 1211859"/>
                <a:gd name="connsiteX7" fmla="*/ 70492 w 2020244"/>
                <a:gd name="connsiteY7" fmla="*/ 281967 h 1211859"/>
                <a:gd name="connsiteX8" fmla="*/ 95289 w 2020244"/>
                <a:gd name="connsiteY8" fmla="*/ 251912 h 1211859"/>
                <a:gd name="connsiteX9" fmla="*/ 249215 w 2020244"/>
                <a:gd name="connsiteY9" fmla="*/ 81722 h 1211859"/>
                <a:gd name="connsiteX10" fmla="*/ 101375 w 2020244"/>
                <a:gd name="connsiteY10" fmla="*/ 51566 h 1211859"/>
                <a:gd name="connsiteX11" fmla="*/ 108565 w 2020244"/>
                <a:gd name="connsiteY11" fmla="*/ 1 h 1211859"/>
                <a:gd name="connsiteX12" fmla="*/ 523070 w 2020244"/>
                <a:gd name="connsiteY12" fmla="*/ 31517 h 1211859"/>
                <a:gd name="connsiteX13" fmla="*/ 522537 w 2020244"/>
                <a:gd name="connsiteY13" fmla="*/ 35339 h 1211859"/>
                <a:gd name="connsiteX14" fmla="*/ 529047 w 2020244"/>
                <a:gd name="connsiteY14" fmla="*/ 34235 h 1211859"/>
                <a:gd name="connsiteX15" fmla="*/ 547942 w 2020244"/>
                <a:gd name="connsiteY15" fmla="*/ 104752 h 1211859"/>
                <a:gd name="connsiteX16" fmla="*/ 1313404 w 2020244"/>
                <a:gd name="connsiteY16" fmla="*/ 104752 h 1211859"/>
                <a:gd name="connsiteX17" fmla="*/ 1335953 w 2020244"/>
                <a:gd name="connsiteY17" fmla="*/ 107025 h 1211859"/>
                <a:gd name="connsiteX18" fmla="*/ 1334538 w 2020244"/>
                <a:gd name="connsiteY18" fmla="*/ 101745 h 1211859"/>
                <a:gd name="connsiteX19" fmla="*/ 1452539 w 2020244"/>
                <a:gd name="connsiteY19" fmla="*/ 81721 h 1211859"/>
                <a:gd name="connsiteX20" fmla="*/ 1304700 w 2020244"/>
                <a:gd name="connsiteY20" fmla="*/ 51565 h 1211859"/>
                <a:gd name="connsiteX21" fmla="*/ 1311890 w 2020244"/>
                <a:gd name="connsiteY21" fmla="*/ 0 h 1211859"/>
                <a:gd name="connsiteX22" fmla="*/ 1726395 w 2020244"/>
                <a:gd name="connsiteY22" fmla="*/ 31517 h 1211859"/>
                <a:gd name="connsiteX23" fmla="*/ 1725862 w 2020244"/>
                <a:gd name="connsiteY23" fmla="*/ 35339 h 1211859"/>
                <a:gd name="connsiteX24" fmla="*/ 1732372 w 2020244"/>
                <a:gd name="connsiteY24" fmla="*/ 34234 h 1211859"/>
                <a:gd name="connsiteX25" fmla="*/ 1751916 w 2020244"/>
                <a:gd name="connsiteY25" fmla="*/ 107173 h 1211859"/>
                <a:gd name="connsiteX26" fmla="*/ 1536390 w 2020244"/>
                <a:gd name="connsiteY26" fmla="*/ 187193 h 1211859"/>
                <a:gd name="connsiteX27" fmla="*/ 1537564 w 2020244"/>
                <a:gd name="connsiteY27" fmla="*/ 203992 h 1211859"/>
                <a:gd name="connsiteX28" fmla="*/ 1558036 w 2020244"/>
                <a:gd name="connsiteY28" fmla="*/ 220883 h 1211859"/>
                <a:gd name="connsiteX29" fmla="*/ 1678927 w 2020244"/>
                <a:gd name="connsiteY29" fmla="*/ 512741 h 1211859"/>
                <a:gd name="connsiteX30" fmla="*/ 1678927 w 2020244"/>
                <a:gd name="connsiteY30" fmla="*/ 518817 h 1211859"/>
                <a:gd name="connsiteX31" fmla="*/ 1708052 w 2020244"/>
                <a:gd name="connsiteY31" fmla="*/ 540422 h 1211859"/>
                <a:gd name="connsiteX32" fmla="*/ 2020244 w 2020244"/>
                <a:gd name="connsiteY32" fmla="*/ 1205695 h 1211859"/>
                <a:gd name="connsiteX33" fmla="*/ 1633444 w 2020244"/>
                <a:gd name="connsiteY33" fmla="*/ 1211859 h 121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20244" h="1211859">
                  <a:moveTo>
                    <a:pt x="1633444" y="1211859"/>
                  </a:moveTo>
                  <a:cubicBezTo>
                    <a:pt x="1631874" y="1113354"/>
                    <a:pt x="1601922" y="1019735"/>
                    <a:pt x="1549910" y="940619"/>
                  </a:cubicBezTo>
                  <a:lnTo>
                    <a:pt x="1489769" y="920677"/>
                  </a:lnTo>
                  <a:cubicBezTo>
                    <a:pt x="1474347" y="923833"/>
                    <a:pt x="1458379" y="925490"/>
                    <a:pt x="1442025" y="925490"/>
                  </a:cubicBezTo>
                  <a:lnTo>
                    <a:pt x="236902" y="925490"/>
                  </a:lnTo>
                  <a:cubicBezTo>
                    <a:pt x="106065" y="925490"/>
                    <a:pt x="0" y="819425"/>
                    <a:pt x="0" y="688588"/>
                  </a:cubicBezTo>
                  <a:lnTo>
                    <a:pt x="0" y="512740"/>
                  </a:lnTo>
                  <a:cubicBezTo>
                    <a:pt x="0" y="427257"/>
                    <a:pt x="25987" y="347842"/>
                    <a:pt x="70492" y="281967"/>
                  </a:cubicBezTo>
                  <a:lnTo>
                    <a:pt x="95289" y="251912"/>
                  </a:lnTo>
                  <a:lnTo>
                    <a:pt x="249215" y="81722"/>
                  </a:lnTo>
                  <a:lnTo>
                    <a:pt x="101375" y="51566"/>
                  </a:lnTo>
                  <a:lnTo>
                    <a:pt x="108565" y="1"/>
                  </a:lnTo>
                  <a:lnTo>
                    <a:pt x="523070" y="31517"/>
                  </a:lnTo>
                  <a:cubicBezTo>
                    <a:pt x="522892" y="32791"/>
                    <a:pt x="522715" y="34065"/>
                    <a:pt x="522537" y="35339"/>
                  </a:cubicBezTo>
                  <a:lnTo>
                    <a:pt x="529047" y="34235"/>
                  </a:lnTo>
                  <a:lnTo>
                    <a:pt x="547942" y="104752"/>
                  </a:lnTo>
                  <a:lnTo>
                    <a:pt x="1313404" y="104752"/>
                  </a:lnTo>
                  <a:lnTo>
                    <a:pt x="1335953" y="107025"/>
                  </a:lnTo>
                  <a:lnTo>
                    <a:pt x="1334538" y="101745"/>
                  </a:lnTo>
                  <a:lnTo>
                    <a:pt x="1452539" y="81721"/>
                  </a:lnTo>
                  <a:lnTo>
                    <a:pt x="1304700" y="51565"/>
                  </a:lnTo>
                  <a:lnTo>
                    <a:pt x="1311890" y="0"/>
                  </a:lnTo>
                  <a:lnTo>
                    <a:pt x="1726395" y="31517"/>
                  </a:lnTo>
                  <a:cubicBezTo>
                    <a:pt x="1726217" y="32791"/>
                    <a:pt x="1726040" y="34065"/>
                    <a:pt x="1725862" y="35339"/>
                  </a:cubicBezTo>
                  <a:lnTo>
                    <a:pt x="1732372" y="34234"/>
                  </a:lnTo>
                  <a:lnTo>
                    <a:pt x="1751916" y="107173"/>
                  </a:lnTo>
                  <a:lnTo>
                    <a:pt x="1536390" y="187193"/>
                  </a:lnTo>
                  <a:cubicBezTo>
                    <a:pt x="1536781" y="192793"/>
                    <a:pt x="1537173" y="198392"/>
                    <a:pt x="1537564" y="203992"/>
                  </a:cubicBezTo>
                  <a:lnTo>
                    <a:pt x="1558036" y="220883"/>
                  </a:lnTo>
                  <a:cubicBezTo>
                    <a:pt x="1632729" y="295576"/>
                    <a:pt x="1678927" y="398763"/>
                    <a:pt x="1678927" y="512741"/>
                  </a:cubicBezTo>
                  <a:lnTo>
                    <a:pt x="1678927" y="518817"/>
                  </a:lnTo>
                  <a:lnTo>
                    <a:pt x="1708052" y="540422"/>
                  </a:lnTo>
                  <a:cubicBezTo>
                    <a:pt x="1899512" y="704725"/>
                    <a:pt x="2016098" y="945531"/>
                    <a:pt x="2020244" y="1205695"/>
                  </a:cubicBezTo>
                  <a:lnTo>
                    <a:pt x="1633444" y="121185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75000"/>
                  </a:srgbClr>
                </a:gs>
                <a:gs pos="54000">
                  <a:srgbClr val="FFC000"/>
                </a:gs>
                <a:gs pos="100000">
                  <a:srgbClr val="FFC000">
                    <a:lumMod val="20000"/>
                    <a:lumOff val="80000"/>
                  </a:srgbClr>
                </a:gs>
              </a:gsLst>
              <a:lin ang="162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A3D10AE2-265F-42A1-9B1C-1D8A676236B6}"/>
                </a:ext>
              </a:extLst>
            </p:cNvPr>
            <p:cNvSpPr/>
            <p:nvPr/>
          </p:nvSpPr>
          <p:spPr>
            <a:xfrm rot="16200000">
              <a:off x="2396696" y="2432443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A9FC2549-C215-4AA9-9FB3-0451C3892229}"/>
                </a:ext>
              </a:extLst>
            </p:cNvPr>
            <p:cNvSpPr/>
            <p:nvPr/>
          </p:nvSpPr>
          <p:spPr>
            <a:xfrm rot="16200000">
              <a:off x="3596846" y="2432443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DA28DA81-9AB6-4ED0-8516-0D7CEA9DBF78}"/>
                </a:ext>
              </a:extLst>
            </p:cNvPr>
            <p:cNvSpPr/>
            <p:nvPr/>
          </p:nvSpPr>
          <p:spPr>
            <a:xfrm>
              <a:off x="2313006" y="1655657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CA26F2E1-985A-42AF-8D86-934C02D57570}"/>
                </a:ext>
              </a:extLst>
            </p:cNvPr>
            <p:cNvSpPr/>
            <p:nvPr/>
          </p:nvSpPr>
          <p:spPr>
            <a:xfrm>
              <a:off x="1605939" y="838364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0ADA28ED-1498-40E5-ABF2-3329761C4F0B}"/>
                </a:ext>
              </a:extLst>
            </p:cNvPr>
            <p:cNvSpPr/>
            <p:nvPr/>
          </p:nvSpPr>
          <p:spPr>
            <a:xfrm>
              <a:off x="2034564" y="838364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7A7E0353-574F-432F-901C-C42A011574E7}"/>
                </a:ext>
              </a:extLst>
            </p:cNvPr>
            <p:cNvSpPr/>
            <p:nvPr/>
          </p:nvSpPr>
          <p:spPr>
            <a:xfrm>
              <a:off x="1339775" y="840730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41AEFB65-215C-4C8F-9086-7E24C35EE76D}"/>
                </a:ext>
              </a:extLst>
            </p:cNvPr>
            <p:cNvSpPr/>
            <p:nvPr/>
          </p:nvSpPr>
          <p:spPr>
            <a:xfrm>
              <a:off x="1691892" y="1422046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748E6CC9-DC01-4ACE-B271-B7A1EBD7760E}"/>
                </a:ext>
              </a:extLst>
            </p:cNvPr>
            <p:cNvSpPr/>
            <p:nvPr/>
          </p:nvSpPr>
          <p:spPr>
            <a:xfrm>
              <a:off x="1815421" y="1368511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9D2E6E6A-EC0F-4713-9E08-2937C5D7EFEF}"/>
                </a:ext>
              </a:extLst>
            </p:cNvPr>
            <p:cNvSpPr/>
            <p:nvPr/>
          </p:nvSpPr>
          <p:spPr>
            <a:xfrm>
              <a:off x="1632313" y="1129574"/>
              <a:ext cx="116322" cy="457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653C42E0-D4C4-4FA0-9F2A-3435A6A1C1BA}"/>
                </a:ext>
              </a:extLst>
            </p:cNvPr>
            <p:cNvSpPr/>
            <p:nvPr/>
          </p:nvSpPr>
          <p:spPr>
            <a:xfrm>
              <a:off x="2043472" y="1129574"/>
              <a:ext cx="116322" cy="4572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5CA9AB22-36B9-4EEC-B35B-B2A212692F0C}"/>
              </a:ext>
            </a:extLst>
          </p:cNvPr>
          <p:cNvGrpSpPr/>
          <p:nvPr/>
        </p:nvGrpSpPr>
        <p:grpSpPr>
          <a:xfrm>
            <a:off x="943328" y="4233945"/>
            <a:ext cx="2152298" cy="1845484"/>
            <a:chOff x="2309567" y="3114136"/>
            <a:chExt cx="1882871" cy="1614467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D1318E41-760E-448E-9429-782616C658A2}"/>
                </a:ext>
              </a:extLst>
            </p:cNvPr>
            <p:cNvGrpSpPr/>
            <p:nvPr/>
          </p:nvGrpSpPr>
          <p:grpSpPr>
            <a:xfrm>
              <a:off x="2309567" y="3114136"/>
              <a:ext cx="1882871" cy="1614467"/>
              <a:chOff x="1271306" y="4911396"/>
              <a:chExt cx="2133600" cy="1605106"/>
            </a:xfrm>
          </p:grpSpPr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578A891C-A6FE-41F4-8078-43D5E74335FF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2EEDF6E1-13BD-49BE-9C04-1D0C03B94436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E83DF7EC-482A-4E31-8EEE-7E0E6FEC7865}"/>
                </a:ext>
              </a:extLst>
            </p:cNvPr>
            <p:cNvGrpSpPr/>
            <p:nvPr/>
          </p:nvGrpSpPr>
          <p:grpSpPr>
            <a:xfrm>
              <a:off x="2587156" y="3239971"/>
              <a:ext cx="993954" cy="669923"/>
              <a:chOff x="949577" y="2372799"/>
              <a:chExt cx="1281572" cy="863777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26892B3C-5D82-4670-9985-D9971CF76AB9}"/>
                  </a:ext>
                </a:extLst>
              </p:cNvPr>
              <p:cNvGrpSpPr/>
              <p:nvPr/>
            </p:nvGrpSpPr>
            <p:grpSpPr>
              <a:xfrm rot="1145222">
                <a:off x="1263902" y="2372799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D830B588-3843-4DEA-8379-CDB91F159940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F4536FAF-66A9-4C7D-95EC-45D8444FC347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B0EA6A23-CAD3-4F61-8045-4F4DEB447A3B}"/>
                  </a:ext>
                </a:extLst>
              </p:cNvPr>
              <p:cNvGrpSpPr/>
              <p:nvPr/>
            </p:nvGrpSpPr>
            <p:grpSpPr>
              <a:xfrm rot="1145222">
                <a:off x="1162302" y="2458523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225FC731-7249-41C5-9043-518506E83B8D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9DC839E0-4DFF-4FC1-8413-7425D8422079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66F8F8CC-E656-47C7-B5F9-9463B902EF6C}"/>
                  </a:ext>
                </a:extLst>
              </p:cNvPr>
              <p:cNvGrpSpPr/>
              <p:nvPr/>
            </p:nvGrpSpPr>
            <p:grpSpPr>
              <a:xfrm rot="1145222">
                <a:off x="1054352" y="2522023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2E11CB15-1F17-480E-AC77-E0387034E736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8ED87AC4-AF4D-4ED1-A54B-CD0E9565B5FA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63850CF9-331D-46D4-B8C2-50898EC4ED4C}"/>
                  </a:ext>
                </a:extLst>
              </p:cNvPr>
              <p:cNvGrpSpPr/>
              <p:nvPr/>
            </p:nvGrpSpPr>
            <p:grpSpPr>
              <a:xfrm rot="1145222">
                <a:off x="949577" y="2604572"/>
                <a:ext cx="967247" cy="632004"/>
                <a:chOff x="638967" y="2062217"/>
                <a:chExt cx="1654968" cy="1308265"/>
              </a:xfr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0000">
                    <a:srgbClr val="ED7D31">
                      <a:lumMod val="50000"/>
                    </a:srgbClr>
                  </a:gs>
                </a:gsLst>
                <a:lin ang="18900000" scaled="1"/>
                <a:tileRect/>
              </a:gradFill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79E776EA-1F89-44CF-8D0C-B31CD64654A7}"/>
                    </a:ext>
                  </a:extLst>
                </p:cNvPr>
                <p:cNvSpPr/>
                <p:nvPr/>
              </p:nvSpPr>
              <p:spPr>
                <a:xfrm>
                  <a:off x="638967" y="2062217"/>
                  <a:ext cx="1654968" cy="1308215"/>
                </a:xfrm>
                <a:custGeom>
                  <a:avLst/>
                  <a:gdLst>
                    <a:gd name="connsiteX0" fmla="*/ 531164 w 1654968"/>
                    <a:gd name="connsiteY0" fmla="*/ 31 h 1308215"/>
                    <a:gd name="connsiteX1" fmla="*/ 598866 w 1654968"/>
                    <a:gd name="connsiteY1" fmla="*/ 11608 h 1308215"/>
                    <a:gd name="connsiteX2" fmla="*/ 633481 w 1654968"/>
                    <a:gd name="connsiteY2" fmla="*/ 29833 h 1308215"/>
                    <a:gd name="connsiteX3" fmla="*/ 662286 w 1654968"/>
                    <a:gd name="connsiteY3" fmla="*/ 11409 h 1308215"/>
                    <a:gd name="connsiteX4" fmla="*/ 761858 w 1654968"/>
                    <a:gd name="connsiteY4" fmla="*/ 9744 h 1308215"/>
                    <a:gd name="connsiteX5" fmla="*/ 801644 w 1654968"/>
                    <a:gd name="connsiteY5" fmla="*/ 20498 h 1308215"/>
                    <a:gd name="connsiteX6" fmla="*/ 878614 w 1654968"/>
                    <a:gd name="connsiteY6" fmla="*/ 56497 h 1308215"/>
                    <a:gd name="connsiteX7" fmla="*/ 916162 w 1654968"/>
                    <a:gd name="connsiteY7" fmla="*/ 85575 h 1308215"/>
                    <a:gd name="connsiteX8" fmla="*/ 919831 w 1654968"/>
                    <a:gd name="connsiteY8" fmla="*/ 86996 h 1308215"/>
                    <a:gd name="connsiteX9" fmla="*/ 951058 w 1654968"/>
                    <a:gd name="connsiteY9" fmla="*/ 83704 h 1308215"/>
                    <a:gd name="connsiteX10" fmla="*/ 1027859 w 1654968"/>
                    <a:gd name="connsiteY10" fmla="*/ 99388 h 1308215"/>
                    <a:gd name="connsiteX11" fmla="*/ 1167844 w 1654968"/>
                    <a:gd name="connsiteY11" fmla="*/ 184187 h 1308215"/>
                    <a:gd name="connsiteX12" fmla="*/ 1180233 w 1654968"/>
                    <a:gd name="connsiteY12" fmla="*/ 200245 h 1308215"/>
                    <a:gd name="connsiteX13" fmla="*/ 1199590 w 1654968"/>
                    <a:gd name="connsiteY13" fmla="*/ 208498 h 1308215"/>
                    <a:gd name="connsiteX14" fmla="*/ 1273815 w 1654968"/>
                    <a:gd name="connsiteY14" fmla="*/ 256297 h 1308215"/>
                    <a:gd name="connsiteX15" fmla="*/ 1339538 w 1654968"/>
                    <a:gd name="connsiteY15" fmla="*/ 319606 h 1308215"/>
                    <a:gd name="connsiteX16" fmla="*/ 1370603 w 1654968"/>
                    <a:gd name="connsiteY16" fmla="*/ 364967 h 1308215"/>
                    <a:gd name="connsiteX17" fmla="*/ 1386705 w 1654968"/>
                    <a:gd name="connsiteY17" fmla="*/ 374150 h 1308215"/>
                    <a:gd name="connsiteX18" fmla="*/ 1424034 w 1654968"/>
                    <a:gd name="connsiteY18" fmla="*/ 400909 h 1308215"/>
                    <a:gd name="connsiteX19" fmla="*/ 1556959 w 1654968"/>
                    <a:gd name="connsiteY19" fmla="*/ 619519 h 1308215"/>
                    <a:gd name="connsiteX20" fmla="*/ 1552688 w 1654968"/>
                    <a:gd name="connsiteY20" fmla="*/ 632944 h 1308215"/>
                    <a:gd name="connsiteX21" fmla="*/ 1581959 w 1654968"/>
                    <a:gd name="connsiteY21" fmla="*/ 674729 h 1308215"/>
                    <a:gd name="connsiteX22" fmla="*/ 1629827 w 1654968"/>
                    <a:gd name="connsiteY22" fmla="*/ 841612 h 1308215"/>
                    <a:gd name="connsiteX23" fmla="*/ 1625969 w 1654968"/>
                    <a:gd name="connsiteY23" fmla="*/ 857205 h 1308215"/>
                    <a:gd name="connsiteX24" fmla="*/ 1649962 w 1654968"/>
                    <a:gd name="connsiteY24" fmla="*/ 937868 h 1308215"/>
                    <a:gd name="connsiteX25" fmla="*/ 1637883 w 1654968"/>
                    <a:gd name="connsiteY25" fmla="*/ 1076216 h 1308215"/>
                    <a:gd name="connsiteX26" fmla="*/ 1635363 w 1654968"/>
                    <a:gd name="connsiteY26" fmla="*/ 1079997 h 1308215"/>
                    <a:gd name="connsiteX27" fmla="*/ 1636185 w 1654968"/>
                    <a:gd name="connsiteY27" fmla="*/ 1100363 h 1308215"/>
                    <a:gd name="connsiteX28" fmla="*/ 1647006 w 1654968"/>
                    <a:gd name="connsiteY28" fmla="*/ 1275346 h 1308215"/>
                    <a:gd name="connsiteX29" fmla="*/ 1643003 w 1654968"/>
                    <a:gd name="connsiteY29" fmla="*/ 1276404 h 1308215"/>
                    <a:gd name="connsiteX30" fmla="*/ 1643572 w 1654968"/>
                    <a:gd name="connsiteY30" fmla="*/ 1277957 h 1308215"/>
                    <a:gd name="connsiteX31" fmla="*/ 1572054 w 1654968"/>
                    <a:gd name="connsiteY31" fmla="*/ 1304126 h 1308215"/>
                    <a:gd name="connsiteX32" fmla="*/ 1571071 w 1654968"/>
                    <a:gd name="connsiteY32" fmla="*/ 1305325 h 1308215"/>
                    <a:gd name="connsiteX33" fmla="*/ 1567506 w 1654968"/>
                    <a:gd name="connsiteY33" fmla="*/ 1305790 h 1308215"/>
                    <a:gd name="connsiteX34" fmla="*/ 1561959 w 1654968"/>
                    <a:gd name="connsiteY34" fmla="*/ 1307820 h 1308215"/>
                    <a:gd name="connsiteX35" fmla="*/ 1561502 w 1654968"/>
                    <a:gd name="connsiteY35" fmla="*/ 1306572 h 1308215"/>
                    <a:gd name="connsiteX36" fmla="*/ 1548897 w 1654968"/>
                    <a:gd name="connsiteY36" fmla="*/ 1308215 h 1308215"/>
                    <a:gd name="connsiteX37" fmla="*/ 1451369 w 1654968"/>
                    <a:gd name="connsiteY37" fmla="*/ 1295096 h 1308215"/>
                    <a:gd name="connsiteX38" fmla="*/ 670981 w 1654968"/>
                    <a:gd name="connsiteY38" fmla="*/ 605375 h 1308215"/>
                    <a:gd name="connsiteX39" fmla="*/ 610951 w 1654968"/>
                    <a:gd name="connsiteY39" fmla="*/ 600856 h 1308215"/>
                    <a:gd name="connsiteX40" fmla="*/ 580734 w 1654968"/>
                    <a:gd name="connsiteY40" fmla="*/ 606136 h 1308215"/>
                    <a:gd name="connsiteX41" fmla="*/ 540018 w 1654968"/>
                    <a:gd name="connsiteY41" fmla="*/ 637141 h 1308215"/>
                    <a:gd name="connsiteX42" fmla="*/ 294979 w 1654968"/>
                    <a:gd name="connsiteY42" fmla="*/ 1099937 h 1308215"/>
                    <a:gd name="connsiteX43" fmla="*/ 286023 w 1654968"/>
                    <a:gd name="connsiteY43" fmla="*/ 1105860 h 1308215"/>
                    <a:gd name="connsiteX44" fmla="*/ 286260 w 1654968"/>
                    <a:gd name="connsiteY44" fmla="*/ 1106507 h 1308215"/>
                    <a:gd name="connsiteX45" fmla="*/ 283539 w 1654968"/>
                    <a:gd name="connsiteY45" fmla="*/ 1107502 h 1308215"/>
                    <a:gd name="connsiteX46" fmla="*/ 279548 w 1654968"/>
                    <a:gd name="connsiteY46" fmla="*/ 1110141 h 1308215"/>
                    <a:gd name="connsiteX47" fmla="*/ 273293 w 1654968"/>
                    <a:gd name="connsiteY47" fmla="*/ 1111251 h 1308215"/>
                    <a:gd name="connsiteX48" fmla="*/ 215534 w 1654968"/>
                    <a:gd name="connsiteY48" fmla="*/ 1132386 h 1308215"/>
                    <a:gd name="connsiteX49" fmla="*/ 214956 w 1654968"/>
                    <a:gd name="connsiteY49" fmla="*/ 1132908 h 1308215"/>
                    <a:gd name="connsiteX50" fmla="*/ 212151 w 1654968"/>
                    <a:gd name="connsiteY50" fmla="*/ 1133624 h 1308215"/>
                    <a:gd name="connsiteX51" fmla="*/ 204647 w 1654968"/>
                    <a:gd name="connsiteY51" fmla="*/ 1136370 h 1308215"/>
                    <a:gd name="connsiteX52" fmla="*/ 204369 w 1654968"/>
                    <a:gd name="connsiteY52" fmla="*/ 1135611 h 1308215"/>
                    <a:gd name="connsiteX53" fmla="*/ 193120 w 1654968"/>
                    <a:gd name="connsiteY53" fmla="*/ 1138483 h 1308215"/>
                    <a:gd name="connsiteX54" fmla="*/ 125889 w 1654968"/>
                    <a:gd name="connsiteY54" fmla="*/ 926654 h 1308215"/>
                    <a:gd name="connsiteX55" fmla="*/ 81398 w 1654968"/>
                    <a:gd name="connsiteY55" fmla="*/ 847048 h 1308215"/>
                    <a:gd name="connsiteX56" fmla="*/ 56207 w 1654968"/>
                    <a:gd name="connsiteY56" fmla="*/ 765928 h 1308215"/>
                    <a:gd name="connsiteX57" fmla="*/ 53441 w 1654968"/>
                    <a:gd name="connsiteY57" fmla="*/ 703330 h 1308215"/>
                    <a:gd name="connsiteX58" fmla="*/ 29131 w 1654968"/>
                    <a:gd name="connsiteY58" fmla="*/ 660077 h 1308215"/>
                    <a:gd name="connsiteX59" fmla="*/ 5007 w 1654968"/>
                    <a:gd name="connsiteY59" fmla="*/ 578971 h 1308215"/>
                    <a:gd name="connsiteX60" fmla="*/ 23870 w 1654968"/>
                    <a:gd name="connsiteY60" fmla="*/ 428908 h 1308215"/>
                    <a:gd name="connsiteX61" fmla="*/ 34055 w 1654968"/>
                    <a:gd name="connsiteY61" fmla="*/ 419026 h 1308215"/>
                    <a:gd name="connsiteX62" fmla="*/ 25715 w 1654968"/>
                    <a:gd name="connsiteY62" fmla="*/ 390986 h 1308215"/>
                    <a:gd name="connsiteX63" fmla="*/ 92836 w 1654968"/>
                    <a:gd name="connsiteY63" fmla="*/ 207407 h 1308215"/>
                    <a:gd name="connsiteX64" fmla="*/ 105810 w 1654968"/>
                    <a:gd name="connsiteY64" fmla="*/ 207412 h 1308215"/>
                    <a:gd name="connsiteX65" fmla="*/ 108952 w 1654968"/>
                    <a:gd name="connsiteY65" fmla="*/ 189132 h 1308215"/>
                    <a:gd name="connsiteX66" fmla="*/ 142371 w 1654968"/>
                    <a:gd name="connsiteY66" fmla="*/ 131507 h 1308215"/>
                    <a:gd name="connsiteX67" fmla="*/ 221379 w 1654968"/>
                    <a:gd name="connsiteY67" fmla="*/ 79382 h 1308215"/>
                    <a:gd name="connsiteX68" fmla="*/ 246306 w 1654968"/>
                    <a:gd name="connsiteY68" fmla="*/ 76006 h 1308215"/>
                    <a:gd name="connsiteX69" fmla="*/ 249227 w 1654968"/>
                    <a:gd name="connsiteY69" fmla="*/ 73427 h 1308215"/>
                    <a:gd name="connsiteX70" fmla="*/ 335277 w 1654968"/>
                    <a:gd name="connsiteY70" fmla="*/ 48018 h 1308215"/>
                    <a:gd name="connsiteX71" fmla="*/ 359938 w 1654968"/>
                    <a:gd name="connsiteY71" fmla="*/ 52455 h 1308215"/>
                    <a:gd name="connsiteX72" fmla="*/ 391811 w 1654968"/>
                    <a:gd name="connsiteY72" fmla="*/ 35522 h 1308215"/>
                    <a:gd name="connsiteX73" fmla="*/ 422138 w 1654968"/>
                    <a:gd name="connsiteY73" fmla="*/ 31119 h 1308215"/>
                    <a:gd name="connsiteX74" fmla="*/ 461661 w 1654968"/>
                    <a:gd name="connsiteY74" fmla="*/ 10122 h 1308215"/>
                    <a:gd name="connsiteX75" fmla="*/ 531164 w 1654968"/>
                    <a:gd name="connsiteY75" fmla="*/ 31 h 1308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1654968" h="1308215">
                      <a:moveTo>
                        <a:pt x="531164" y="31"/>
                      </a:moveTo>
                      <a:cubicBezTo>
                        <a:pt x="554455" y="421"/>
                        <a:pt x="577444" y="4421"/>
                        <a:pt x="598866" y="11608"/>
                      </a:cubicBezTo>
                      <a:lnTo>
                        <a:pt x="633481" y="29833"/>
                      </a:lnTo>
                      <a:lnTo>
                        <a:pt x="662286" y="11409"/>
                      </a:lnTo>
                      <a:cubicBezTo>
                        <a:pt x="688951" y="2879"/>
                        <a:pt x="723326" y="1945"/>
                        <a:pt x="761858" y="9744"/>
                      </a:cubicBezTo>
                      <a:cubicBezTo>
                        <a:pt x="774702" y="12344"/>
                        <a:pt x="788008" y="15915"/>
                        <a:pt x="801644" y="20498"/>
                      </a:cubicBezTo>
                      <a:cubicBezTo>
                        <a:pt x="828916" y="29664"/>
                        <a:pt x="854928" y="42014"/>
                        <a:pt x="878614" y="56497"/>
                      </a:cubicBezTo>
                      <a:lnTo>
                        <a:pt x="916162" y="85575"/>
                      </a:lnTo>
                      <a:lnTo>
                        <a:pt x="919831" y="86996"/>
                      </a:lnTo>
                      <a:lnTo>
                        <a:pt x="951058" y="83704"/>
                      </a:lnTo>
                      <a:cubicBezTo>
                        <a:pt x="974635" y="85107"/>
                        <a:pt x="1000587" y="90222"/>
                        <a:pt x="1027859" y="99388"/>
                      </a:cubicBezTo>
                      <a:cubicBezTo>
                        <a:pt x="1082404" y="117721"/>
                        <a:pt x="1131905" y="148783"/>
                        <a:pt x="1167844" y="184187"/>
                      </a:cubicBezTo>
                      <a:lnTo>
                        <a:pt x="1180233" y="200245"/>
                      </a:lnTo>
                      <a:lnTo>
                        <a:pt x="1199590" y="208498"/>
                      </a:lnTo>
                      <a:cubicBezTo>
                        <a:pt x="1223835" y="220580"/>
                        <a:pt x="1248994" y="236592"/>
                        <a:pt x="1273815" y="256297"/>
                      </a:cubicBezTo>
                      <a:cubicBezTo>
                        <a:pt x="1298636" y="276003"/>
                        <a:pt x="1320769" y="297537"/>
                        <a:pt x="1339538" y="319606"/>
                      </a:cubicBezTo>
                      <a:lnTo>
                        <a:pt x="1370603" y="364967"/>
                      </a:lnTo>
                      <a:lnTo>
                        <a:pt x="1386705" y="374150"/>
                      </a:lnTo>
                      <a:cubicBezTo>
                        <a:pt x="1399128" y="382128"/>
                        <a:pt x="1411623" y="391056"/>
                        <a:pt x="1424034" y="400909"/>
                      </a:cubicBezTo>
                      <a:cubicBezTo>
                        <a:pt x="1510906" y="469879"/>
                        <a:pt x="1564845" y="561248"/>
                        <a:pt x="1556959" y="619519"/>
                      </a:cubicBezTo>
                      <a:lnTo>
                        <a:pt x="1552688" y="632944"/>
                      </a:lnTo>
                      <a:lnTo>
                        <a:pt x="1581959" y="674729"/>
                      </a:lnTo>
                      <a:cubicBezTo>
                        <a:pt x="1616940" y="736559"/>
                        <a:pt x="1633005" y="796983"/>
                        <a:pt x="1629827" y="841612"/>
                      </a:cubicBezTo>
                      <a:lnTo>
                        <a:pt x="1625969" y="857205"/>
                      </a:lnTo>
                      <a:lnTo>
                        <a:pt x="1649962" y="937868"/>
                      </a:lnTo>
                      <a:cubicBezTo>
                        <a:pt x="1659922" y="994256"/>
                        <a:pt x="1654577" y="1042997"/>
                        <a:pt x="1637883" y="1076216"/>
                      </a:cubicBezTo>
                      <a:lnTo>
                        <a:pt x="1635363" y="1079997"/>
                      </a:lnTo>
                      <a:cubicBezTo>
                        <a:pt x="1635637" y="1086785"/>
                        <a:pt x="1635910" y="1093574"/>
                        <a:pt x="1636185" y="1100363"/>
                      </a:cubicBezTo>
                      <a:cubicBezTo>
                        <a:pt x="1638330" y="1208753"/>
                        <a:pt x="1660957" y="1258142"/>
                        <a:pt x="1647006" y="1275346"/>
                      </a:cubicBezTo>
                      <a:lnTo>
                        <a:pt x="1643003" y="1276404"/>
                      </a:lnTo>
                      <a:lnTo>
                        <a:pt x="1643572" y="1277957"/>
                      </a:lnTo>
                      <a:lnTo>
                        <a:pt x="1572054" y="1304126"/>
                      </a:lnTo>
                      <a:lnTo>
                        <a:pt x="1571071" y="1305325"/>
                      </a:lnTo>
                      <a:lnTo>
                        <a:pt x="1567506" y="1305790"/>
                      </a:lnTo>
                      <a:lnTo>
                        <a:pt x="1561959" y="1307820"/>
                      </a:lnTo>
                      <a:lnTo>
                        <a:pt x="1561502" y="1306572"/>
                      </a:lnTo>
                      <a:lnTo>
                        <a:pt x="1548897" y="1308215"/>
                      </a:lnTo>
                      <a:cubicBezTo>
                        <a:pt x="1529040" y="1307649"/>
                        <a:pt x="1498201" y="1302492"/>
                        <a:pt x="1451369" y="1295096"/>
                      </a:cubicBezTo>
                      <a:cubicBezTo>
                        <a:pt x="1274553" y="1267175"/>
                        <a:pt x="1010863" y="669577"/>
                        <a:pt x="670981" y="605375"/>
                      </a:cubicBezTo>
                      <a:cubicBezTo>
                        <a:pt x="649739" y="601362"/>
                        <a:pt x="629764" y="599960"/>
                        <a:pt x="610951" y="600856"/>
                      </a:cubicBezTo>
                      <a:lnTo>
                        <a:pt x="580734" y="606136"/>
                      </a:lnTo>
                      <a:lnTo>
                        <a:pt x="540018" y="637141"/>
                      </a:lnTo>
                      <a:cubicBezTo>
                        <a:pt x="405741" y="761826"/>
                        <a:pt x="364731" y="1036598"/>
                        <a:pt x="294979" y="1099937"/>
                      </a:cubicBezTo>
                      <a:lnTo>
                        <a:pt x="286023" y="1105860"/>
                      </a:lnTo>
                      <a:lnTo>
                        <a:pt x="286260" y="1106507"/>
                      </a:lnTo>
                      <a:lnTo>
                        <a:pt x="283539" y="1107502"/>
                      </a:lnTo>
                      <a:lnTo>
                        <a:pt x="279548" y="1110141"/>
                      </a:lnTo>
                      <a:lnTo>
                        <a:pt x="273293" y="1111251"/>
                      </a:lnTo>
                      <a:lnTo>
                        <a:pt x="215534" y="1132386"/>
                      </a:lnTo>
                      <a:lnTo>
                        <a:pt x="214956" y="1132908"/>
                      </a:lnTo>
                      <a:lnTo>
                        <a:pt x="212151" y="1133624"/>
                      </a:lnTo>
                      <a:lnTo>
                        <a:pt x="204647" y="1136370"/>
                      </a:lnTo>
                      <a:lnTo>
                        <a:pt x="204369" y="1135611"/>
                      </a:lnTo>
                      <a:lnTo>
                        <a:pt x="193120" y="1138483"/>
                      </a:lnTo>
                      <a:cubicBezTo>
                        <a:pt x="70523" y="1131703"/>
                        <a:pt x="143602" y="1003438"/>
                        <a:pt x="125889" y="926654"/>
                      </a:cubicBezTo>
                      <a:lnTo>
                        <a:pt x="81398" y="847048"/>
                      </a:lnTo>
                      <a:cubicBezTo>
                        <a:pt x="69208" y="818759"/>
                        <a:pt x="60862" y="791323"/>
                        <a:pt x="56207" y="765928"/>
                      </a:cubicBezTo>
                      <a:cubicBezTo>
                        <a:pt x="55285" y="745062"/>
                        <a:pt x="54363" y="724197"/>
                        <a:pt x="53441" y="703330"/>
                      </a:cubicBezTo>
                      <a:lnTo>
                        <a:pt x="29131" y="660077"/>
                      </a:lnTo>
                      <a:cubicBezTo>
                        <a:pt x="18323" y="634603"/>
                        <a:pt x="9988" y="607166"/>
                        <a:pt x="5007" y="578971"/>
                      </a:cubicBezTo>
                      <a:cubicBezTo>
                        <a:pt x="-6198" y="515534"/>
                        <a:pt x="1967" y="461776"/>
                        <a:pt x="23870" y="428908"/>
                      </a:cubicBezTo>
                      <a:lnTo>
                        <a:pt x="34055" y="419026"/>
                      </a:lnTo>
                      <a:lnTo>
                        <a:pt x="25715" y="390986"/>
                      </a:lnTo>
                      <a:cubicBezTo>
                        <a:pt x="8284" y="292306"/>
                        <a:pt x="37726" y="217046"/>
                        <a:pt x="92836" y="207407"/>
                      </a:cubicBezTo>
                      <a:lnTo>
                        <a:pt x="105810" y="207412"/>
                      </a:lnTo>
                      <a:lnTo>
                        <a:pt x="108952" y="189132"/>
                      </a:lnTo>
                      <a:cubicBezTo>
                        <a:pt x="116333" y="168563"/>
                        <a:pt x="127470" y="148936"/>
                        <a:pt x="142371" y="131507"/>
                      </a:cubicBezTo>
                      <a:cubicBezTo>
                        <a:pt x="164722" y="105363"/>
                        <a:pt x="192368" y="87879"/>
                        <a:pt x="221379" y="79382"/>
                      </a:cubicBezTo>
                      <a:lnTo>
                        <a:pt x="246306" y="76006"/>
                      </a:lnTo>
                      <a:lnTo>
                        <a:pt x="249227" y="73427"/>
                      </a:lnTo>
                      <a:cubicBezTo>
                        <a:pt x="275891" y="56024"/>
                        <a:pt x="305885" y="47445"/>
                        <a:pt x="335277" y="48018"/>
                      </a:cubicBezTo>
                      <a:lnTo>
                        <a:pt x="359938" y="52455"/>
                      </a:lnTo>
                      <a:lnTo>
                        <a:pt x="391811" y="35522"/>
                      </a:lnTo>
                      <a:lnTo>
                        <a:pt x="422138" y="31119"/>
                      </a:lnTo>
                      <a:lnTo>
                        <a:pt x="461661" y="10122"/>
                      </a:lnTo>
                      <a:cubicBezTo>
                        <a:pt x="484283" y="2864"/>
                        <a:pt x="507873" y="-358"/>
                        <a:pt x="531164" y="3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ED7D31">
                        <a:lumMod val="75000"/>
                      </a:srgbClr>
                    </a:gs>
                    <a:gs pos="0">
                      <a:srgbClr val="ED7D31">
                        <a:lumMod val="50000"/>
                      </a:srgbClr>
                    </a:gs>
                  </a:gsLst>
                  <a:lin ang="18900000" scaled="1"/>
                </a:gra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7A797355-F157-46E6-B2BB-EA6B98603EF2}"/>
                    </a:ext>
                  </a:extLst>
                </p:cNvPr>
                <p:cNvSpPr/>
                <p:nvPr/>
              </p:nvSpPr>
              <p:spPr>
                <a:xfrm>
                  <a:off x="638967" y="2087616"/>
                  <a:ext cx="1585117" cy="1282866"/>
                </a:xfrm>
                <a:custGeom>
                  <a:avLst/>
                  <a:gdLst>
                    <a:gd name="connsiteX0" fmla="*/ 447374 w 1537221"/>
                    <a:gd name="connsiteY0" fmla="*/ 35 h 1431820"/>
                    <a:gd name="connsiteX1" fmla="*/ 513030 w 1537221"/>
                    <a:gd name="connsiteY1" fmla="*/ 13002 h 1431820"/>
                    <a:gd name="connsiteX2" fmla="*/ 546599 w 1537221"/>
                    <a:gd name="connsiteY2" fmla="*/ 33417 h 1431820"/>
                    <a:gd name="connsiteX3" fmla="*/ 574534 w 1537221"/>
                    <a:gd name="connsiteY3" fmla="*/ 12780 h 1431820"/>
                    <a:gd name="connsiteX4" fmla="*/ 671097 w 1537221"/>
                    <a:gd name="connsiteY4" fmla="*/ 10915 h 1431820"/>
                    <a:gd name="connsiteX5" fmla="*/ 709681 w 1537221"/>
                    <a:gd name="connsiteY5" fmla="*/ 22961 h 1431820"/>
                    <a:gd name="connsiteX6" fmla="*/ 784325 w 1537221"/>
                    <a:gd name="connsiteY6" fmla="*/ 63284 h 1431820"/>
                    <a:gd name="connsiteX7" fmla="*/ 820739 w 1537221"/>
                    <a:gd name="connsiteY7" fmla="*/ 95856 h 1431820"/>
                    <a:gd name="connsiteX8" fmla="*/ 824297 w 1537221"/>
                    <a:gd name="connsiteY8" fmla="*/ 97447 h 1431820"/>
                    <a:gd name="connsiteX9" fmla="*/ 854580 w 1537221"/>
                    <a:gd name="connsiteY9" fmla="*/ 93760 h 1431820"/>
                    <a:gd name="connsiteX10" fmla="*/ 929061 w 1537221"/>
                    <a:gd name="connsiteY10" fmla="*/ 111328 h 1431820"/>
                    <a:gd name="connsiteX11" fmla="*/ 1064816 w 1537221"/>
                    <a:gd name="connsiteY11" fmla="*/ 206315 h 1431820"/>
                    <a:gd name="connsiteX12" fmla="*/ 1076831 w 1537221"/>
                    <a:gd name="connsiteY12" fmla="*/ 224302 h 1431820"/>
                    <a:gd name="connsiteX13" fmla="*/ 1095603 w 1537221"/>
                    <a:gd name="connsiteY13" fmla="*/ 233547 h 1431820"/>
                    <a:gd name="connsiteX14" fmla="*/ 1167585 w 1537221"/>
                    <a:gd name="connsiteY14" fmla="*/ 287088 h 1431820"/>
                    <a:gd name="connsiteX15" fmla="*/ 1231322 w 1537221"/>
                    <a:gd name="connsiteY15" fmla="*/ 358003 h 1431820"/>
                    <a:gd name="connsiteX16" fmla="*/ 1261448 w 1537221"/>
                    <a:gd name="connsiteY16" fmla="*/ 408814 h 1431820"/>
                    <a:gd name="connsiteX17" fmla="*/ 1277064 w 1537221"/>
                    <a:gd name="connsiteY17" fmla="*/ 419100 h 1431820"/>
                    <a:gd name="connsiteX18" fmla="*/ 1313265 w 1537221"/>
                    <a:gd name="connsiteY18" fmla="*/ 449074 h 1431820"/>
                    <a:gd name="connsiteX19" fmla="*/ 1442173 w 1537221"/>
                    <a:gd name="connsiteY19" fmla="*/ 693947 h 1431820"/>
                    <a:gd name="connsiteX20" fmla="*/ 1438031 w 1537221"/>
                    <a:gd name="connsiteY20" fmla="*/ 708985 h 1431820"/>
                    <a:gd name="connsiteX21" fmla="*/ 1466418 w 1537221"/>
                    <a:gd name="connsiteY21" fmla="*/ 755790 h 1431820"/>
                    <a:gd name="connsiteX22" fmla="*/ 1512839 w 1537221"/>
                    <a:gd name="connsiteY22" fmla="*/ 942722 h 1431820"/>
                    <a:gd name="connsiteX23" fmla="*/ 1509098 w 1537221"/>
                    <a:gd name="connsiteY23" fmla="*/ 960188 h 1431820"/>
                    <a:gd name="connsiteX24" fmla="*/ 1532366 w 1537221"/>
                    <a:gd name="connsiteY24" fmla="*/ 1050542 h 1431820"/>
                    <a:gd name="connsiteX25" fmla="*/ 1520652 w 1537221"/>
                    <a:gd name="connsiteY25" fmla="*/ 1205511 h 1431820"/>
                    <a:gd name="connsiteX26" fmla="*/ 1518208 w 1537221"/>
                    <a:gd name="connsiteY26" fmla="*/ 1209746 h 1431820"/>
                    <a:gd name="connsiteX27" fmla="*/ 1519005 w 1537221"/>
                    <a:gd name="connsiteY27" fmla="*/ 1232559 h 1431820"/>
                    <a:gd name="connsiteX28" fmla="*/ 1407513 w 1537221"/>
                    <a:gd name="connsiteY28" fmla="*/ 1422236 h 1431820"/>
                    <a:gd name="connsiteX29" fmla="*/ 739997 w 1537221"/>
                    <a:gd name="connsiteY29" fmla="*/ 688773 h 1431820"/>
                    <a:gd name="connsiteX30" fmla="*/ 301209 w 1537221"/>
                    <a:gd name="connsiteY30" fmla="*/ 1225468 h 1431820"/>
                    <a:gd name="connsiteX31" fmla="*/ 134346 w 1537221"/>
                    <a:gd name="connsiteY31" fmla="*/ 1046746 h 1431820"/>
                    <a:gd name="connsiteX32" fmla="*/ 122084 w 1537221"/>
                    <a:gd name="connsiteY32" fmla="*/ 1009529 h 1431820"/>
                    <a:gd name="connsiteX33" fmla="*/ 121163 w 1537221"/>
                    <a:gd name="connsiteY33" fmla="*/ 1008158 h 1431820"/>
                    <a:gd name="connsiteX34" fmla="*/ 78937 w 1537221"/>
                    <a:gd name="connsiteY34" fmla="*/ 920360 h 1431820"/>
                    <a:gd name="connsiteX35" fmla="*/ 54508 w 1537221"/>
                    <a:gd name="connsiteY35" fmla="*/ 829494 h 1431820"/>
                    <a:gd name="connsiteX36" fmla="*/ 51825 w 1537221"/>
                    <a:gd name="connsiteY36" fmla="*/ 759376 h 1431820"/>
                    <a:gd name="connsiteX37" fmla="*/ 28250 w 1537221"/>
                    <a:gd name="connsiteY37" fmla="*/ 710926 h 1431820"/>
                    <a:gd name="connsiteX38" fmla="*/ 4855 w 1537221"/>
                    <a:gd name="connsiteY38" fmla="*/ 620076 h 1431820"/>
                    <a:gd name="connsiteX39" fmla="*/ 23148 w 1537221"/>
                    <a:gd name="connsiteY39" fmla="*/ 451985 h 1431820"/>
                    <a:gd name="connsiteX40" fmla="*/ 33025 w 1537221"/>
                    <a:gd name="connsiteY40" fmla="*/ 440916 h 1431820"/>
                    <a:gd name="connsiteX41" fmla="*/ 24937 w 1537221"/>
                    <a:gd name="connsiteY41" fmla="*/ 409507 h 1431820"/>
                    <a:gd name="connsiteX42" fmla="*/ 90030 w 1537221"/>
                    <a:gd name="connsiteY42" fmla="*/ 203873 h 1431820"/>
                    <a:gd name="connsiteX43" fmla="*/ 102612 w 1537221"/>
                    <a:gd name="connsiteY43" fmla="*/ 203879 h 1431820"/>
                    <a:gd name="connsiteX44" fmla="*/ 105659 w 1537221"/>
                    <a:gd name="connsiteY44" fmla="*/ 183402 h 1431820"/>
                    <a:gd name="connsiteX45" fmla="*/ 138068 w 1537221"/>
                    <a:gd name="connsiteY45" fmla="*/ 118854 h 1431820"/>
                    <a:gd name="connsiteX46" fmla="*/ 299249 w 1537221"/>
                    <a:gd name="connsiteY46" fmla="*/ 62483 h 1431820"/>
                    <a:gd name="connsiteX47" fmla="*/ 308444 w 1537221"/>
                    <a:gd name="connsiteY47" fmla="*/ 67604 h 1431820"/>
                    <a:gd name="connsiteX48" fmla="*/ 323681 w 1537221"/>
                    <a:gd name="connsiteY48" fmla="*/ 45879 h 1431820"/>
                    <a:gd name="connsiteX49" fmla="*/ 379971 w 1537221"/>
                    <a:gd name="connsiteY49" fmla="*/ 11338 h 1431820"/>
                    <a:gd name="connsiteX50" fmla="*/ 447374 w 1537221"/>
                    <a:gd name="connsiteY50" fmla="*/ 35 h 1431820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2049"/>
                    <a:gd name="connsiteX1" fmla="*/ 513030 w 1537221"/>
                    <a:gd name="connsiteY1" fmla="*/ 13002 h 1462049"/>
                    <a:gd name="connsiteX2" fmla="*/ 546599 w 1537221"/>
                    <a:gd name="connsiteY2" fmla="*/ 33417 h 1462049"/>
                    <a:gd name="connsiteX3" fmla="*/ 574534 w 1537221"/>
                    <a:gd name="connsiteY3" fmla="*/ 12780 h 1462049"/>
                    <a:gd name="connsiteX4" fmla="*/ 671097 w 1537221"/>
                    <a:gd name="connsiteY4" fmla="*/ 10915 h 1462049"/>
                    <a:gd name="connsiteX5" fmla="*/ 709681 w 1537221"/>
                    <a:gd name="connsiteY5" fmla="*/ 22961 h 1462049"/>
                    <a:gd name="connsiteX6" fmla="*/ 784325 w 1537221"/>
                    <a:gd name="connsiteY6" fmla="*/ 63284 h 1462049"/>
                    <a:gd name="connsiteX7" fmla="*/ 820739 w 1537221"/>
                    <a:gd name="connsiteY7" fmla="*/ 95856 h 1462049"/>
                    <a:gd name="connsiteX8" fmla="*/ 824297 w 1537221"/>
                    <a:gd name="connsiteY8" fmla="*/ 97447 h 1462049"/>
                    <a:gd name="connsiteX9" fmla="*/ 854580 w 1537221"/>
                    <a:gd name="connsiteY9" fmla="*/ 93760 h 1462049"/>
                    <a:gd name="connsiteX10" fmla="*/ 929061 w 1537221"/>
                    <a:gd name="connsiteY10" fmla="*/ 111328 h 1462049"/>
                    <a:gd name="connsiteX11" fmla="*/ 1064816 w 1537221"/>
                    <a:gd name="connsiteY11" fmla="*/ 206315 h 1462049"/>
                    <a:gd name="connsiteX12" fmla="*/ 1076831 w 1537221"/>
                    <a:gd name="connsiteY12" fmla="*/ 224302 h 1462049"/>
                    <a:gd name="connsiteX13" fmla="*/ 1095603 w 1537221"/>
                    <a:gd name="connsiteY13" fmla="*/ 233547 h 1462049"/>
                    <a:gd name="connsiteX14" fmla="*/ 1167585 w 1537221"/>
                    <a:gd name="connsiteY14" fmla="*/ 287088 h 1462049"/>
                    <a:gd name="connsiteX15" fmla="*/ 1231322 w 1537221"/>
                    <a:gd name="connsiteY15" fmla="*/ 358003 h 1462049"/>
                    <a:gd name="connsiteX16" fmla="*/ 1261448 w 1537221"/>
                    <a:gd name="connsiteY16" fmla="*/ 408814 h 1462049"/>
                    <a:gd name="connsiteX17" fmla="*/ 1277064 w 1537221"/>
                    <a:gd name="connsiteY17" fmla="*/ 419100 h 1462049"/>
                    <a:gd name="connsiteX18" fmla="*/ 1313265 w 1537221"/>
                    <a:gd name="connsiteY18" fmla="*/ 449074 h 1462049"/>
                    <a:gd name="connsiteX19" fmla="*/ 1442173 w 1537221"/>
                    <a:gd name="connsiteY19" fmla="*/ 693947 h 1462049"/>
                    <a:gd name="connsiteX20" fmla="*/ 1438031 w 1537221"/>
                    <a:gd name="connsiteY20" fmla="*/ 708985 h 1462049"/>
                    <a:gd name="connsiteX21" fmla="*/ 1466418 w 1537221"/>
                    <a:gd name="connsiteY21" fmla="*/ 755790 h 1462049"/>
                    <a:gd name="connsiteX22" fmla="*/ 1512839 w 1537221"/>
                    <a:gd name="connsiteY22" fmla="*/ 942722 h 1462049"/>
                    <a:gd name="connsiteX23" fmla="*/ 1509098 w 1537221"/>
                    <a:gd name="connsiteY23" fmla="*/ 960188 h 1462049"/>
                    <a:gd name="connsiteX24" fmla="*/ 1532366 w 1537221"/>
                    <a:gd name="connsiteY24" fmla="*/ 1050542 h 1462049"/>
                    <a:gd name="connsiteX25" fmla="*/ 1520652 w 1537221"/>
                    <a:gd name="connsiteY25" fmla="*/ 1205511 h 1462049"/>
                    <a:gd name="connsiteX26" fmla="*/ 1518208 w 1537221"/>
                    <a:gd name="connsiteY26" fmla="*/ 1209746 h 1462049"/>
                    <a:gd name="connsiteX27" fmla="*/ 1519005 w 1537221"/>
                    <a:gd name="connsiteY27" fmla="*/ 1232559 h 1462049"/>
                    <a:gd name="connsiteX28" fmla="*/ 1407513 w 1537221"/>
                    <a:gd name="connsiteY28" fmla="*/ 1422236 h 1462049"/>
                    <a:gd name="connsiteX29" fmla="*/ 739998 w 1537221"/>
                    <a:gd name="connsiteY29" fmla="*/ 688773 h 1462049"/>
                    <a:gd name="connsiteX30" fmla="*/ 301209 w 1537221"/>
                    <a:gd name="connsiteY30" fmla="*/ 1225468 h 1462049"/>
                    <a:gd name="connsiteX31" fmla="*/ 134346 w 1537221"/>
                    <a:gd name="connsiteY31" fmla="*/ 1046746 h 1462049"/>
                    <a:gd name="connsiteX32" fmla="*/ 122084 w 1537221"/>
                    <a:gd name="connsiteY32" fmla="*/ 1009529 h 1462049"/>
                    <a:gd name="connsiteX33" fmla="*/ 121163 w 1537221"/>
                    <a:gd name="connsiteY33" fmla="*/ 1008158 h 1462049"/>
                    <a:gd name="connsiteX34" fmla="*/ 78937 w 1537221"/>
                    <a:gd name="connsiteY34" fmla="*/ 920360 h 1462049"/>
                    <a:gd name="connsiteX35" fmla="*/ 54508 w 1537221"/>
                    <a:gd name="connsiteY35" fmla="*/ 829494 h 1462049"/>
                    <a:gd name="connsiteX36" fmla="*/ 51825 w 1537221"/>
                    <a:gd name="connsiteY36" fmla="*/ 759376 h 1462049"/>
                    <a:gd name="connsiteX37" fmla="*/ 28250 w 1537221"/>
                    <a:gd name="connsiteY37" fmla="*/ 710926 h 1462049"/>
                    <a:gd name="connsiteX38" fmla="*/ 4855 w 1537221"/>
                    <a:gd name="connsiteY38" fmla="*/ 620076 h 1462049"/>
                    <a:gd name="connsiteX39" fmla="*/ 23148 w 1537221"/>
                    <a:gd name="connsiteY39" fmla="*/ 451985 h 1462049"/>
                    <a:gd name="connsiteX40" fmla="*/ 33025 w 1537221"/>
                    <a:gd name="connsiteY40" fmla="*/ 440916 h 1462049"/>
                    <a:gd name="connsiteX41" fmla="*/ 24937 w 1537221"/>
                    <a:gd name="connsiteY41" fmla="*/ 409507 h 1462049"/>
                    <a:gd name="connsiteX42" fmla="*/ 90030 w 1537221"/>
                    <a:gd name="connsiteY42" fmla="*/ 203873 h 1462049"/>
                    <a:gd name="connsiteX43" fmla="*/ 102612 w 1537221"/>
                    <a:gd name="connsiteY43" fmla="*/ 203879 h 1462049"/>
                    <a:gd name="connsiteX44" fmla="*/ 105659 w 1537221"/>
                    <a:gd name="connsiteY44" fmla="*/ 183402 h 1462049"/>
                    <a:gd name="connsiteX45" fmla="*/ 138068 w 1537221"/>
                    <a:gd name="connsiteY45" fmla="*/ 118854 h 1462049"/>
                    <a:gd name="connsiteX46" fmla="*/ 299249 w 1537221"/>
                    <a:gd name="connsiteY46" fmla="*/ 62483 h 1462049"/>
                    <a:gd name="connsiteX47" fmla="*/ 308444 w 1537221"/>
                    <a:gd name="connsiteY47" fmla="*/ 67604 h 1462049"/>
                    <a:gd name="connsiteX48" fmla="*/ 323681 w 1537221"/>
                    <a:gd name="connsiteY48" fmla="*/ 45879 h 1462049"/>
                    <a:gd name="connsiteX49" fmla="*/ 379971 w 1537221"/>
                    <a:gd name="connsiteY49" fmla="*/ 11338 h 1462049"/>
                    <a:gd name="connsiteX50" fmla="*/ 447374 w 1537221"/>
                    <a:gd name="connsiteY50" fmla="*/ 35 h 1462049"/>
                    <a:gd name="connsiteX0" fmla="*/ 447374 w 1537221"/>
                    <a:gd name="connsiteY0" fmla="*/ 35 h 1464134"/>
                    <a:gd name="connsiteX1" fmla="*/ 513030 w 1537221"/>
                    <a:gd name="connsiteY1" fmla="*/ 13002 h 1464134"/>
                    <a:gd name="connsiteX2" fmla="*/ 546599 w 1537221"/>
                    <a:gd name="connsiteY2" fmla="*/ 33417 h 1464134"/>
                    <a:gd name="connsiteX3" fmla="*/ 574534 w 1537221"/>
                    <a:gd name="connsiteY3" fmla="*/ 12780 h 1464134"/>
                    <a:gd name="connsiteX4" fmla="*/ 671097 w 1537221"/>
                    <a:gd name="connsiteY4" fmla="*/ 10915 h 1464134"/>
                    <a:gd name="connsiteX5" fmla="*/ 709681 w 1537221"/>
                    <a:gd name="connsiteY5" fmla="*/ 22961 h 1464134"/>
                    <a:gd name="connsiteX6" fmla="*/ 784325 w 1537221"/>
                    <a:gd name="connsiteY6" fmla="*/ 63284 h 1464134"/>
                    <a:gd name="connsiteX7" fmla="*/ 820739 w 1537221"/>
                    <a:gd name="connsiteY7" fmla="*/ 95856 h 1464134"/>
                    <a:gd name="connsiteX8" fmla="*/ 824297 w 1537221"/>
                    <a:gd name="connsiteY8" fmla="*/ 97447 h 1464134"/>
                    <a:gd name="connsiteX9" fmla="*/ 854580 w 1537221"/>
                    <a:gd name="connsiteY9" fmla="*/ 93760 h 1464134"/>
                    <a:gd name="connsiteX10" fmla="*/ 929061 w 1537221"/>
                    <a:gd name="connsiteY10" fmla="*/ 111328 h 1464134"/>
                    <a:gd name="connsiteX11" fmla="*/ 1064816 w 1537221"/>
                    <a:gd name="connsiteY11" fmla="*/ 206315 h 1464134"/>
                    <a:gd name="connsiteX12" fmla="*/ 1076831 w 1537221"/>
                    <a:gd name="connsiteY12" fmla="*/ 224302 h 1464134"/>
                    <a:gd name="connsiteX13" fmla="*/ 1095603 w 1537221"/>
                    <a:gd name="connsiteY13" fmla="*/ 233547 h 1464134"/>
                    <a:gd name="connsiteX14" fmla="*/ 1167585 w 1537221"/>
                    <a:gd name="connsiteY14" fmla="*/ 287088 h 1464134"/>
                    <a:gd name="connsiteX15" fmla="*/ 1231322 w 1537221"/>
                    <a:gd name="connsiteY15" fmla="*/ 358003 h 1464134"/>
                    <a:gd name="connsiteX16" fmla="*/ 1261448 w 1537221"/>
                    <a:gd name="connsiteY16" fmla="*/ 408814 h 1464134"/>
                    <a:gd name="connsiteX17" fmla="*/ 1277064 w 1537221"/>
                    <a:gd name="connsiteY17" fmla="*/ 419100 h 1464134"/>
                    <a:gd name="connsiteX18" fmla="*/ 1313265 w 1537221"/>
                    <a:gd name="connsiteY18" fmla="*/ 449074 h 1464134"/>
                    <a:gd name="connsiteX19" fmla="*/ 1442173 w 1537221"/>
                    <a:gd name="connsiteY19" fmla="*/ 693947 h 1464134"/>
                    <a:gd name="connsiteX20" fmla="*/ 1438031 w 1537221"/>
                    <a:gd name="connsiteY20" fmla="*/ 708985 h 1464134"/>
                    <a:gd name="connsiteX21" fmla="*/ 1466418 w 1537221"/>
                    <a:gd name="connsiteY21" fmla="*/ 755790 h 1464134"/>
                    <a:gd name="connsiteX22" fmla="*/ 1512839 w 1537221"/>
                    <a:gd name="connsiteY22" fmla="*/ 942722 h 1464134"/>
                    <a:gd name="connsiteX23" fmla="*/ 1509098 w 1537221"/>
                    <a:gd name="connsiteY23" fmla="*/ 960188 h 1464134"/>
                    <a:gd name="connsiteX24" fmla="*/ 1532366 w 1537221"/>
                    <a:gd name="connsiteY24" fmla="*/ 1050542 h 1464134"/>
                    <a:gd name="connsiteX25" fmla="*/ 1520652 w 1537221"/>
                    <a:gd name="connsiteY25" fmla="*/ 1205511 h 1464134"/>
                    <a:gd name="connsiteX26" fmla="*/ 1518208 w 1537221"/>
                    <a:gd name="connsiteY26" fmla="*/ 1209746 h 1464134"/>
                    <a:gd name="connsiteX27" fmla="*/ 1519005 w 1537221"/>
                    <a:gd name="connsiteY27" fmla="*/ 1232559 h 1464134"/>
                    <a:gd name="connsiteX28" fmla="*/ 1407513 w 1537221"/>
                    <a:gd name="connsiteY28" fmla="*/ 1422236 h 1464134"/>
                    <a:gd name="connsiteX29" fmla="*/ 703050 w 1537221"/>
                    <a:gd name="connsiteY29" fmla="*/ 660321 h 1464134"/>
                    <a:gd name="connsiteX30" fmla="*/ 301209 w 1537221"/>
                    <a:gd name="connsiteY30" fmla="*/ 1225468 h 1464134"/>
                    <a:gd name="connsiteX31" fmla="*/ 134346 w 1537221"/>
                    <a:gd name="connsiteY31" fmla="*/ 1046746 h 1464134"/>
                    <a:gd name="connsiteX32" fmla="*/ 122084 w 1537221"/>
                    <a:gd name="connsiteY32" fmla="*/ 1009529 h 1464134"/>
                    <a:gd name="connsiteX33" fmla="*/ 121163 w 1537221"/>
                    <a:gd name="connsiteY33" fmla="*/ 1008158 h 1464134"/>
                    <a:gd name="connsiteX34" fmla="*/ 78937 w 1537221"/>
                    <a:gd name="connsiteY34" fmla="*/ 920360 h 1464134"/>
                    <a:gd name="connsiteX35" fmla="*/ 54508 w 1537221"/>
                    <a:gd name="connsiteY35" fmla="*/ 829494 h 1464134"/>
                    <a:gd name="connsiteX36" fmla="*/ 51825 w 1537221"/>
                    <a:gd name="connsiteY36" fmla="*/ 759376 h 1464134"/>
                    <a:gd name="connsiteX37" fmla="*/ 28250 w 1537221"/>
                    <a:gd name="connsiteY37" fmla="*/ 710926 h 1464134"/>
                    <a:gd name="connsiteX38" fmla="*/ 4855 w 1537221"/>
                    <a:gd name="connsiteY38" fmla="*/ 620076 h 1464134"/>
                    <a:gd name="connsiteX39" fmla="*/ 23148 w 1537221"/>
                    <a:gd name="connsiteY39" fmla="*/ 451985 h 1464134"/>
                    <a:gd name="connsiteX40" fmla="*/ 33025 w 1537221"/>
                    <a:gd name="connsiteY40" fmla="*/ 440916 h 1464134"/>
                    <a:gd name="connsiteX41" fmla="*/ 24937 w 1537221"/>
                    <a:gd name="connsiteY41" fmla="*/ 409507 h 1464134"/>
                    <a:gd name="connsiteX42" fmla="*/ 90030 w 1537221"/>
                    <a:gd name="connsiteY42" fmla="*/ 203873 h 1464134"/>
                    <a:gd name="connsiteX43" fmla="*/ 102612 w 1537221"/>
                    <a:gd name="connsiteY43" fmla="*/ 203879 h 1464134"/>
                    <a:gd name="connsiteX44" fmla="*/ 105659 w 1537221"/>
                    <a:gd name="connsiteY44" fmla="*/ 183402 h 1464134"/>
                    <a:gd name="connsiteX45" fmla="*/ 138068 w 1537221"/>
                    <a:gd name="connsiteY45" fmla="*/ 118854 h 1464134"/>
                    <a:gd name="connsiteX46" fmla="*/ 299249 w 1537221"/>
                    <a:gd name="connsiteY46" fmla="*/ 62483 h 1464134"/>
                    <a:gd name="connsiteX47" fmla="*/ 308444 w 1537221"/>
                    <a:gd name="connsiteY47" fmla="*/ 67604 h 1464134"/>
                    <a:gd name="connsiteX48" fmla="*/ 323681 w 1537221"/>
                    <a:gd name="connsiteY48" fmla="*/ 45879 h 1464134"/>
                    <a:gd name="connsiteX49" fmla="*/ 379971 w 1537221"/>
                    <a:gd name="connsiteY49" fmla="*/ 11338 h 1464134"/>
                    <a:gd name="connsiteX50" fmla="*/ 447374 w 1537221"/>
                    <a:gd name="connsiteY50" fmla="*/ 35 h 1464134"/>
                    <a:gd name="connsiteX0" fmla="*/ 447374 w 1537221"/>
                    <a:gd name="connsiteY0" fmla="*/ 35 h 1464655"/>
                    <a:gd name="connsiteX1" fmla="*/ 513030 w 1537221"/>
                    <a:gd name="connsiteY1" fmla="*/ 13002 h 1464655"/>
                    <a:gd name="connsiteX2" fmla="*/ 546599 w 1537221"/>
                    <a:gd name="connsiteY2" fmla="*/ 33417 h 1464655"/>
                    <a:gd name="connsiteX3" fmla="*/ 574534 w 1537221"/>
                    <a:gd name="connsiteY3" fmla="*/ 12780 h 1464655"/>
                    <a:gd name="connsiteX4" fmla="*/ 671097 w 1537221"/>
                    <a:gd name="connsiteY4" fmla="*/ 10915 h 1464655"/>
                    <a:gd name="connsiteX5" fmla="*/ 709681 w 1537221"/>
                    <a:gd name="connsiteY5" fmla="*/ 22961 h 1464655"/>
                    <a:gd name="connsiteX6" fmla="*/ 784325 w 1537221"/>
                    <a:gd name="connsiteY6" fmla="*/ 63284 h 1464655"/>
                    <a:gd name="connsiteX7" fmla="*/ 820739 w 1537221"/>
                    <a:gd name="connsiteY7" fmla="*/ 95856 h 1464655"/>
                    <a:gd name="connsiteX8" fmla="*/ 824297 w 1537221"/>
                    <a:gd name="connsiteY8" fmla="*/ 97447 h 1464655"/>
                    <a:gd name="connsiteX9" fmla="*/ 854580 w 1537221"/>
                    <a:gd name="connsiteY9" fmla="*/ 93760 h 1464655"/>
                    <a:gd name="connsiteX10" fmla="*/ 929061 w 1537221"/>
                    <a:gd name="connsiteY10" fmla="*/ 111328 h 1464655"/>
                    <a:gd name="connsiteX11" fmla="*/ 1064816 w 1537221"/>
                    <a:gd name="connsiteY11" fmla="*/ 206315 h 1464655"/>
                    <a:gd name="connsiteX12" fmla="*/ 1076831 w 1537221"/>
                    <a:gd name="connsiteY12" fmla="*/ 224302 h 1464655"/>
                    <a:gd name="connsiteX13" fmla="*/ 1095603 w 1537221"/>
                    <a:gd name="connsiteY13" fmla="*/ 233547 h 1464655"/>
                    <a:gd name="connsiteX14" fmla="*/ 1167585 w 1537221"/>
                    <a:gd name="connsiteY14" fmla="*/ 287088 h 1464655"/>
                    <a:gd name="connsiteX15" fmla="*/ 1231322 w 1537221"/>
                    <a:gd name="connsiteY15" fmla="*/ 358003 h 1464655"/>
                    <a:gd name="connsiteX16" fmla="*/ 1261448 w 1537221"/>
                    <a:gd name="connsiteY16" fmla="*/ 408814 h 1464655"/>
                    <a:gd name="connsiteX17" fmla="*/ 1277064 w 1537221"/>
                    <a:gd name="connsiteY17" fmla="*/ 419100 h 1464655"/>
                    <a:gd name="connsiteX18" fmla="*/ 1313265 w 1537221"/>
                    <a:gd name="connsiteY18" fmla="*/ 449074 h 1464655"/>
                    <a:gd name="connsiteX19" fmla="*/ 1442173 w 1537221"/>
                    <a:gd name="connsiteY19" fmla="*/ 693947 h 1464655"/>
                    <a:gd name="connsiteX20" fmla="*/ 1438031 w 1537221"/>
                    <a:gd name="connsiteY20" fmla="*/ 708985 h 1464655"/>
                    <a:gd name="connsiteX21" fmla="*/ 1466418 w 1537221"/>
                    <a:gd name="connsiteY21" fmla="*/ 755790 h 1464655"/>
                    <a:gd name="connsiteX22" fmla="*/ 1512839 w 1537221"/>
                    <a:gd name="connsiteY22" fmla="*/ 942722 h 1464655"/>
                    <a:gd name="connsiteX23" fmla="*/ 1509098 w 1537221"/>
                    <a:gd name="connsiteY23" fmla="*/ 960188 h 1464655"/>
                    <a:gd name="connsiteX24" fmla="*/ 1532366 w 1537221"/>
                    <a:gd name="connsiteY24" fmla="*/ 1050542 h 1464655"/>
                    <a:gd name="connsiteX25" fmla="*/ 1520652 w 1537221"/>
                    <a:gd name="connsiteY25" fmla="*/ 1205511 h 1464655"/>
                    <a:gd name="connsiteX26" fmla="*/ 1518208 w 1537221"/>
                    <a:gd name="connsiteY26" fmla="*/ 1209746 h 1464655"/>
                    <a:gd name="connsiteX27" fmla="*/ 1519005 w 1537221"/>
                    <a:gd name="connsiteY27" fmla="*/ 1232559 h 1464655"/>
                    <a:gd name="connsiteX28" fmla="*/ 1407513 w 1537221"/>
                    <a:gd name="connsiteY28" fmla="*/ 1422236 h 1464655"/>
                    <a:gd name="connsiteX29" fmla="*/ 656864 w 1537221"/>
                    <a:gd name="connsiteY29" fmla="*/ 653209 h 1464655"/>
                    <a:gd name="connsiteX30" fmla="*/ 301209 w 1537221"/>
                    <a:gd name="connsiteY30" fmla="*/ 1225468 h 1464655"/>
                    <a:gd name="connsiteX31" fmla="*/ 134346 w 1537221"/>
                    <a:gd name="connsiteY31" fmla="*/ 1046746 h 1464655"/>
                    <a:gd name="connsiteX32" fmla="*/ 122084 w 1537221"/>
                    <a:gd name="connsiteY32" fmla="*/ 1009529 h 1464655"/>
                    <a:gd name="connsiteX33" fmla="*/ 121163 w 1537221"/>
                    <a:gd name="connsiteY33" fmla="*/ 1008158 h 1464655"/>
                    <a:gd name="connsiteX34" fmla="*/ 78937 w 1537221"/>
                    <a:gd name="connsiteY34" fmla="*/ 920360 h 1464655"/>
                    <a:gd name="connsiteX35" fmla="*/ 54508 w 1537221"/>
                    <a:gd name="connsiteY35" fmla="*/ 829494 h 1464655"/>
                    <a:gd name="connsiteX36" fmla="*/ 51825 w 1537221"/>
                    <a:gd name="connsiteY36" fmla="*/ 759376 h 1464655"/>
                    <a:gd name="connsiteX37" fmla="*/ 28250 w 1537221"/>
                    <a:gd name="connsiteY37" fmla="*/ 710926 h 1464655"/>
                    <a:gd name="connsiteX38" fmla="*/ 4855 w 1537221"/>
                    <a:gd name="connsiteY38" fmla="*/ 620076 h 1464655"/>
                    <a:gd name="connsiteX39" fmla="*/ 23148 w 1537221"/>
                    <a:gd name="connsiteY39" fmla="*/ 451985 h 1464655"/>
                    <a:gd name="connsiteX40" fmla="*/ 33025 w 1537221"/>
                    <a:gd name="connsiteY40" fmla="*/ 440916 h 1464655"/>
                    <a:gd name="connsiteX41" fmla="*/ 24937 w 1537221"/>
                    <a:gd name="connsiteY41" fmla="*/ 409507 h 1464655"/>
                    <a:gd name="connsiteX42" fmla="*/ 90030 w 1537221"/>
                    <a:gd name="connsiteY42" fmla="*/ 203873 h 1464655"/>
                    <a:gd name="connsiteX43" fmla="*/ 102612 w 1537221"/>
                    <a:gd name="connsiteY43" fmla="*/ 203879 h 1464655"/>
                    <a:gd name="connsiteX44" fmla="*/ 105659 w 1537221"/>
                    <a:gd name="connsiteY44" fmla="*/ 183402 h 1464655"/>
                    <a:gd name="connsiteX45" fmla="*/ 138068 w 1537221"/>
                    <a:gd name="connsiteY45" fmla="*/ 118854 h 1464655"/>
                    <a:gd name="connsiteX46" fmla="*/ 299249 w 1537221"/>
                    <a:gd name="connsiteY46" fmla="*/ 62483 h 1464655"/>
                    <a:gd name="connsiteX47" fmla="*/ 308444 w 1537221"/>
                    <a:gd name="connsiteY47" fmla="*/ 67604 h 1464655"/>
                    <a:gd name="connsiteX48" fmla="*/ 323681 w 1537221"/>
                    <a:gd name="connsiteY48" fmla="*/ 45879 h 1464655"/>
                    <a:gd name="connsiteX49" fmla="*/ 379971 w 1537221"/>
                    <a:gd name="connsiteY49" fmla="*/ 11338 h 1464655"/>
                    <a:gd name="connsiteX50" fmla="*/ 447374 w 1537221"/>
                    <a:gd name="connsiteY50" fmla="*/ 35 h 146465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301209 w 1537221"/>
                    <a:gd name="connsiteY30" fmla="*/ 1225468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42875"/>
                    <a:gd name="connsiteX1" fmla="*/ 513030 w 1537221"/>
                    <a:gd name="connsiteY1" fmla="*/ 13002 h 1442875"/>
                    <a:gd name="connsiteX2" fmla="*/ 546599 w 1537221"/>
                    <a:gd name="connsiteY2" fmla="*/ 33417 h 1442875"/>
                    <a:gd name="connsiteX3" fmla="*/ 574534 w 1537221"/>
                    <a:gd name="connsiteY3" fmla="*/ 12780 h 1442875"/>
                    <a:gd name="connsiteX4" fmla="*/ 671097 w 1537221"/>
                    <a:gd name="connsiteY4" fmla="*/ 10915 h 1442875"/>
                    <a:gd name="connsiteX5" fmla="*/ 709681 w 1537221"/>
                    <a:gd name="connsiteY5" fmla="*/ 22961 h 1442875"/>
                    <a:gd name="connsiteX6" fmla="*/ 784325 w 1537221"/>
                    <a:gd name="connsiteY6" fmla="*/ 63284 h 1442875"/>
                    <a:gd name="connsiteX7" fmla="*/ 820739 w 1537221"/>
                    <a:gd name="connsiteY7" fmla="*/ 95856 h 1442875"/>
                    <a:gd name="connsiteX8" fmla="*/ 824297 w 1537221"/>
                    <a:gd name="connsiteY8" fmla="*/ 97447 h 1442875"/>
                    <a:gd name="connsiteX9" fmla="*/ 854580 w 1537221"/>
                    <a:gd name="connsiteY9" fmla="*/ 93760 h 1442875"/>
                    <a:gd name="connsiteX10" fmla="*/ 929061 w 1537221"/>
                    <a:gd name="connsiteY10" fmla="*/ 111328 h 1442875"/>
                    <a:gd name="connsiteX11" fmla="*/ 1064816 w 1537221"/>
                    <a:gd name="connsiteY11" fmla="*/ 206315 h 1442875"/>
                    <a:gd name="connsiteX12" fmla="*/ 1076831 w 1537221"/>
                    <a:gd name="connsiteY12" fmla="*/ 224302 h 1442875"/>
                    <a:gd name="connsiteX13" fmla="*/ 1095603 w 1537221"/>
                    <a:gd name="connsiteY13" fmla="*/ 233547 h 1442875"/>
                    <a:gd name="connsiteX14" fmla="*/ 1167585 w 1537221"/>
                    <a:gd name="connsiteY14" fmla="*/ 287088 h 1442875"/>
                    <a:gd name="connsiteX15" fmla="*/ 1231322 w 1537221"/>
                    <a:gd name="connsiteY15" fmla="*/ 358003 h 1442875"/>
                    <a:gd name="connsiteX16" fmla="*/ 1261448 w 1537221"/>
                    <a:gd name="connsiteY16" fmla="*/ 408814 h 1442875"/>
                    <a:gd name="connsiteX17" fmla="*/ 1277064 w 1537221"/>
                    <a:gd name="connsiteY17" fmla="*/ 419100 h 1442875"/>
                    <a:gd name="connsiteX18" fmla="*/ 1313265 w 1537221"/>
                    <a:gd name="connsiteY18" fmla="*/ 449074 h 1442875"/>
                    <a:gd name="connsiteX19" fmla="*/ 1442173 w 1537221"/>
                    <a:gd name="connsiteY19" fmla="*/ 693947 h 1442875"/>
                    <a:gd name="connsiteX20" fmla="*/ 1438031 w 1537221"/>
                    <a:gd name="connsiteY20" fmla="*/ 708985 h 1442875"/>
                    <a:gd name="connsiteX21" fmla="*/ 1466418 w 1537221"/>
                    <a:gd name="connsiteY21" fmla="*/ 755790 h 1442875"/>
                    <a:gd name="connsiteX22" fmla="*/ 1512839 w 1537221"/>
                    <a:gd name="connsiteY22" fmla="*/ 942722 h 1442875"/>
                    <a:gd name="connsiteX23" fmla="*/ 1509098 w 1537221"/>
                    <a:gd name="connsiteY23" fmla="*/ 960188 h 1442875"/>
                    <a:gd name="connsiteX24" fmla="*/ 1532366 w 1537221"/>
                    <a:gd name="connsiteY24" fmla="*/ 1050542 h 1442875"/>
                    <a:gd name="connsiteX25" fmla="*/ 1520652 w 1537221"/>
                    <a:gd name="connsiteY25" fmla="*/ 1205511 h 1442875"/>
                    <a:gd name="connsiteX26" fmla="*/ 1518208 w 1537221"/>
                    <a:gd name="connsiteY26" fmla="*/ 1209746 h 1442875"/>
                    <a:gd name="connsiteX27" fmla="*/ 1519005 w 1537221"/>
                    <a:gd name="connsiteY27" fmla="*/ 1232559 h 1442875"/>
                    <a:gd name="connsiteX28" fmla="*/ 1407513 w 1537221"/>
                    <a:gd name="connsiteY28" fmla="*/ 1422236 h 1442875"/>
                    <a:gd name="connsiteX29" fmla="*/ 656864 w 1537221"/>
                    <a:gd name="connsiteY29" fmla="*/ 653209 h 1442875"/>
                    <a:gd name="connsiteX30" fmla="*/ 258102 w 1537221"/>
                    <a:gd name="connsiteY30" fmla="*/ 1239694 h 1442875"/>
                    <a:gd name="connsiteX31" fmla="*/ 134346 w 1537221"/>
                    <a:gd name="connsiteY31" fmla="*/ 1046746 h 1442875"/>
                    <a:gd name="connsiteX32" fmla="*/ 122084 w 1537221"/>
                    <a:gd name="connsiteY32" fmla="*/ 1009529 h 1442875"/>
                    <a:gd name="connsiteX33" fmla="*/ 121163 w 1537221"/>
                    <a:gd name="connsiteY33" fmla="*/ 1008158 h 1442875"/>
                    <a:gd name="connsiteX34" fmla="*/ 78937 w 1537221"/>
                    <a:gd name="connsiteY34" fmla="*/ 920360 h 1442875"/>
                    <a:gd name="connsiteX35" fmla="*/ 54508 w 1537221"/>
                    <a:gd name="connsiteY35" fmla="*/ 829494 h 1442875"/>
                    <a:gd name="connsiteX36" fmla="*/ 51825 w 1537221"/>
                    <a:gd name="connsiteY36" fmla="*/ 759376 h 1442875"/>
                    <a:gd name="connsiteX37" fmla="*/ 28250 w 1537221"/>
                    <a:gd name="connsiteY37" fmla="*/ 710926 h 1442875"/>
                    <a:gd name="connsiteX38" fmla="*/ 4855 w 1537221"/>
                    <a:gd name="connsiteY38" fmla="*/ 620076 h 1442875"/>
                    <a:gd name="connsiteX39" fmla="*/ 23148 w 1537221"/>
                    <a:gd name="connsiteY39" fmla="*/ 451985 h 1442875"/>
                    <a:gd name="connsiteX40" fmla="*/ 33025 w 1537221"/>
                    <a:gd name="connsiteY40" fmla="*/ 440916 h 1442875"/>
                    <a:gd name="connsiteX41" fmla="*/ 24937 w 1537221"/>
                    <a:gd name="connsiteY41" fmla="*/ 409507 h 1442875"/>
                    <a:gd name="connsiteX42" fmla="*/ 90030 w 1537221"/>
                    <a:gd name="connsiteY42" fmla="*/ 203873 h 1442875"/>
                    <a:gd name="connsiteX43" fmla="*/ 102612 w 1537221"/>
                    <a:gd name="connsiteY43" fmla="*/ 203879 h 1442875"/>
                    <a:gd name="connsiteX44" fmla="*/ 105659 w 1537221"/>
                    <a:gd name="connsiteY44" fmla="*/ 183402 h 1442875"/>
                    <a:gd name="connsiteX45" fmla="*/ 138068 w 1537221"/>
                    <a:gd name="connsiteY45" fmla="*/ 118854 h 1442875"/>
                    <a:gd name="connsiteX46" fmla="*/ 299249 w 1537221"/>
                    <a:gd name="connsiteY46" fmla="*/ 62483 h 1442875"/>
                    <a:gd name="connsiteX47" fmla="*/ 308444 w 1537221"/>
                    <a:gd name="connsiteY47" fmla="*/ 67604 h 1442875"/>
                    <a:gd name="connsiteX48" fmla="*/ 323681 w 1537221"/>
                    <a:gd name="connsiteY48" fmla="*/ 45879 h 1442875"/>
                    <a:gd name="connsiteX49" fmla="*/ 379971 w 1537221"/>
                    <a:gd name="connsiteY49" fmla="*/ 11338 h 1442875"/>
                    <a:gd name="connsiteX50" fmla="*/ 447374 w 1537221"/>
                    <a:gd name="connsiteY50" fmla="*/ 35 h 1442875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258102 w 1537221"/>
                    <a:gd name="connsiteY30" fmla="*/ 1239694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34346 w 1537221"/>
                    <a:gd name="connsiteY31" fmla="*/ 1046746 h 1464916"/>
                    <a:gd name="connsiteX32" fmla="*/ 122084 w 1537221"/>
                    <a:gd name="connsiteY32" fmla="*/ 1009529 h 1464916"/>
                    <a:gd name="connsiteX33" fmla="*/ 121163 w 1537221"/>
                    <a:gd name="connsiteY33" fmla="*/ 1008158 h 1464916"/>
                    <a:gd name="connsiteX34" fmla="*/ 78937 w 1537221"/>
                    <a:gd name="connsiteY34" fmla="*/ 920360 h 1464916"/>
                    <a:gd name="connsiteX35" fmla="*/ 54508 w 1537221"/>
                    <a:gd name="connsiteY35" fmla="*/ 829494 h 1464916"/>
                    <a:gd name="connsiteX36" fmla="*/ 51825 w 1537221"/>
                    <a:gd name="connsiteY36" fmla="*/ 759376 h 1464916"/>
                    <a:gd name="connsiteX37" fmla="*/ 28250 w 1537221"/>
                    <a:gd name="connsiteY37" fmla="*/ 710926 h 1464916"/>
                    <a:gd name="connsiteX38" fmla="*/ 4855 w 1537221"/>
                    <a:gd name="connsiteY38" fmla="*/ 620076 h 1464916"/>
                    <a:gd name="connsiteX39" fmla="*/ 23148 w 1537221"/>
                    <a:gd name="connsiteY39" fmla="*/ 451985 h 1464916"/>
                    <a:gd name="connsiteX40" fmla="*/ 33025 w 1537221"/>
                    <a:gd name="connsiteY40" fmla="*/ 440916 h 1464916"/>
                    <a:gd name="connsiteX41" fmla="*/ 24937 w 1537221"/>
                    <a:gd name="connsiteY41" fmla="*/ 409507 h 1464916"/>
                    <a:gd name="connsiteX42" fmla="*/ 90030 w 1537221"/>
                    <a:gd name="connsiteY42" fmla="*/ 203873 h 1464916"/>
                    <a:gd name="connsiteX43" fmla="*/ 102612 w 1537221"/>
                    <a:gd name="connsiteY43" fmla="*/ 203879 h 1464916"/>
                    <a:gd name="connsiteX44" fmla="*/ 105659 w 1537221"/>
                    <a:gd name="connsiteY44" fmla="*/ 183402 h 1464916"/>
                    <a:gd name="connsiteX45" fmla="*/ 138068 w 1537221"/>
                    <a:gd name="connsiteY45" fmla="*/ 118854 h 1464916"/>
                    <a:gd name="connsiteX46" fmla="*/ 299249 w 1537221"/>
                    <a:gd name="connsiteY46" fmla="*/ 62483 h 1464916"/>
                    <a:gd name="connsiteX47" fmla="*/ 308444 w 1537221"/>
                    <a:gd name="connsiteY47" fmla="*/ 67604 h 1464916"/>
                    <a:gd name="connsiteX48" fmla="*/ 323681 w 1537221"/>
                    <a:gd name="connsiteY48" fmla="*/ 45879 h 1464916"/>
                    <a:gd name="connsiteX49" fmla="*/ 379971 w 1537221"/>
                    <a:gd name="connsiteY49" fmla="*/ 11338 h 1464916"/>
                    <a:gd name="connsiteX50" fmla="*/ 447374 w 1537221"/>
                    <a:gd name="connsiteY50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121163 w 1537221"/>
                    <a:gd name="connsiteY32" fmla="*/ 1008158 h 1464916"/>
                    <a:gd name="connsiteX33" fmla="*/ 78937 w 1537221"/>
                    <a:gd name="connsiteY33" fmla="*/ 920360 h 1464916"/>
                    <a:gd name="connsiteX34" fmla="*/ 54508 w 1537221"/>
                    <a:gd name="connsiteY34" fmla="*/ 829494 h 1464916"/>
                    <a:gd name="connsiteX35" fmla="*/ 51825 w 1537221"/>
                    <a:gd name="connsiteY35" fmla="*/ 759376 h 1464916"/>
                    <a:gd name="connsiteX36" fmla="*/ 28250 w 1537221"/>
                    <a:gd name="connsiteY36" fmla="*/ 710926 h 1464916"/>
                    <a:gd name="connsiteX37" fmla="*/ 4855 w 1537221"/>
                    <a:gd name="connsiteY37" fmla="*/ 620076 h 1464916"/>
                    <a:gd name="connsiteX38" fmla="*/ 23148 w 1537221"/>
                    <a:gd name="connsiteY38" fmla="*/ 451985 h 1464916"/>
                    <a:gd name="connsiteX39" fmla="*/ 33025 w 1537221"/>
                    <a:gd name="connsiteY39" fmla="*/ 440916 h 1464916"/>
                    <a:gd name="connsiteX40" fmla="*/ 24937 w 1537221"/>
                    <a:gd name="connsiteY40" fmla="*/ 409507 h 1464916"/>
                    <a:gd name="connsiteX41" fmla="*/ 90030 w 1537221"/>
                    <a:gd name="connsiteY41" fmla="*/ 203873 h 1464916"/>
                    <a:gd name="connsiteX42" fmla="*/ 102612 w 1537221"/>
                    <a:gd name="connsiteY42" fmla="*/ 203879 h 1464916"/>
                    <a:gd name="connsiteX43" fmla="*/ 105659 w 1537221"/>
                    <a:gd name="connsiteY43" fmla="*/ 183402 h 1464916"/>
                    <a:gd name="connsiteX44" fmla="*/ 138068 w 1537221"/>
                    <a:gd name="connsiteY44" fmla="*/ 118854 h 1464916"/>
                    <a:gd name="connsiteX45" fmla="*/ 299249 w 1537221"/>
                    <a:gd name="connsiteY45" fmla="*/ 62483 h 1464916"/>
                    <a:gd name="connsiteX46" fmla="*/ 308444 w 1537221"/>
                    <a:gd name="connsiteY46" fmla="*/ 67604 h 1464916"/>
                    <a:gd name="connsiteX47" fmla="*/ 323681 w 1537221"/>
                    <a:gd name="connsiteY47" fmla="*/ 45879 h 1464916"/>
                    <a:gd name="connsiteX48" fmla="*/ 379971 w 1537221"/>
                    <a:gd name="connsiteY48" fmla="*/ 11338 h 1464916"/>
                    <a:gd name="connsiteX49" fmla="*/ 447374 w 1537221"/>
                    <a:gd name="connsiteY49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64916"/>
                    <a:gd name="connsiteX1" fmla="*/ 513030 w 1537221"/>
                    <a:gd name="connsiteY1" fmla="*/ 13002 h 1464916"/>
                    <a:gd name="connsiteX2" fmla="*/ 546599 w 1537221"/>
                    <a:gd name="connsiteY2" fmla="*/ 33417 h 1464916"/>
                    <a:gd name="connsiteX3" fmla="*/ 574534 w 1537221"/>
                    <a:gd name="connsiteY3" fmla="*/ 12780 h 1464916"/>
                    <a:gd name="connsiteX4" fmla="*/ 671097 w 1537221"/>
                    <a:gd name="connsiteY4" fmla="*/ 10915 h 1464916"/>
                    <a:gd name="connsiteX5" fmla="*/ 709681 w 1537221"/>
                    <a:gd name="connsiteY5" fmla="*/ 22961 h 1464916"/>
                    <a:gd name="connsiteX6" fmla="*/ 784325 w 1537221"/>
                    <a:gd name="connsiteY6" fmla="*/ 63284 h 1464916"/>
                    <a:gd name="connsiteX7" fmla="*/ 820739 w 1537221"/>
                    <a:gd name="connsiteY7" fmla="*/ 95856 h 1464916"/>
                    <a:gd name="connsiteX8" fmla="*/ 824297 w 1537221"/>
                    <a:gd name="connsiteY8" fmla="*/ 97447 h 1464916"/>
                    <a:gd name="connsiteX9" fmla="*/ 854580 w 1537221"/>
                    <a:gd name="connsiteY9" fmla="*/ 93760 h 1464916"/>
                    <a:gd name="connsiteX10" fmla="*/ 929061 w 1537221"/>
                    <a:gd name="connsiteY10" fmla="*/ 111328 h 1464916"/>
                    <a:gd name="connsiteX11" fmla="*/ 1064816 w 1537221"/>
                    <a:gd name="connsiteY11" fmla="*/ 206315 h 1464916"/>
                    <a:gd name="connsiteX12" fmla="*/ 1076831 w 1537221"/>
                    <a:gd name="connsiteY12" fmla="*/ 224302 h 1464916"/>
                    <a:gd name="connsiteX13" fmla="*/ 1095603 w 1537221"/>
                    <a:gd name="connsiteY13" fmla="*/ 233547 h 1464916"/>
                    <a:gd name="connsiteX14" fmla="*/ 1167585 w 1537221"/>
                    <a:gd name="connsiteY14" fmla="*/ 287088 h 1464916"/>
                    <a:gd name="connsiteX15" fmla="*/ 1231322 w 1537221"/>
                    <a:gd name="connsiteY15" fmla="*/ 358003 h 1464916"/>
                    <a:gd name="connsiteX16" fmla="*/ 1261448 w 1537221"/>
                    <a:gd name="connsiteY16" fmla="*/ 408814 h 1464916"/>
                    <a:gd name="connsiteX17" fmla="*/ 1277064 w 1537221"/>
                    <a:gd name="connsiteY17" fmla="*/ 419100 h 1464916"/>
                    <a:gd name="connsiteX18" fmla="*/ 1313265 w 1537221"/>
                    <a:gd name="connsiteY18" fmla="*/ 449074 h 1464916"/>
                    <a:gd name="connsiteX19" fmla="*/ 1442173 w 1537221"/>
                    <a:gd name="connsiteY19" fmla="*/ 693947 h 1464916"/>
                    <a:gd name="connsiteX20" fmla="*/ 1438031 w 1537221"/>
                    <a:gd name="connsiteY20" fmla="*/ 708985 h 1464916"/>
                    <a:gd name="connsiteX21" fmla="*/ 1466418 w 1537221"/>
                    <a:gd name="connsiteY21" fmla="*/ 755790 h 1464916"/>
                    <a:gd name="connsiteX22" fmla="*/ 1512839 w 1537221"/>
                    <a:gd name="connsiteY22" fmla="*/ 942722 h 1464916"/>
                    <a:gd name="connsiteX23" fmla="*/ 1509098 w 1537221"/>
                    <a:gd name="connsiteY23" fmla="*/ 960188 h 1464916"/>
                    <a:gd name="connsiteX24" fmla="*/ 1532366 w 1537221"/>
                    <a:gd name="connsiteY24" fmla="*/ 1050542 h 1464916"/>
                    <a:gd name="connsiteX25" fmla="*/ 1520652 w 1537221"/>
                    <a:gd name="connsiteY25" fmla="*/ 1205511 h 1464916"/>
                    <a:gd name="connsiteX26" fmla="*/ 1518208 w 1537221"/>
                    <a:gd name="connsiteY26" fmla="*/ 1209746 h 1464916"/>
                    <a:gd name="connsiteX27" fmla="*/ 1519005 w 1537221"/>
                    <a:gd name="connsiteY27" fmla="*/ 1232559 h 1464916"/>
                    <a:gd name="connsiteX28" fmla="*/ 1407513 w 1537221"/>
                    <a:gd name="connsiteY28" fmla="*/ 1422236 h 1464916"/>
                    <a:gd name="connsiteX29" fmla="*/ 650706 w 1537221"/>
                    <a:gd name="connsiteY29" fmla="*/ 649652 h 1464916"/>
                    <a:gd name="connsiteX30" fmla="*/ 187284 w 1537221"/>
                    <a:gd name="connsiteY30" fmla="*/ 1246807 h 1464916"/>
                    <a:gd name="connsiteX31" fmla="*/ 122084 w 1537221"/>
                    <a:gd name="connsiteY31" fmla="*/ 1009529 h 1464916"/>
                    <a:gd name="connsiteX32" fmla="*/ 78937 w 1537221"/>
                    <a:gd name="connsiteY32" fmla="*/ 920360 h 1464916"/>
                    <a:gd name="connsiteX33" fmla="*/ 54508 w 1537221"/>
                    <a:gd name="connsiteY33" fmla="*/ 829494 h 1464916"/>
                    <a:gd name="connsiteX34" fmla="*/ 51825 w 1537221"/>
                    <a:gd name="connsiteY34" fmla="*/ 759376 h 1464916"/>
                    <a:gd name="connsiteX35" fmla="*/ 28250 w 1537221"/>
                    <a:gd name="connsiteY35" fmla="*/ 710926 h 1464916"/>
                    <a:gd name="connsiteX36" fmla="*/ 4855 w 1537221"/>
                    <a:gd name="connsiteY36" fmla="*/ 620076 h 1464916"/>
                    <a:gd name="connsiteX37" fmla="*/ 23148 w 1537221"/>
                    <a:gd name="connsiteY37" fmla="*/ 451985 h 1464916"/>
                    <a:gd name="connsiteX38" fmla="*/ 33025 w 1537221"/>
                    <a:gd name="connsiteY38" fmla="*/ 440916 h 1464916"/>
                    <a:gd name="connsiteX39" fmla="*/ 24937 w 1537221"/>
                    <a:gd name="connsiteY39" fmla="*/ 409507 h 1464916"/>
                    <a:gd name="connsiteX40" fmla="*/ 90030 w 1537221"/>
                    <a:gd name="connsiteY40" fmla="*/ 203873 h 1464916"/>
                    <a:gd name="connsiteX41" fmla="*/ 102612 w 1537221"/>
                    <a:gd name="connsiteY41" fmla="*/ 203879 h 1464916"/>
                    <a:gd name="connsiteX42" fmla="*/ 105659 w 1537221"/>
                    <a:gd name="connsiteY42" fmla="*/ 183402 h 1464916"/>
                    <a:gd name="connsiteX43" fmla="*/ 138068 w 1537221"/>
                    <a:gd name="connsiteY43" fmla="*/ 118854 h 1464916"/>
                    <a:gd name="connsiteX44" fmla="*/ 299249 w 1537221"/>
                    <a:gd name="connsiteY44" fmla="*/ 62483 h 1464916"/>
                    <a:gd name="connsiteX45" fmla="*/ 308444 w 1537221"/>
                    <a:gd name="connsiteY45" fmla="*/ 67604 h 1464916"/>
                    <a:gd name="connsiteX46" fmla="*/ 323681 w 1537221"/>
                    <a:gd name="connsiteY46" fmla="*/ 45879 h 1464916"/>
                    <a:gd name="connsiteX47" fmla="*/ 379971 w 1537221"/>
                    <a:gd name="connsiteY47" fmla="*/ 11338 h 1464916"/>
                    <a:gd name="connsiteX48" fmla="*/ 447374 w 1537221"/>
                    <a:gd name="connsiteY48" fmla="*/ 35 h 1464916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  <a:gd name="connsiteX0" fmla="*/ 447374 w 1537221"/>
                    <a:gd name="connsiteY0" fmla="*/ 35 h 1436988"/>
                    <a:gd name="connsiteX1" fmla="*/ 513030 w 1537221"/>
                    <a:gd name="connsiteY1" fmla="*/ 13002 h 1436988"/>
                    <a:gd name="connsiteX2" fmla="*/ 546599 w 1537221"/>
                    <a:gd name="connsiteY2" fmla="*/ 33417 h 1436988"/>
                    <a:gd name="connsiteX3" fmla="*/ 574534 w 1537221"/>
                    <a:gd name="connsiteY3" fmla="*/ 12780 h 1436988"/>
                    <a:gd name="connsiteX4" fmla="*/ 671097 w 1537221"/>
                    <a:gd name="connsiteY4" fmla="*/ 10915 h 1436988"/>
                    <a:gd name="connsiteX5" fmla="*/ 709681 w 1537221"/>
                    <a:gd name="connsiteY5" fmla="*/ 22961 h 1436988"/>
                    <a:gd name="connsiteX6" fmla="*/ 784325 w 1537221"/>
                    <a:gd name="connsiteY6" fmla="*/ 63284 h 1436988"/>
                    <a:gd name="connsiteX7" fmla="*/ 820739 w 1537221"/>
                    <a:gd name="connsiteY7" fmla="*/ 95856 h 1436988"/>
                    <a:gd name="connsiteX8" fmla="*/ 824297 w 1537221"/>
                    <a:gd name="connsiteY8" fmla="*/ 97447 h 1436988"/>
                    <a:gd name="connsiteX9" fmla="*/ 854580 w 1537221"/>
                    <a:gd name="connsiteY9" fmla="*/ 93760 h 1436988"/>
                    <a:gd name="connsiteX10" fmla="*/ 929061 w 1537221"/>
                    <a:gd name="connsiteY10" fmla="*/ 111328 h 1436988"/>
                    <a:gd name="connsiteX11" fmla="*/ 1064816 w 1537221"/>
                    <a:gd name="connsiteY11" fmla="*/ 206315 h 1436988"/>
                    <a:gd name="connsiteX12" fmla="*/ 1076831 w 1537221"/>
                    <a:gd name="connsiteY12" fmla="*/ 224302 h 1436988"/>
                    <a:gd name="connsiteX13" fmla="*/ 1095603 w 1537221"/>
                    <a:gd name="connsiteY13" fmla="*/ 233547 h 1436988"/>
                    <a:gd name="connsiteX14" fmla="*/ 1167585 w 1537221"/>
                    <a:gd name="connsiteY14" fmla="*/ 287088 h 1436988"/>
                    <a:gd name="connsiteX15" fmla="*/ 1231322 w 1537221"/>
                    <a:gd name="connsiteY15" fmla="*/ 358003 h 1436988"/>
                    <a:gd name="connsiteX16" fmla="*/ 1261448 w 1537221"/>
                    <a:gd name="connsiteY16" fmla="*/ 408814 h 1436988"/>
                    <a:gd name="connsiteX17" fmla="*/ 1277064 w 1537221"/>
                    <a:gd name="connsiteY17" fmla="*/ 419100 h 1436988"/>
                    <a:gd name="connsiteX18" fmla="*/ 1313265 w 1537221"/>
                    <a:gd name="connsiteY18" fmla="*/ 449074 h 1436988"/>
                    <a:gd name="connsiteX19" fmla="*/ 1442173 w 1537221"/>
                    <a:gd name="connsiteY19" fmla="*/ 693947 h 1436988"/>
                    <a:gd name="connsiteX20" fmla="*/ 1438031 w 1537221"/>
                    <a:gd name="connsiteY20" fmla="*/ 708985 h 1436988"/>
                    <a:gd name="connsiteX21" fmla="*/ 1466418 w 1537221"/>
                    <a:gd name="connsiteY21" fmla="*/ 755790 h 1436988"/>
                    <a:gd name="connsiteX22" fmla="*/ 1512839 w 1537221"/>
                    <a:gd name="connsiteY22" fmla="*/ 942722 h 1436988"/>
                    <a:gd name="connsiteX23" fmla="*/ 1509098 w 1537221"/>
                    <a:gd name="connsiteY23" fmla="*/ 960188 h 1436988"/>
                    <a:gd name="connsiteX24" fmla="*/ 1532366 w 1537221"/>
                    <a:gd name="connsiteY24" fmla="*/ 1050542 h 1436988"/>
                    <a:gd name="connsiteX25" fmla="*/ 1520652 w 1537221"/>
                    <a:gd name="connsiteY25" fmla="*/ 1205511 h 1436988"/>
                    <a:gd name="connsiteX26" fmla="*/ 1518208 w 1537221"/>
                    <a:gd name="connsiteY26" fmla="*/ 1209746 h 1436988"/>
                    <a:gd name="connsiteX27" fmla="*/ 1519005 w 1537221"/>
                    <a:gd name="connsiteY27" fmla="*/ 1232559 h 1436988"/>
                    <a:gd name="connsiteX28" fmla="*/ 1407513 w 1537221"/>
                    <a:gd name="connsiteY28" fmla="*/ 1422236 h 1436988"/>
                    <a:gd name="connsiteX29" fmla="*/ 650706 w 1537221"/>
                    <a:gd name="connsiteY29" fmla="*/ 649652 h 1436988"/>
                    <a:gd name="connsiteX30" fmla="*/ 187284 w 1537221"/>
                    <a:gd name="connsiteY30" fmla="*/ 1246807 h 1436988"/>
                    <a:gd name="connsiteX31" fmla="*/ 122084 w 1537221"/>
                    <a:gd name="connsiteY31" fmla="*/ 1009529 h 1436988"/>
                    <a:gd name="connsiteX32" fmla="*/ 78937 w 1537221"/>
                    <a:gd name="connsiteY32" fmla="*/ 920360 h 1436988"/>
                    <a:gd name="connsiteX33" fmla="*/ 54508 w 1537221"/>
                    <a:gd name="connsiteY33" fmla="*/ 829494 h 1436988"/>
                    <a:gd name="connsiteX34" fmla="*/ 51825 w 1537221"/>
                    <a:gd name="connsiteY34" fmla="*/ 759376 h 1436988"/>
                    <a:gd name="connsiteX35" fmla="*/ 28250 w 1537221"/>
                    <a:gd name="connsiteY35" fmla="*/ 710926 h 1436988"/>
                    <a:gd name="connsiteX36" fmla="*/ 4855 w 1537221"/>
                    <a:gd name="connsiteY36" fmla="*/ 620076 h 1436988"/>
                    <a:gd name="connsiteX37" fmla="*/ 23148 w 1537221"/>
                    <a:gd name="connsiteY37" fmla="*/ 451985 h 1436988"/>
                    <a:gd name="connsiteX38" fmla="*/ 33025 w 1537221"/>
                    <a:gd name="connsiteY38" fmla="*/ 440916 h 1436988"/>
                    <a:gd name="connsiteX39" fmla="*/ 24937 w 1537221"/>
                    <a:gd name="connsiteY39" fmla="*/ 409507 h 1436988"/>
                    <a:gd name="connsiteX40" fmla="*/ 90030 w 1537221"/>
                    <a:gd name="connsiteY40" fmla="*/ 203873 h 1436988"/>
                    <a:gd name="connsiteX41" fmla="*/ 102612 w 1537221"/>
                    <a:gd name="connsiteY41" fmla="*/ 203879 h 1436988"/>
                    <a:gd name="connsiteX42" fmla="*/ 105659 w 1537221"/>
                    <a:gd name="connsiteY42" fmla="*/ 183402 h 1436988"/>
                    <a:gd name="connsiteX43" fmla="*/ 138068 w 1537221"/>
                    <a:gd name="connsiteY43" fmla="*/ 118854 h 1436988"/>
                    <a:gd name="connsiteX44" fmla="*/ 299249 w 1537221"/>
                    <a:gd name="connsiteY44" fmla="*/ 62483 h 1436988"/>
                    <a:gd name="connsiteX45" fmla="*/ 308444 w 1537221"/>
                    <a:gd name="connsiteY45" fmla="*/ 67604 h 1436988"/>
                    <a:gd name="connsiteX46" fmla="*/ 323681 w 1537221"/>
                    <a:gd name="connsiteY46" fmla="*/ 45879 h 1436988"/>
                    <a:gd name="connsiteX47" fmla="*/ 379971 w 1537221"/>
                    <a:gd name="connsiteY47" fmla="*/ 11338 h 1436988"/>
                    <a:gd name="connsiteX48" fmla="*/ 447374 w 1537221"/>
                    <a:gd name="connsiteY48" fmla="*/ 35 h 143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537221" h="1436988">
                      <a:moveTo>
                        <a:pt x="447374" y="35"/>
                      </a:moveTo>
                      <a:cubicBezTo>
                        <a:pt x="469961" y="471"/>
                        <a:pt x="492255" y="4952"/>
                        <a:pt x="513030" y="13002"/>
                      </a:cubicBezTo>
                      <a:lnTo>
                        <a:pt x="546599" y="33417"/>
                      </a:lnTo>
                      <a:lnTo>
                        <a:pt x="574534" y="12780"/>
                      </a:lnTo>
                      <a:cubicBezTo>
                        <a:pt x="600393" y="3225"/>
                        <a:pt x="633729" y="2179"/>
                        <a:pt x="671097" y="10915"/>
                      </a:cubicBezTo>
                      <a:cubicBezTo>
                        <a:pt x="683553" y="13827"/>
                        <a:pt x="696457" y="17827"/>
                        <a:pt x="709681" y="22961"/>
                      </a:cubicBezTo>
                      <a:cubicBezTo>
                        <a:pt x="736129" y="33228"/>
                        <a:pt x="761355" y="47061"/>
                        <a:pt x="784325" y="63284"/>
                      </a:cubicBezTo>
                      <a:lnTo>
                        <a:pt x="820739" y="95856"/>
                      </a:lnTo>
                      <a:lnTo>
                        <a:pt x="824297" y="97447"/>
                      </a:lnTo>
                      <a:lnTo>
                        <a:pt x="854580" y="93760"/>
                      </a:lnTo>
                      <a:cubicBezTo>
                        <a:pt x="877445" y="95331"/>
                        <a:pt x="902613" y="101061"/>
                        <a:pt x="929061" y="111328"/>
                      </a:cubicBezTo>
                      <a:cubicBezTo>
                        <a:pt x="981958" y="131864"/>
                        <a:pt x="1029963" y="166658"/>
                        <a:pt x="1064816" y="206315"/>
                      </a:cubicBezTo>
                      <a:lnTo>
                        <a:pt x="1076831" y="224302"/>
                      </a:lnTo>
                      <a:lnTo>
                        <a:pt x="1095603" y="233547"/>
                      </a:lnTo>
                      <a:cubicBezTo>
                        <a:pt x="1119115" y="247080"/>
                        <a:pt x="1143514" y="265016"/>
                        <a:pt x="1167585" y="287088"/>
                      </a:cubicBezTo>
                      <a:cubicBezTo>
                        <a:pt x="1191656" y="309162"/>
                        <a:pt x="1213120" y="333283"/>
                        <a:pt x="1231322" y="358003"/>
                      </a:cubicBezTo>
                      <a:lnTo>
                        <a:pt x="1261448" y="408814"/>
                      </a:lnTo>
                      <a:lnTo>
                        <a:pt x="1277064" y="419100"/>
                      </a:lnTo>
                      <a:cubicBezTo>
                        <a:pt x="1289111" y="428036"/>
                        <a:pt x="1301229" y="438037"/>
                        <a:pt x="1313265" y="449074"/>
                      </a:cubicBezTo>
                      <a:cubicBezTo>
                        <a:pt x="1397512" y="526330"/>
                        <a:pt x="1449821" y="628675"/>
                        <a:pt x="1442173" y="693947"/>
                      </a:cubicBezTo>
                      <a:lnTo>
                        <a:pt x="1438031" y="708985"/>
                      </a:lnTo>
                      <a:lnTo>
                        <a:pt x="1466418" y="755790"/>
                      </a:lnTo>
                      <a:cubicBezTo>
                        <a:pt x="1500342" y="825048"/>
                        <a:pt x="1515921" y="892731"/>
                        <a:pt x="1512839" y="942722"/>
                      </a:cubicBezTo>
                      <a:lnTo>
                        <a:pt x="1509098" y="960188"/>
                      </a:lnTo>
                      <a:lnTo>
                        <a:pt x="1532366" y="1050542"/>
                      </a:lnTo>
                      <a:cubicBezTo>
                        <a:pt x="1542025" y="1113705"/>
                        <a:pt x="1536842" y="1168301"/>
                        <a:pt x="1520652" y="1205511"/>
                      </a:cubicBezTo>
                      <a:lnTo>
                        <a:pt x="1518208" y="1209746"/>
                      </a:lnTo>
                      <a:cubicBezTo>
                        <a:pt x="1518474" y="1217350"/>
                        <a:pt x="1518739" y="1224955"/>
                        <a:pt x="1519005" y="1232559"/>
                      </a:cubicBezTo>
                      <a:cubicBezTo>
                        <a:pt x="1522704" y="1448402"/>
                        <a:pt x="1589179" y="1455371"/>
                        <a:pt x="1407513" y="1422236"/>
                      </a:cubicBezTo>
                      <a:cubicBezTo>
                        <a:pt x="1236040" y="1390960"/>
                        <a:pt x="980318" y="721567"/>
                        <a:pt x="650706" y="649652"/>
                      </a:cubicBezTo>
                      <a:cubicBezTo>
                        <a:pt x="321094" y="577737"/>
                        <a:pt x="306177" y="1254401"/>
                        <a:pt x="187284" y="1246807"/>
                      </a:cubicBezTo>
                      <a:cubicBezTo>
                        <a:pt x="68391" y="1239213"/>
                        <a:pt x="139262" y="1095538"/>
                        <a:pt x="122084" y="1009529"/>
                      </a:cubicBezTo>
                      <a:lnTo>
                        <a:pt x="78937" y="920360"/>
                      </a:lnTo>
                      <a:cubicBezTo>
                        <a:pt x="67116" y="888672"/>
                        <a:pt x="59022" y="857940"/>
                        <a:pt x="54508" y="829494"/>
                      </a:cubicBezTo>
                      <a:cubicBezTo>
                        <a:pt x="53614" y="806121"/>
                        <a:pt x="52719" y="782749"/>
                        <a:pt x="51825" y="759376"/>
                      </a:cubicBezTo>
                      <a:lnTo>
                        <a:pt x="28250" y="710926"/>
                      </a:lnTo>
                      <a:cubicBezTo>
                        <a:pt x="17768" y="682392"/>
                        <a:pt x="9685" y="651659"/>
                        <a:pt x="4855" y="620076"/>
                      </a:cubicBezTo>
                      <a:cubicBezTo>
                        <a:pt x="-6012" y="549018"/>
                        <a:pt x="1907" y="488802"/>
                        <a:pt x="23148" y="451985"/>
                      </a:cubicBezTo>
                      <a:lnTo>
                        <a:pt x="33025" y="440916"/>
                      </a:lnTo>
                      <a:lnTo>
                        <a:pt x="24937" y="409507"/>
                      </a:lnTo>
                      <a:cubicBezTo>
                        <a:pt x="8033" y="298972"/>
                        <a:pt x="36585" y="214670"/>
                        <a:pt x="90030" y="203873"/>
                      </a:cubicBezTo>
                      <a:lnTo>
                        <a:pt x="102612" y="203879"/>
                      </a:lnTo>
                      <a:lnTo>
                        <a:pt x="105659" y="183402"/>
                      </a:lnTo>
                      <a:cubicBezTo>
                        <a:pt x="112817" y="160362"/>
                        <a:pt x="123617" y="138377"/>
                        <a:pt x="138068" y="118854"/>
                      </a:cubicBezTo>
                      <a:cubicBezTo>
                        <a:pt x="181419" y="60286"/>
                        <a:pt x="245312" y="40513"/>
                        <a:pt x="299249" y="62483"/>
                      </a:cubicBezTo>
                      <a:lnTo>
                        <a:pt x="308444" y="67604"/>
                      </a:lnTo>
                      <a:lnTo>
                        <a:pt x="323681" y="45879"/>
                      </a:lnTo>
                      <a:cubicBezTo>
                        <a:pt x="339113" y="31352"/>
                        <a:pt x="358033" y="19470"/>
                        <a:pt x="379971" y="11338"/>
                      </a:cubicBezTo>
                      <a:cubicBezTo>
                        <a:pt x="401909" y="3208"/>
                        <a:pt x="424787" y="-401"/>
                        <a:pt x="447374" y="35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514B4EF8-BE79-4ECD-A9D6-509BEAE666F1}"/>
                </a:ext>
              </a:extLst>
            </p:cNvPr>
            <p:cNvGrpSpPr/>
            <p:nvPr/>
          </p:nvGrpSpPr>
          <p:grpSpPr>
            <a:xfrm rot="1145222">
              <a:off x="2520670" y="3491139"/>
              <a:ext cx="750172" cy="490166"/>
              <a:chOff x="638967" y="2062217"/>
              <a:chExt cx="1654968" cy="1308265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D53103AC-508E-4149-964A-ABF03AA10C06}"/>
                  </a:ext>
                </a:extLst>
              </p:cNvPr>
              <p:cNvSpPr/>
              <p:nvPr/>
            </p:nvSpPr>
            <p:spPr>
              <a:xfrm>
                <a:off x="638967" y="2062217"/>
                <a:ext cx="1654968" cy="1308215"/>
              </a:xfrm>
              <a:custGeom>
                <a:avLst/>
                <a:gdLst>
                  <a:gd name="connsiteX0" fmla="*/ 531164 w 1654968"/>
                  <a:gd name="connsiteY0" fmla="*/ 31 h 1308215"/>
                  <a:gd name="connsiteX1" fmla="*/ 598866 w 1654968"/>
                  <a:gd name="connsiteY1" fmla="*/ 11608 h 1308215"/>
                  <a:gd name="connsiteX2" fmla="*/ 633481 w 1654968"/>
                  <a:gd name="connsiteY2" fmla="*/ 29833 h 1308215"/>
                  <a:gd name="connsiteX3" fmla="*/ 662286 w 1654968"/>
                  <a:gd name="connsiteY3" fmla="*/ 11409 h 1308215"/>
                  <a:gd name="connsiteX4" fmla="*/ 761858 w 1654968"/>
                  <a:gd name="connsiteY4" fmla="*/ 9744 h 1308215"/>
                  <a:gd name="connsiteX5" fmla="*/ 801644 w 1654968"/>
                  <a:gd name="connsiteY5" fmla="*/ 20498 h 1308215"/>
                  <a:gd name="connsiteX6" fmla="*/ 878614 w 1654968"/>
                  <a:gd name="connsiteY6" fmla="*/ 56497 h 1308215"/>
                  <a:gd name="connsiteX7" fmla="*/ 916162 w 1654968"/>
                  <a:gd name="connsiteY7" fmla="*/ 85575 h 1308215"/>
                  <a:gd name="connsiteX8" fmla="*/ 919831 w 1654968"/>
                  <a:gd name="connsiteY8" fmla="*/ 86996 h 1308215"/>
                  <a:gd name="connsiteX9" fmla="*/ 951058 w 1654968"/>
                  <a:gd name="connsiteY9" fmla="*/ 83704 h 1308215"/>
                  <a:gd name="connsiteX10" fmla="*/ 1027859 w 1654968"/>
                  <a:gd name="connsiteY10" fmla="*/ 99388 h 1308215"/>
                  <a:gd name="connsiteX11" fmla="*/ 1167844 w 1654968"/>
                  <a:gd name="connsiteY11" fmla="*/ 184187 h 1308215"/>
                  <a:gd name="connsiteX12" fmla="*/ 1180233 w 1654968"/>
                  <a:gd name="connsiteY12" fmla="*/ 200245 h 1308215"/>
                  <a:gd name="connsiteX13" fmla="*/ 1199590 w 1654968"/>
                  <a:gd name="connsiteY13" fmla="*/ 208498 h 1308215"/>
                  <a:gd name="connsiteX14" fmla="*/ 1273815 w 1654968"/>
                  <a:gd name="connsiteY14" fmla="*/ 256297 h 1308215"/>
                  <a:gd name="connsiteX15" fmla="*/ 1339538 w 1654968"/>
                  <a:gd name="connsiteY15" fmla="*/ 319606 h 1308215"/>
                  <a:gd name="connsiteX16" fmla="*/ 1370603 w 1654968"/>
                  <a:gd name="connsiteY16" fmla="*/ 364967 h 1308215"/>
                  <a:gd name="connsiteX17" fmla="*/ 1386705 w 1654968"/>
                  <a:gd name="connsiteY17" fmla="*/ 374150 h 1308215"/>
                  <a:gd name="connsiteX18" fmla="*/ 1424034 w 1654968"/>
                  <a:gd name="connsiteY18" fmla="*/ 400909 h 1308215"/>
                  <a:gd name="connsiteX19" fmla="*/ 1556959 w 1654968"/>
                  <a:gd name="connsiteY19" fmla="*/ 619519 h 1308215"/>
                  <a:gd name="connsiteX20" fmla="*/ 1552688 w 1654968"/>
                  <a:gd name="connsiteY20" fmla="*/ 632944 h 1308215"/>
                  <a:gd name="connsiteX21" fmla="*/ 1581959 w 1654968"/>
                  <a:gd name="connsiteY21" fmla="*/ 674729 h 1308215"/>
                  <a:gd name="connsiteX22" fmla="*/ 1629827 w 1654968"/>
                  <a:gd name="connsiteY22" fmla="*/ 841612 h 1308215"/>
                  <a:gd name="connsiteX23" fmla="*/ 1625969 w 1654968"/>
                  <a:gd name="connsiteY23" fmla="*/ 857205 h 1308215"/>
                  <a:gd name="connsiteX24" fmla="*/ 1649962 w 1654968"/>
                  <a:gd name="connsiteY24" fmla="*/ 937868 h 1308215"/>
                  <a:gd name="connsiteX25" fmla="*/ 1637883 w 1654968"/>
                  <a:gd name="connsiteY25" fmla="*/ 1076216 h 1308215"/>
                  <a:gd name="connsiteX26" fmla="*/ 1635363 w 1654968"/>
                  <a:gd name="connsiteY26" fmla="*/ 1079997 h 1308215"/>
                  <a:gd name="connsiteX27" fmla="*/ 1636185 w 1654968"/>
                  <a:gd name="connsiteY27" fmla="*/ 1100363 h 1308215"/>
                  <a:gd name="connsiteX28" fmla="*/ 1647006 w 1654968"/>
                  <a:gd name="connsiteY28" fmla="*/ 1275346 h 1308215"/>
                  <a:gd name="connsiteX29" fmla="*/ 1643003 w 1654968"/>
                  <a:gd name="connsiteY29" fmla="*/ 1276404 h 1308215"/>
                  <a:gd name="connsiteX30" fmla="*/ 1643572 w 1654968"/>
                  <a:gd name="connsiteY30" fmla="*/ 1277957 h 1308215"/>
                  <a:gd name="connsiteX31" fmla="*/ 1572054 w 1654968"/>
                  <a:gd name="connsiteY31" fmla="*/ 1304126 h 1308215"/>
                  <a:gd name="connsiteX32" fmla="*/ 1571071 w 1654968"/>
                  <a:gd name="connsiteY32" fmla="*/ 1305325 h 1308215"/>
                  <a:gd name="connsiteX33" fmla="*/ 1567506 w 1654968"/>
                  <a:gd name="connsiteY33" fmla="*/ 1305790 h 1308215"/>
                  <a:gd name="connsiteX34" fmla="*/ 1561959 w 1654968"/>
                  <a:gd name="connsiteY34" fmla="*/ 1307820 h 1308215"/>
                  <a:gd name="connsiteX35" fmla="*/ 1561502 w 1654968"/>
                  <a:gd name="connsiteY35" fmla="*/ 1306572 h 1308215"/>
                  <a:gd name="connsiteX36" fmla="*/ 1548897 w 1654968"/>
                  <a:gd name="connsiteY36" fmla="*/ 1308215 h 1308215"/>
                  <a:gd name="connsiteX37" fmla="*/ 1451369 w 1654968"/>
                  <a:gd name="connsiteY37" fmla="*/ 1295096 h 1308215"/>
                  <a:gd name="connsiteX38" fmla="*/ 670981 w 1654968"/>
                  <a:gd name="connsiteY38" fmla="*/ 605375 h 1308215"/>
                  <a:gd name="connsiteX39" fmla="*/ 610951 w 1654968"/>
                  <a:gd name="connsiteY39" fmla="*/ 600856 h 1308215"/>
                  <a:gd name="connsiteX40" fmla="*/ 580734 w 1654968"/>
                  <a:gd name="connsiteY40" fmla="*/ 606136 h 1308215"/>
                  <a:gd name="connsiteX41" fmla="*/ 540018 w 1654968"/>
                  <a:gd name="connsiteY41" fmla="*/ 637141 h 1308215"/>
                  <a:gd name="connsiteX42" fmla="*/ 294979 w 1654968"/>
                  <a:gd name="connsiteY42" fmla="*/ 1099937 h 1308215"/>
                  <a:gd name="connsiteX43" fmla="*/ 286023 w 1654968"/>
                  <a:gd name="connsiteY43" fmla="*/ 1105860 h 1308215"/>
                  <a:gd name="connsiteX44" fmla="*/ 286260 w 1654968"/>
                  <a:gd name="connsiteY44" fmla="*/ 1106507 h 1308215"/>
                  <a:gd name="connsiteX45" fmla="*/ 283539 w 1654968"/>
                  <a:gd name="connsiteY45" fmla="*/ 1107502 h 1308215"/>
                  <a:gd name="connsiteX46" fmla="*/ 279548 w 1654968"/>
                  <a:gd name="connsiteY46" fmla="*/ 1110141 h 1308215"/>
                  <a:gd name="connsiteX47" fmla="*/ 273293 w 1654968"/>
                  <a:gd name="connsiteY47" fmla="*/ 1111251 h 1308215"/>
                  <a:gd name="connsiteX48" fmla="*/ 215534 w 1654968"/>
                  <a:gd name="connsiteY48" fmla="*/ 1132386 h 1308215"/>
                  <a:gd name="connsiteX49" fmla="*/ 214956 w 1654968"/>
                  <a:gd name="connsiteY49" fmla="*/ 1132908 h 1308215"/>
                  <a:gd name="connsiteX50" fmla="*/ 212151 w 1654968"/>
                  <a:gd name="connsiteY50" fmla="*/ 1133624 h 1308215"/>
                  <a:gd name="connsiteX51" fmla="*/ 204647 w 1654968"/>
                  <a:gd name="connsiteY51" fmla="*/ 1136370 h 1308215"/>
                  <a:gd name="connsiteX52" fmla="*/ 204369 w 1654968"/>
                  <a:gd name="connsiteY52" fmla="*/ 1135611 h 1308215"/>
                  <a:gd name="connsiteX53" fmla="*/ 193120 w 1654968"/>
                  <a:gd name="connsiteY53" fmla="*/ 1138483 h 1308215"/>
                  <a:gd name="connsiteX54" fmla="*/ 125889 w 1654968"/>
                  <a:gd name="connsiteY54" fmla="*/ 926654 h 1308215"/>
                  <a:gd name="connsiteX55" fmla="*/ 81398 w 1654968"/>
                  <a:gd name="connsiteY55" fmla="*/ 847048 h 1308215"/>
                  <a:gd name="connsiteX56" fmla="*/ 56207 w 1654968"/>
                  <a:gd name="connsiteY56" fmla="*/ 765928 h 1308215"/>
                  <a:gd name="connsiteX57" fmla="*/ 53441 w 1654968"/>
                  <a:gd name="connsiteY57" fmla="*/ 703330 h 1308215"/>
                  <a:gd name="connsiteX58" fmla="*/ 29131 w 1654968"/>
                  <a:gd name="connsiteY58" fmla="*/ 660077 h 1308215"/>
                  <a:gd name="connsiteX59" fmla="*/ 5007 w 1654968"/>
                  <a:gd name="connsiteY59" fmla="*/ 578971 h 1308215"/>
                  <a:gd name="connsiteX60" fmla="*/ 23870 w 1654968"/>
                  <a:gd name="connsiteY60" fmla="*/ 428908 h 1308215"/>
                  <a:gd name="connsiteX61" fmla="*/ 34055 w 1654968"/>
                  <a:gd name="connsiteY61" fmla="*/ 419026 h 1308215"/>
                  <a:gd name="connsiteX62" fmla="*/ 25715 w 1654968"/>
                  <a:gd name="connsiteY62" fmla="*/ 390986 h 1308215"/>
                  <a:gd name="connsiteX63" fmla="*/ 92836 w 1654968"/>
                  <a:gd name="connsiteY63" fmla="*/ 207407 h 1308215"/>
                  <a:gd name="connsiteX64" fmla="*/ 105810 w 1654968"/>
                  <a:gd name="connsiteY64" fmla="*/ 207412 h 1308215"/>
                  <a:gd name="connsiteX65" fmla="*/ 108952 w 1654968"/>
                  <a:gd name="connsiteY65" fmla="*/ 189132 h 1308215"/>
                  <a:gd name="connsiteX66" fmla="*/ 142371 w 1654968"/>
                  <a:gd name="connsiteY66" fmla="*/ 131507 h 1308215"/>
                  <a:gd name="connsiteX67" fmla="*/ 221379 w 1654968"/>
                  <a:gd name="connsiteY67" fmla="*/ 79382 h 1308215"/>
                  <a:gd name="connsiteX68" fmla="*/ 246306 w 1654968"/>
                  <a:gd name="connsiteY68" fmla="*/ 76006 h 1308215"/>
                  <a:gd name="connsiteX69" fmla="*/ 249227 w 1654968"/>
                  <a:gd name="connsiteY69" fmla="*/ 73427 h 1308215"/>
                  <a:gd name="connsiteX70" fmla="*/ 335277 w 1654968"/>
                  <a:gd name="connsiteY70" fmla="*/ 48018 h 1308215"/>
                  <a:gd name="connsiteX71" fmla="*/ 359938 w 1654968"/>
                  <a:gd name="connsiteY71" fmla="*/ 52455 h 1308215"/>
                  <a:gd name="connsiteX72" fmla="*/ 391811 w 1654968"/>
                  <a:gd name="connsiteY72" fmla="*/ 35522 h 1308215"/>
                  <a:gd name="connsiteX73" fmla="*/ 422138 w 1654968"/>
                  <a:gd name="connsiteY73" fmla="*/ 31119 h 1308215"/>
                  <a:gd name="connsiteX74" fmla="*/ 461661 w 1654968"/>
                  <a:gd name="connsiteY74" fmla="*/ 10122 h 1308215"/>
                  <a:gd name="connsiteX75" fmla="*/ 531164 w 1654968"/>
                  <a:gd name="connsiteY75" fmla="*/ 31 h 130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54968" h="1308215">
                    <a:moveTo>
                      <a:pt x="531164" y="31"/>
                    </a:moveTo>
                    <a:cubicBezTo>
                      <a:pt x="554455" y="421"/>
                      <a:pt x="577444" y="4421"/>
                      <a:pt x="598866" y="11608"/>
                    </a:cubicBezTo>
                    <a:lnTo>
                      <a:pt x="633481" y="29833"/>
                    </a:lnTo>
                    <a:lnTo>
                      <a:pt x="662286" y="11409"/>
                    </a:lnTo>
                    <a:cubicBezTo>
                      <a:pt x="688951" y="2879"/>
                      <a:pt x="723326" y="1945"/>
                      <a:pt x="761858" y="9744"/>
                    </a:cubicBezTo>
                    <a:cubicBezTo>
                      <a:pt x="774702" y="12344"/>
                      <a:pt x="788008" y="15915"/>
                      <a:pt x="801644" y="20498"/>
                    </a:cubicBezTo>
                    <a:cubicBezTo>
                      <a:pt x="828916" y="29664"/>
                      <a:pt x="854928" y="42014"/>
                      <a:pt x="878614" y="56497"/>
                    </a:cubicBezTo>
                    <a:lnTo>
                      <a:pt x="916162" y="85575"/>
                    </a:lnTo>
                    <a:lnTo>
                      <a:pt x="919831" y="86996"/>
                    </a:lnTo>
                    <a:lnTo>
                      <a:pt x="951058" y="83704"/>
                    </a:lnTo>
                    <a:cubicBezTo>
                      <a:pt x="974635" y="85107"/>
                      <a:pt x="1000587" y="90222"/>
                      <a:pt x="1027859" y="99388"/>
                    </a:cubicBezTo>
                    <a:cubicBezTo>
                      <a:pt x="1082404" y="117721"/>
                      <a:pt x="1131905" y="148783"/>
                      <a:pt x="1167844" y="184187"/>
                    </a:cubicBezTo>
                    <a:lnTo>
                      <a:pt x="1180233" y="200245"/>
                    </a:lnTo>
                    <a:lnTo>
                      <a:pt x="1199590" y="208498"/>
                    </a:lnTo>
                    <a:cubicBezTo>
                      <a:pt x="1223835" y="220580"/>
                      <a:pt x="1248994" y="236592"/>
                      <a:pt x="1273815" y="256297"/>
                    </a:cubicBezTo>
                    <a:cubicBezTo>
                      <a:pt x="1298636" y="276003"/>
                      <a:pt x="1320769" y="297537"/>
                      <a:pt x="1339538" y="319606"/>
                    </a:cubicBezTo>
                    <a:lnTo>
                      <a:pt x="1370603" y="364967"/>
                    </a:lnTo>
                    <a:lnTo>
                      <a:pt x="1386705" y="374150"/>
                    </a:lnTo>
                    <a:cubicBezTo>
                      <a:pt x="1399128" y="382128"/>
                      <a:pt x="1411623" y="391056"/>
                      <a:pt x="1424034" y="400909"/>
                    </a:cubicBezTo>
                    <a:cubicBezTo>
                      <a:pt x="1510906" y="469879"/>
                      <a:pt x="1564845" y="561248"/>
                      <a:pt x="1556959" y="619519"/>
                    </a:cubicBezTo>
                    <a:lnTo>
                      <a:pt x="1552688" y="632944"/>
                    </a:lnTo>
                    <a:lnTo>
                      <a:pt x="1581959" y="674729"/>
                    </a:lnTo>
                    <a:cubicBezTo>
                      <a:pt x="1616940" y="736559"/>
                      <a:pt x="1633005" y="796983"/>
                      <a:pt x="1629827" y="841612"/>
                    </a:cubicBezTo>
                    <a:lnTo>
                      <a:pt x="1625969" y="857205"/>
                    </a:lnTo>
                    <a:lnTo>
                      <a:pt x="1649962" y="937868"/>
                    </a:lnTo>
                    <a:cubicBezTo>
                      <a:pt x="1659922" y="994256"/>
                      <a:pt x="1654577" y="1042997"/>
                      <a:pt x="1637883" y="1076216"/>
                    </a:cubicBezTo>
                    <a:lnTo>
                      <a:pt x="1635363" y="1079997"/>
                    </a:lnTo>
                    <a:cubicBezTo>
                      <a:pt x="1635637" y="1086785"/>
                      <a:pt x="1635910" y="1093574"/>
                      <a:pt x="1636185" y="1100363"/>
                    </a:cubicBezTo>
                    <a:cubicBezTo>
                      <a:pt x="1638330" y="1208753"/>
                      <a:pt x="1660957" y="1258142"/>
                      <a:pt x="1647006" y="1275346"/>
                    </a:cubicBezTo>
                    <a:lnTo>
                      <a:pt x="1643003" y="1276404"/>
                    </a:lnTo>
                    <a:lnTo>
                      <a:pt x="1643572" y="1277957"/>
                    </a:lnTo>
                    <a:lnTo>
                      <a:pt x="1572054" y="1304126"/>
                    </a:lnTo>
                    <a:lnTo>
                      <a:pt x="1571071" y="1305325"/>
                    </a:lnTo>
                    <a:lnTo>
                      <a:pt x="1567506" y="1305790"/>
                    </a:lnTo>
                    <a:lnTo>
                      <a:pt x="1561959" y="1307820"/>
                    </a:lnTo>
                    <a:lnTo>
                      <a:pt x="1561502" y="1306572"/>
                    </a:lnTo>
                    <a:lnTo>
                      <a:pt x="1548897" y="1308215"/>
                    </a:lnTo>
                    <a:cubicBezTo>
                      <a:pt x="1529040" y="1307649"/>
                      <a:pt x="1498201" y="1302492"/>
                      <a:pt x="1451369" y="1295096"/>
                    </a:cubicBezTo>
                    <a:cubicBezTo>
                      <a:pt x="1274553" y="1267175"/>
                      <a:pt x="1010863" y="669577"/>
                      <a:pt x="670981" y="605375"/>
                    </a:cubicBezTo>
                    <a:cubicBezTo>
                      <a:pt x="649739" y="601362"/>
                      <a:pt x="629764" y="599960"/>
                      <a:pt x="610951" y="600856"/>
                    </a:cubicBezTo>
                    <a:lnTo>
                      <a:pt x="580734" y="606136"/>
                    </a:lnTo>
                    <a:lnTo>
                      <a:pt x="540018" y="637141"/>
                    </a:lnTo>
                    <a:cubicBezTo>
                      <a:pt x="405741" y="761826"/>
                      <a:pt x="364731" y="1036598"/>
                      <a:pt x="294979" y="1099937"/>
                    </a:cubicBezTo>
                    <a:lnTo>
                      <a:pt x="286023" y="1105860"/>
                    </a:lnTo>
                    <a:lnTo>
                      <a:pt x="286260" y="1106507"/>
                    </a:lnTo>
                    <a:lnTo>
                      <a:pt x="283539" y="1107502"/>
                    </a:lnTo>
                    <a:lnTo>
                      <a:pt x="279548" y="1110141"/>
                    </a:lnTo>
                    <a:lnTo>
                      <a:pt x="273293" y="1111251"/>
                    </a:lnTo>
                    <a:lnTo>
                      <a:pt x="215534" y="1132386"/>
                    </a:lnTo>
                    <a:lnTo>
                      <a:pt x="214956" y="1132908"/>
                    </a:lnTo>
                    <a:lnTo>
                      <a:pt x="212151" y="1133624"/>
                    </a:lnTo>
                    <a:lnTo>
                      <a:pt x="204647" y="1136370"/>
                    </a:lnTo>
                    <a:lnTo>
                      <a:pt x="204369" y="1135611"/>
                    </a:lnTo>
                    <a:lnTo>
                      <a:pt x="193120" y="1138483"/>
                    </a:lnTo>
                    <a:cubicBezTo>
                      <a:pt x="70523" y="1131703"/>
                      <a:pt x="143602" y="1003438"/>
                      <a:pt x="125889" y="926654"/>
                    </a:cubicBezTo>
                    <a:lnTo>
                      <a:pt x="81398" y="847048"/>
                    </a:lnTo>
                    <a:cubicBezTo>
                      <a:pt x="69208" y="818759"/>
                      <a:pt x="60862" y="791323"/>
                      <a:pt x="56207" y="765928"/>
                    </a:cubicBezTo>
                    <a:cubicBezTo>
                      <a:pt x="55285" y="745062"/>
                      <a:pt x="54363" y="724197"/>
                      <a:pt x="53441" y="703330"/>
                    </a:cubicBezTo>
                    <a:lnTo>
                      <a:pt x="29131" y="660077"/>
                    </a:lnTo>
                    <a:cubicBezTo>
                      <a:pt x="18323" y="634603"/>
                      <a:pt x="9988" y="607166"/>
                      <a:pt x="5007" y="578971"/>
                    </a:cubicBezTo>
                    <a:cubicBezTo>
                      <a:pt x="-6198" y="515534"/>
                      <a:pt x="1967" y="461776"/>
                      <a:pt x="23870" y="428908"/>
                    </a:cubicBezTo>
                    <a:lnTo>
                      <a:pt x="34055" y="419026"/>
                    </a:lnTo>
                    <a:lnTo>
                      <a:pt x="25715" y="390986"/>
                    </a:lnTo>
                    <a:cubicBezTo>
                      <a:pt x="8284" y="292306"/>
                      <a:pt x="37726" y="217046"/>
                      <a:pt x="92836" y="207407"/>
                    </a:cubicBezTo>
                    <a:lnTo>
                      <a:pt x="105810" y="207412"/>
                    </a:lnTo>
                    <a:lnTo>
                      <a:pt x="108952" y="189132"/>
                    </a:lnTo>
                    <a:cubicBezTo>
                      <a:pt x="116333" y="168563"/>
                      <a:pt x="127470" y="148936"/>
                      <a:pt x="142371" y="131507"/>
                    </a:cubicBezTo>
                    <a:cubicBezTo>
                      <a:pt x="164722" y="105363"/>
                      <a:pt x="192368" y="87879"/>
                      <a:pt x="221379" y="79382"/>
                    </a:cubicBezTo>
                    <a:lnTo>
                      <a:pt x="246306" y="76006"/>
                    </a:lnTo>
                    <a:lnTo>
                      <a:pt x="249227" y="73427"/>
                    </a:lnTo>
                    <a:cubicBezTo>
                      <a:pt x="275891" y="56024"/>
                      <a:pt x="305885" y="47445"/>
                      <a:pt x="335277" y="48018"/>
                    </a:cubicBezTo>
                    <a:lnTo>
                      <a:pt x="359938" y="52455"/>
                    </a:lnTo>
                    <a:lnTo>
                      <a:pt x="391811" y="35522"/>
                    </a:lnTo>
                    <a:lnTo>
                      <a:pt x="422138" y="31119"/>
                    </a:lnTo>
                    <a:lnTo>
                      <a:pt x="461661" y="10122"/>
                    </a:lnTo>
                    <a:cubicBezTo>
                      <a:pt x="484283" y="2864"/>
                      <a:pt x="507873" y="-358"/>
                      <a:pt x="531164" y="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41AC5B34-80E4-4D3D-918D-8BAAAE2819EB}"/>
                  </a:ext>
                </a:extLst>
              </p:cNvPr>
              <p:cNvSpPr/>
              <p:nvPr/>
            </p:nvSpPr>
            <p:spPr>
              <a:xfrm>
                <a:off x="638967" y="2087616"/>
                <a:ext cx="1585117" cy="1282866"/>
              </a:xfrm>
              <a:custGeom>
                <a:avLst/>
                <a:gdLst>
                  <a:gd name="connsiteX0" fmla="*/ 447374 w 1537221"/>
                  <a:gd name="connsiteY0" fmla="*/ 35 h 1431820"/>
                  <a:gd name="connsiteX1" fmla="*/ 513030 w 1537221"/>
                  <a:gd name="connsiteY1" fmla="*/ 13002 h 1431820"/>
                  <a:gd name="connsiteX2" fmla="*/ 546599 w 1537221"/>
                  <a:gd name="connsiteY2" fmla="*/ 33417 h 1431820"/>
                  <a:gd name="connsiteX3" fmla="*/ 574534 w 1537221"/>
                  <a:gd name="connsiteY3" fmla="*/ 12780 h 1431820"/>
                  <a:gd name="connsiteX4" fmla="*/ 671097 w 1537221"/>
                  <a:gd name="connsiteY4" fmla="*/ 10915 h 1431820"/>
                  <a:gd name="connsiteX5" fmla="*/ 709681 w 1537221"/>
                  <a:gd name="connsiteY5" fmla="*/ 22961 h 1431820"/>
                  <a:gd name="connsiteX6" fmla="*/ 784325 w 1537221"/>
                  <a:gd name="connsiteY6" fmla="*/ 63284 h 1431820"/>
                  <a:gd name="connsiteX7" fmla="*/ 820739 w 1537221"/>
                  <a:gd name="connsiteY7" fmla="*/ 95856 h 1431820"/>
                  <a:gd name="connsiteX8" fmla="*/ 824297 w 1537221"/>
                  <a:gd name="connsiteY8" fmla="*/ 97447 h 1431820"/>
                  <a:gd name="connsiteX9" fmla="*/ 854580 w 1537221"/>
                  <a:gd name="connsiteY9" fmla="*/ 93760 h 1431820"/>
                  <a:gd name="connsiteX10" fmla="*/ 929061 w 1537221"/>
                  <a:gd name="connsiteY10" fmla="*/ 111328 h 1431820"/>
                  <a:gd name="connsiteX11" fmla="*/ 1064816 w 1537221"/>
                  <a:gd name="connsiteY11" fmla="*/ 206315 h 1431820"/>
                  <a:gd name="connsiteX12" fmla="*/ 1076831 w 1537221"/>
                  <a:gd name="connsiteY12" fmla="*/ 224302 h 1431820"/>
                  <a:gd name="connsiteX13" fmla="*/ 1095603 w 1537221"/>
                  <a:gd name="connsiteY13" fmla="*/ 233547 h 1431820"/>
                  <a:gd name="connsiteX14" fmla="*/ 1167585 w 1537221"/>
                  <a:gd name="connsiteY14" fmla="*/ 287088 h 1431820"/>
                  <a:gd name="connsiteX15" fmla="*/ 1231322 w 1537221"/>
                  <a:gd name="connsiteY15" fmla="*/ 358003 h 1431820"/>
                  <a:gd name="connsiteX16" fmla="*/ 1261448 w 1537221"/>
                  <a:gd name="connsiteY16" fmla="*/ 408814 h 1431820"/>
                  <a:gd name="connsiteX17" fmla="*/ 1277064 w 1537221"/>
                  <a:gd name="connsiteY17" fmla="*/ 419100 h 1431820"/>
                  <a:gd name="connsiteX18" fmla="*/ 1313265 w 1537221"/>
                  <a:gd name="connsiteY18" fmla="*/ 449074 h 1431820"/>
                  <a:gd name="connsiteX19" fmla="*/ 1442173 w 1537221"/>
                  <a:gd name="connsiteY19" fmla="*/ 693947 h 1431820"/>
                  <a:gd name="connsiteX20" fmla="*/ 1438031 w 1537221"/>
                  <a:gd name="connsiteY20" fmla="*/ 708985 h 1431820"/>
                  <a:gd name="connsiteX21" fmla="*/ 1466418 w 1537221"/>
                  <a:gd name="connsiteY21" fmla="*/ 755790 h 1431820"/>
                  <a:gd name="connsiteX22" fmla="*/ 1512839 w 1537221"/>
                  <a:gd name="connsiteY22" fmla="*/ 942722 h 1431820"/>
                  <a:gd name="connsiteX23" fmla="*/ 1509098 w 1537221"/>
                  <a:gd name="connsiteY23" fmla="*/ 960188 h 1431820"/>
                  <a:gd name="connsiteX24" fmla="*/ 1532366 w 1537221"/>
                  <a:gd name="connsiteY24" fmla="*/ 1050542 h 1431820"/>
                  <a:gd name="connsiteX25" fmla="*/ 1520652 w 1537221"/>
                  <a:gd name="connsiteY25" fmla="*/ 1205511 h 1431820"/>
                  <a:gd name="connsiteX26" fmla="*/ 1518208 w 1537221"/>
                  <a:gd name="connsiteY26" fmla="*/ 1209746 h 1431820"/>
                  <a:gd name="connsiteX27" fmla="*/ 1519005 w 1537221"/>
                  <a:gd name="connsiteY27" fmla="*/ 1232559 h 1431820"/>
                  <a:gd name="connsiteX28" fmla="*/ 1407513 w 1537221"/>
                  <a:gd name="connsiteY28" fmla="*/ 1422236 h 1431820"/>
                  <a:gd name="connsiteX29" fmla="*/ 739997 w 1537221"/>
                  <a:gd name="connsiteY29" fmla="*/ 688773 h 1431820"/>
                  <a:gd name="connsiteX30" fmla="*/ 301209 w 1537221"/>
                  <a:gd name="connsiteY30" fmla="*/ 1225468 h 1431820"/>
                  <a:gd name="connsiteX31" fmla="*/ 134346 w 1537221"/>
                  <a:gd name="connsiteY31" fmla="*/ 1046746 h 1431820"/>
                  <a:gd name="connsiteX32" fmla="*/ 122084 w 1537221"/>
                  <a:gd name="connsiteY32" fmla="*/ 1009529 h 1431820"/>
                  <a:gd name="connsiteX33" fmla="*/ 121163 w 1537221"/>
                  <a:gd name="connsiteY33" fmla="*/ 1008158 h 1431820"/>
                  <a:gd name="connsiteX34" fmla="*/ 78937 w 1537221"/>
                  <a:gd name="connsiteY34" fmla="*/ 920360 h 1431820"/>
                  <a:gd name="connsiteX35" fmla="*/ 54508 w 1537221"/>
                  <a:gd name="connsiteY35" fmla="*/ 829494 h 1431820"/>
                  <a:gd name="connsiteX36" fmla="*/ 51825 w 1537221"/>
                  <a:gd name="connsiteY36" fmla="*/ 759376 h 1431820"/>
                  <a:gd name="connsiteX37" fmla="*/ 28250 w 1537221"/>
                  <a:gd name="connsiteY37" fmla="*/ 710926 h 1431820"/>
                  <a:gd name="connsiteX38" fmla="*/ 4855 w 1537221"/>
                  <a:gd name="connsiteY38" fmla="*/ 620076 h 1431820"/>
                  <a:gd name="connsiteX39" fmla="*/ 23148 w 1537221"/>
                  <a:gd name="connsiteY39" fmla="*/ 451985 h 1431820"/>
                  <a:gd name="connsiteX40" fmla="*/ 33025 w 1537221"/>
                  <a:gd name="connsiteY40" fmla="*/ 440916 h 1431820"/>
                  <a:gd name="connsiteX41" fmla="*/ 24937 w 1537221"/>
                  <a:gd name="connsiteY41" fmla="*/ 409507 h 1431820"/>
                  <a:gd name="connsiteX42" fmla="*/ 90030 w 1537221"/>
                  <a:gd name="connsiteY42" fmla="*/ 203873 h 1431820"/>
                  <a:gd name="connsiteX43" fmla="*/ 102612 w 1537221"/>
                  <a:gd name="connsiteY43" fmla="*/ 203879 h 1431820"/>
                  <a:gd name="connsiteX44" fmla="*/ 105659 w 1537221"/>
                  <a:gd name="connsiteY44" fmla="*/ 183402 h 1431820"/>
                  <a:gd name="connsiteX45" fmla="*/ 138068 w 1537221"/>
                  <a:gd name="connsiteY45" fmla="*/ 118854 h 1431820"/>
                  <a:gd name="connsiteX46" fmla="*/ 299249 w 1537221"/>
                  <a:gd name="connsiteY46" fmla="*/ 62483 h 1431820"/>
                  <a:gd name="connsiteX47" fmla="*/ 308444 w 1537221"/>
                  <a:gd name="connsiteY47" fmla="*/ 67604 h 1431820"/>
                  <a:gd name="connsiteX48" fmla="*/ 323681 w 1537221"/>
                  <a:gd name="connsiteY48" fmla="*/ 45879 h 1431820"/>
                  <a:gd name="connsiteX49" fmla="*/ 379971 w 1537221"/>
                  <a:gd name="connsiteY49" fmla="*/ 11338 h 1431820"/>
                  <a:gd name="connsiteX50" fmla="*/ 447374 w 1537221"/>
                  <a:gd name="connsiteY50" fmla="*/ 35 h 1431820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4134"/>
                  <a:gd name="connsiteX1" fmla="*/ 513030 w 1537221"/>
                  <a:gd name="connsiteY1" fmla="*/ 13002 h 1464134"/>
                  <a:gd name="connsiteX2" fmla="*/ 546599 w 1537221"/>
                  <a:gd name="connsiteY2" fmla="*/ 33417 h 1464134"/>
                  <a:gd name="connsiteX3" fmla="*/ 574534 w 1537221"/>
                  <a:gd name="connsiteY3" fmla="*/ 12780 h 1464134"/>
                  <a:gd name="connsiteX4" fmla="*/ 671097 w 1537221"/>
                  <a:gd name="connsiteY4" fmla="*/ 10915 h 1464134"/>
                  <a:gd name="connsiteX5" fmla="*/ 709681 w 1537221"/>
                  <a:gd name="connsiteY5" fmla="*/ 22961 h 1464134"/>
                  <a:gd name="connsiteX6" fmla="*/ 784325 w 1537221"/>
                  <a:gd name="connsiteY6" fmla="*/ 63284 h 1464134"/>
                  <a:gd name="connsiteX7" fmla="*/ 820739 w 1537221"/>
                  <a:gd name="connsiteY7" fmla="*/ 95856 h 1464134"/>
                  <a:gd name="connsiteX8" fmla="*/ 824297 w 1537221"/>
                  <a:gd name="connsiteY8" fmla="*/ 97447 h 1464134"/>
                  <a:gd name="connsiteX9" fmla="*/ 854580 w 1537221"/>
                  <a:gd name="connsiteY9" fmla="*/ 93760 h 1464134"/>
                  <a:gd name="connsiteX10" fmla="*/ 929061 w 1537221"/>
                  <a:gd name="connsiteY10" fmla="*/ 111328 h 1464134"/>
                  <a:gd name="connsiteX11" fmla="*/ 1064816 w 1537221"/>
                  <a:gd name="connsiteY11" fmla="*/ 206315 h 1464134"/>
                  <a:gd name="connsiteX12" fmla="*/ 1076831 w 1537221"/>
                  <a:gd name="connsiteY12" fmla="*/ 224302 h 1464134"/>
                  <a:gd name="connsiteX13" fmla="*/ 1095603 w 1537221"/>
                  <a:gd name="connsiteY13" fmla="*/ 233547 h 1464134"/>
                  <a:gd name="connsiteX14" fmla="*/ 1167585 w 1537221"/>
                  <a:gd name="connsiteY14" fmla="*/ 287088 h 1464134"/>
                  <a:gd name="connsiteX15" fmla="*/ 1231322 w 1537221"/>
                  <a:gd name="connsiteY15" fmla="*/ 358003 h 1464134"/>
                  <a:gd name="connsiteX16" fmla="*/ 1261448 w 1537221"/>
                  <a:gd name="connsiteY16" fmla="*/ 408814 h 1464134"/>
                  <a:gd name="connsiteX17" fmla="*/ 1277064 w 1537221"/>
                  <a:gd name="connsiteY17" fmla="*/ 419100 h 1464134"/>
                  <a:gd name="connsiteX18" fmla="*/ 1313265 w 1537221"/>
                  <a:gd name="connsiteY18" fmla="*/ 449074 h 1464134"/>
                  <a:gd name="connsiteX19" fmla="*/ 1442173 w 1537221"/>
                  <a:gd name="connsiteY19" fmla="*/ 693947 h 1464134"/>
                  <a:gd name="connsiteX20" fmla="*/ 1438031 w 1537221"/>
                  <a:gd name="connsiteY20" fmla="*/ 708985 h 1464134"/>
                  <a:gd name="connsiteX21" fmla="*/ 1466418 w 1537221"/>
                  <a:gd name="connsiteY21" fmla="*/ 755790 h 1464134"/>
                  <a:gd name="connsiteX22" fmla="*/ 1512839 w 1537221"/>
                  <a:gd name="connsiteY22" fmla="*/ 942722 h 1464134"/>
                  <a:gd name="connsiteX23" fmla="*/ 1509098 w 1537221"/>
                  <a:gd name="connsiteY23" fmla="*/ 960188 h 1464134"/>
                  <a:gd name="connsiteX24" fmla="*/ 1532366 w 1537221"/>
                  <a:gd name="connsiteY24" fmla="*/ 1050542 h 1464134"/>
                  <a:gd name="connsiteX25" fmla="*/ 1520652 w 1537221"/>
                  <a:gd name="connsiteY25" fmla="*/ 1205511 h 1464134"/>
                  <a:gd name="connsiteX26" fmla="*/ 1518208 w 1537221"/>
                  <a:gd name="connsiteY26" fmla="*/ 1209746 h 1464134"/>
                  <a:gd name="connsiteX27" fmla="*/ 1519005 w 1537221"/>
                  <a:gd name="connsiteY27" fmla="*/ 1232559 h 1464134"/>
                  <a:gd name="connsiteX28" fmla="*/ 1407513 w 1537221"/>
                  <a:gd name="connsiteY28" fmla="*/ 1422236 h 1464134"/>
                  <a:gd name="connsiteX29" fmla="*/ 703050 w 1537221"/>
                  <a:gd name="connsiteY29" fmla="*/ 660321 h 1464134"/>
                  <a:gd name="connsiteX30" fmla="*/ 301209 w 1537221"/>
                  <a:gd name="connsiteY30" fmla="*/ 1225468 h 1464134"/>
                  <a:gd name="connsiteX31" fmla="*/ 134346 w 1537221"/>
                  <a:gd name="connsiteY31" fmla="*/ 1046746 h 1464134"/>
                  <a:gd name="connsiteX32" fmla="*/ 122084 w 1537221"/>
                  <a:gd name="connsiteY32" fmla="*/ 1009529 h 1464134"/>
                  <a:gd name="connsiteX33" fmla="*/ 121163 w 1537221"/>
                  <a:gd name="connsiteY33" fmla="*/ 1008158 h 1464134"/>
                  <a:gd name="connsiteX34" fmla="*/ 78937 w 1537221"/>
                  <a:gd name="connsiteY34" fmla="*/ 920360 h 1464134"/>
                  <a:gd name="connsiteX35" fmla="*/ 54508 w 1537221"/>
                  <a:gd name="connsiteY35" fmla="*/ 829494 h 1464134"/>
                  <a:gd name="connsiteX36" fmla="*/ 51825 w 1537221"/>
                  <a:gd name="connsiteY36" fmla="*/ 759376 h 1464134"/>
                  <a:gd name="connsiteX37" fmla="*/ 28250 w 1537221"/>
                  <a:gd name="connsiteY37" fmla="*/ 710926 h 1464134"/>
                  <a:gd name="connsiteX38" fmla="*/ 4855 w 1537221"/>
                  <a:gd name="connsiteY38" fmla="*/ 620076 h 1464134"/>
                  <a:gd name="connsiteX39" fmla="*/ 23148 w 1537221"/>
                  <a:gd name="connsiteY39" fmla="*/ 451985 h 1464134"/>
                  <a:gd name="connsiteX40" fmla="*/ 33025 w 1537221"/>
                  <a:gd name="connsiteY40" fmla="*/ 440916 h 1464134"/>
                  <a:gd name="connsiteX41" fmla="*/ 24937 w 1537221"/>
                  <a:gd name="connsiteY41" fmla="*/ 409507 h 1464134"/>
                  <a:gd name="connsiteX42" fmla="*/ 90030 w 1537221"/>
                  <a:gd name="connsiteY42" fmla="*/ 203873 h 1464134"/>
                  <a:gd name="connsiteX43" fmla="*/ 102612 w 1537221"/>
                  <a:gd name="connsiteY43" fmla="*/ 203879 h 1464134"/>
                  <a:gd name="connsiteX44" fmla="*/ 105659 w 1537221"/>
                  <a:gd name="connsiteY44" fmla="*/ 183402 h 1464134"/>
                  <a:gd name="connsiteX45" fmla="*/ 138068 w 1537221"/>
                  <a:gd name="connsiteY45" fmla="*/ 118854 h 1464134"/>
                  <a:gd name="connsiteX46" fmla="*/ 299249 w 1537221"/>
                  <a:gd name="connsiteY46" fmla="*/ 62483 h 1464134"/>
                  <a:gd name="connsiteX47" fmla="*/ 308444 w 1537221"/>
                  <a:gd name="connsiteY47" fmla="*/ 67604 h 1464134"/>
                  <a:gd name="connsiteX48" fmla="*/ 323681 w 1537221"/>
                  <a:gd name="connsiteY48" fmla="*/ 45879 h 1464134"/>
                  <a:gd name="connsiteX49" fmla="*/ 379971 w 1537221"/>
                  <a:gd name="connsiteY49" fmla="*/ 11338 h 1464134"/>
                  <a:gd name="connsiteX50" fmla="*/ 447374 w 1537221"/>
                  <a:gd name="connsiteY50" fmla="*/ 35 h 1464134"/>
                  <a:gd name="connsiteX0" fmla="*/ 447374 w 1537221"/>
                  <a:gd name="connsiteY0" fmla="*/ 35 h 1464655"/>
                  <a:gd name="connsiteX1" fmla="*/ 513030 w 1537221"/>
                  <a:gd name="connsiteY1" fmla="*/ 13002 h 1464655"/>
                  <a:gd name="connsiteX2" fmla="*/ 546599 w 1537221"/>
                  <a:gd name="connsiteY2" fmla="*/ 33417 h 1464655"/>
                  <a:gd name="connsiteX3" fmla="*/ 574534 w 1537221"/>
                  <a:gd name="connsiteY3" fmla="*/ 12780 h 1464655"/>
                  <a:gd name="connsiteX4" fmla="*/ 671097 w 1537221"/>
                  <a:gd name="connsiteY4" fmla="*/ 10915 h 1464655"/>
                  <a:gd name="connsiteX5" fmla="*/ 709681 w 1537221"/>
                  <a:gd name="connsiteY5" fmla="*/ 22961 h 1464655"/>
                  <a:gd name="connsiteX6" fmla="*/ 784325 w 1537221"/>
                  <a:gd name="connsiteY6" fmla="*/ 63284 h 1464655"/>
                  <a:gd name="connsiteX7" fmla="*/ 820739 w 1537221"/>
                  <a:gd name="connsiteY7" fmla="*/ 95856 h 1464655"/>
                  <a:gd name="connsiteX8" fmla="*/ 824297 w 1537221"/>
                  <a:gd name="connsiteY8" fmla="*/ 97447 h 1464655"/>
                  <a:gd name="connsiteX9" fmla="*/ 854580 w 1537221"/>
                  <a:gd name="connsiteY9" fmla="*/ 93760 h 1464655"/>
                  <a:gd name="connsiteX10" fmla="*/ 929061 w 1537221"/>
                  <a:gd name="connsiteY10" fmla="*/ 111328 h 1464655"/>
                  <a:gd name="connsiteX11" fmla="*/ 1064816 w 1537221"/>
                  <a:gd name="connsiteY11" fmla="*/ 206315 h 1464655"/>
                  <a:gd name="connsiteX12" fmla="*/ 1076831 w 1537221"/>
                  <a:gd name="connsiteY12" fmla="*/ 224302 h 1464655"/>
                  <a:gd name="connsiteX13" fmla="*/ 1095603 w 1537221"/>
                  <a:gd name="connsiteY13" fmla="*/ 233547 h 1464655"/>
                  <a:gd name="connsiteX14" fmla="*/ 1167585 w 1537221"/>
                  <a:gd name="connsiteY14" fmla="*/ 287088 h 1464655"/>
                  <a:gd name="connsiteX15" fmla="*/ 1231322 w 1537221"/>
                  <a:gd name="connsiteY15" fmla="*/ 358003 h 1464655"/>
                  <a:gd name="connsiteX16" fmla="*/ 1261448 w 1537221"/>
                  <a:gd name="connsiteY16" fmla="*/ 408814 h 1464655"/>
                  <a:gd name="connsiteX17" fmla="*/ 1277064 w 1537221"/>
                  <a:gd name="connsiteY17" fmla="*/ 419100 h 1464655"/>
                  <a:gd name="connsiteX18" fmla="*/ 1313265 w 1537221"/>
                  <a:gd name="connsiteY18" fmla="*/ 449074 h 1464655"/>
                  <a:gd name="connsiteX19" fmla="*/ 1442173 w 1537221"/>
                  <a:gd name="connsiteY19" fmla="*/ 693947 h 1464655"/>
                  <a:gd name="connsiteX20" fmla="*/ 1438031 w 1537221"/>
                  <a:gd name="connsiteY20" fmla="*/ 708985 h 1464655"/>
                  <a:gd name="connsiteX21" fmla="*/ 1466418 w 1537221"/>
                  <a:gd name="connsiteY21" fmla="*/ 755790 h 1464655"/>
                  <a:gd name="connsiteX22" fmla="*/ 1512839 w 1537221"/>
                  <a:gd name="connsiteY22" fmla="*/ 942722 h 1464655"/>
                  <a:gd name="connsiteX23" fmla="*/ 1509098 w 1537221"/>
                  <a:gd name="connsiteY23" fmla="*/ 960188 h 1464655"/>
                  <a:gd name="connsiteX24" fmla="*/ 1532366 w 1537221"/>
                  <a:gd name="connsiteY24" fmla="*/ 1050542 h 1464655"/>
                  <a:gd name="connsiteX25" fmla="*/ 1520652 w 1537221"/>
                  <a:gd name="connsiteY25" fmla="*/ 1205511 h 1464655"/>
                  <a:gd name="connsiteX26" fmla="*/ 1518208 w 1537221"/>
                  <a:gd name="connsiteY26" fmla="*/ 1209746 h 1464655"/>
                  <a:gd name="connsiteX27" fmla="*/ 1519005 w 1537221"/>
                  <a:gd name="connsiteY27" fmla="*/ 1232559 h 1464655"/>
                  <a:gd name="connsiteX28" fmla="*/ 1407513 w 1537221"/>
                  <a:gd name="connsiteY28" fmla="*/ 1422236 h 1464655"/>
                  <a:gd name="connsiteX29" fmla="*/ 656864 w 1537221"/>
                  <a:gd name="connsiteY29" fmla="*/ 653209 h 1464655"/>
                  <a:gd name="connsiteX30" fmla="*/ 301209 w 1537221"/>
                  <a:gd name="connsiteY30" fmla="*/ 1225468 h 1464655"/>
                  <a:gd name="connsiteX31" fmla="*/ 134346 w 1537221"/>
                  <a:gd name="connsiteY31" fmla="*/ 1046746 h 1464655"/>
                  <a:gd name="connsiteX32" fmla="*/ 122084 w 1537221"/>
                  <a:gd name="connsiteY32" fmla="*/ 1009529 h 1464655"/>
                  <a:gd name="connsiteX33" fmla="*/ 121163 w 1537221"/>
                  <a:gd name="connsiteY33" fmla="*/ 1008158 h 1464655"/>
                  <a:gd name="connsiteX34" fmla="*/ 78937 w 1537221"/>
                  <a:gd name="connsiteY34" fmla="*/ 920360 h 1464655"/>
                  <a:gd name="connsiteX35" fmla="*/ 54508 w 1537221"/>
                  <a:gd name="connsiteY35" fmla="*/ 829494 h 1464655"/>
                  <a:gd name="connsiteX36" fmla="*/ 51825 w 1537221"/>
                  <a:gd name="connsiteY36" fmla="*/ 759376 h 1464655"/>
                  <a:gd name="connsiteX37" fmla="*/ 28250 w 1537221"/>
                  <a:gd name="connsiteY37" fmla="*/ 710926 h 1464655"/>
                  <a:gd name="connsiteX38" fmla="*/ 4855 w 1537221"/>
                  <a:gd name="connsiteY38" fmla="*/ 620076 h 1464655"/>
                  <a:gd name="connsiteX39" fmla="*/ 23148 w 1537221"/>
                  <a:gd name="connsiteY39" fmla="*/ 451985 h 1464655"/>
                  <a:gd name="connsiteX40" fmla="*/ 33025 w 1537221"/>
                  <a:gd name="connsiteY40" fmla="*/ 440916 h 1464655"/>
                  <a:gd name="connsiteX41" fmla="*/ 24937 w 1537221"/>
                  <a:gd name="connsiteY41" fmla="*/ 409507 h 1464655"/>
                  <a:gd name="connsiteX42" fmla="*/ 90030 w 1537221"/>
                  <a:gd name="connsiteY42" fmla="*/ 203873 h 1464655"/>
                  <a:gd name="connsiteX43" fmla="*/ 102612 w 1537221"/>
                  <a:gd name="connsiteY43" fmla="*/ 203879 h 1464655"/>
                  <a:gd name="connsiteX44" fmla="*/ 105659 w 1537221"/>
                  <a:gd name="connsiteY44" fmla="*/ 183402 h 1464655"/>
                  <a:gd name="connsiteX45" fmla="*/ 138068 w 1537221"/>
                  <a:gd name="connsiteY45" fmla="*/ 118854 h 1464655"/>
                  <a:gd name="connsiteX46" fmla="*/ 299249 w 1537221"/>
                  <a:gd name="connsiteY46" fmla="*/ 62483 h 1464655"/>
                  <a:gd name="connsiteX47" fmla="*/ 308444 w 1537221"/>
                  <a:gd name="connsiteY47" fmla="*/ 67604 h 1464655"/>
                  <a:gd name="connsiteX48" fmla="*/ 323681 w 1537221"/>
                  <a:gd name="connsiteY48" fmla="*/ 45879 h 1464655"/>
                  <a:gd name="connsiteX49" fmla="*/ 379971 w 1537221"/>
                  <a:gd name="connsiteY49" fmla="*/ 11338 h 1464655"/>
                  <a:gd name="connsiteX50" fmla="*/ 447374 w 1537221"/>
                  <a:gd name="connsiteY50" fmla="*/ 35 h 146465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301209 w 1537221"/>
                  <a:gd name="connsiteY30" fmla="*/ 1225468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258102 w 1537221"/>
                  <a:gd name="connsiteY30" fmla="*/ 1239694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121163 w 1537221"/>
                  <a:gd name="connsiteY32" fmla="*/ 1008158 h 1464916"/>
                  <a:gd name="connsiteX33" fmla="*/ 78937 w 1537221"/>
                  <a:gd name="connsiteY33" fmla="*/ 920360 h 1464916"/>
                  <a:gd name="connsiteX34" fmla="*/ 54508 w 1537221"/>
                  <a:gd name="connsiteY34" fmla="*/ 829494 h 1464916"/>
                  <a:gd name="connsiteX35" fmla="*/ 51825 w 1537221"/>
                  <a:gd name="connsiteY35" fmla="*/ 759376 h 1464916"/>
                  <a:gd name="connsiteX36" fmla="*/ 28250 w 1537221"/>
                  <a:gd name="connsiteY36" fmla="*/ 710926 h 1464916"/>
                  <a:gd name="connsiteX37" fmla="*/ 4855 w 1537221"/>
                  <a:gd name="connsiteY37" fmla="*/ 620076 h 1464916"/>
                  <a:gd name="connsiteX38" fmla="*/ 23148 w 1537221"/>
                  <a:gd name="connsiteY38" fmla="*/ 451985 h 1464916"/>
                  <a:gd name="connsiteX39" fmla="*/ 33025 w 1537221"/>
                  <a:gd name="connsiteY39" fmla="*/ 440916 h 1464916"/>
                  <a:gd name="connsiteX40" fmla="*/ 24937 w 1537221"/>
                  <a:gd name="connsiteY40" fmla="*/ 409507 h 1464916"/>
                  <a:gd name="connsiteX41" fmla="*/ 90030 w 1537221"/>
                  <a:gd name="connsiteY41" fmla="*/ 203873 h 1464916"/>
                  <a:gd name="connsiteX42" fmla="*/ 102612 w 1537221"/>
                  <a:gd name="connsiteY42" fmla="*/ 203879 h 1464916"/>
                  <a:gd name="connsiteX43" fmla="*/ 105659 w 1537221"/>
                  <a:gd name="connsiteY43" fmla="*/ 183402 h 1464916"/>
                  <a:gd name="connsiteX44" fmla="*/ 138068 w 1537221"/>
                  <a:gd name="connsiteY44" fmla="*/ 118854 h 1464916"/>
                  <a:gd name="connsiteX45" fmla="*/ 299249 w 1537221"/>
                  <a:gd name="connsiteY45" fmla="*/ 62483 h 1464916"/>
                  <a:gd name="connsiteX46" fmla="*/ 308444 w 1537221"/>
                  <a:gd name="connsiteY46" fmla="*/ 67604 h 1464916"/>
                  <a:gd name="connsiteX47" fmla="*/ 323681 w 1537221"/>
                  <a:gd name="connsiteY47" fmla="*/ 45879 h 1464916"/>
                  <a:gd name="connsiteX48" fmla="*/ 379971 w 1537221"/>
                  <a:gd name="connsiteY48" fmla="*/ 11338 h 1464916"/>
                  <a:gd name="connsiteX49" fmla="*/ 447374 w 1537221"/>
                  <a:gd name="connsiteY49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37221" h="1436988">
                    <a:moveTo>
                      <a:pt x="447374" y="35"/>
                    </a:moveTo>
                    <a:cubicBezTo>
                      <a:pt x="469961" y="471"/>
                      <a:pt x="492255" y="4952"/>
                      <a:pt x="513030" y="13002"/>
                    </a:cubicBezTo>
                    <a:lnTo>
                      <a:pt x="546599" y="33417"/>
                    </a:lnTo>
                    <a:lnTo>
                      <a:pt x="574534" y="12780"/>
                    </a:lnTo>
                    <a:cubicBezTo>
                      <a:pt x="600393" y="3225"/>
                      <a:pt x="633729" y="2179"/>
                      <a:pt x="671097" y="10915"/>
                    </a:cubicBezTo>
                    <a:cubicBezTo>
                      <a:pt x="683553" y="13827"/>
                      <a:pt x="696457" y="17827"/>
                      <a:pt x="709681" y="22961"/>
                    </a:cubicBezTo>
                    <a:cubicBezTo>
                      <a:pt x="736129" y="33228"/>
                      <a:pt x="761355" y="47061"/>
                      <a:pt x="784325" y="63284"/>
                    </a:cubicBezTo>
                    <a:lnTo>
                      <a:pt x="820739" y="95856"/>
                    </a:lnTo>
                    <a:lnTo>
                      <a:pt x="824297" y="97447"/>
                    </a:lnTo>
                    <a:lnTo>
                      <a:pt x="854580" y="93760"/>
                    </a:lnTo>
                    <a:cubicBezTo>
                      <a:pt x="877445" y="95331"/>
                      <a:pt x="902613" y="101061"/>
                      <a:pt x="929061" y="111328"/>
                    </a:cubicBezTo>
                    <a:cubicBezTo>
                      <a:pt x="981958" y="131864"/>
                      <a:pt x="1029963" y="166658"/>
                      <a:pt x="1064816" y="206315"/>
                    </a:cubicBezTo>
                    <a:lnTo>
                      <a:pt x="1076831" y="224302"/>
                    </a:lnTo>
                    <a:lnTo>
                      <a:pt x="1095603" y="233547"/>
                    </a:lnTo>
                    <a:cubicBezTo>
                      <a:pt x="1119115" y="247080"/>
                      <a:pt x="1143514" y="265016"/>
                      <a:pt x="1167585" y="287088"/>
                    </a:cubicBezTo>
                    <a:cubicBezTo>
                      <a:pt x="1191656" y="309162"/>
                      <a:pt x="1213120" y="333283"/>
                      <a:pt x="1231322" y="358003"/>
                    </a:cubicBezTo>
                    <a:lnTo>
                      <a:pt x="1261448" y="408814"/>
                    </a:lnTo>
                    <a:lnTo>
                      <a:pt x="1277064" y="419100"/>
                    </a:lnTo>
                    <a:cubicBezTo>
                      <a:pt x="1289111" y="428036"/>
                      <a:pt x="1301229" y="438037"/>
                      <a:pt x="1313265" y="449074"/>
                    </a:cubicBezTo>
                    <a:cubicBezTo>
                      <a:pt x="1397512" y="526330"/>
                      <a:pt x="1449821" y="628675"/>
                      <a:pt x="1442173" y="693947"/>
                    </a:cubicBezTo>
                    <a:lnTo>
                      <a:pt x="1438031" y="708985"/>
                    </a:lnTo>
                    <a:lnTo>
                      <a:pt x="1466418" y="755790"/>
                    </a:lnTo>
                    <a:cubicBezTo>
                      <a:pt x="1500342" y="825048"/>
                      <a:pt x="1515921" y="892731"/>
                      <a:pt x="1512839" y="942722"/>
                    </a:cubicBezTo>
                    <a:lnTo>
                      <a:pt x="1509098" y="960188"/>
                    </a:lnTo>
                    <a:lnTo>
                      <a:pt x="1532366" y="1050542"/>
                    </a:lnTo>
                    <a:cubicBezTo>
                      <a:pt x="1542025" y="1113705"/>
                      <a:pt x="1536842" y="1168301"/>
                      <a:pt x="1520652" y="1205511"/>
                    </a:cubicBezTo>
                    <a:lnTo>
                      <a:pt x="1518208" y="1209746"/>
                    </a:lnTo>
                    <a:cubicBezTo>
                      <a:pt x="1518474" y="1217350"/>
                      <a:pt x="1518739" y="1224955"/>
                      <a:pt x="1519005" y="1232559"/>
                    </a:cubicBezTo>
                    <a:cubicBezTo>
                      <a:pt x="1522704" y="1448402"/>
                      <a:pt x="1589179" y="1455371"/>
                      <a:pt x="1407513" y="1422236"/>
                    </a:cubicBezTo>
                    <a:cubicBezTo>
                      <a:pt x="1236040" y="1390960"/>
                      <a:pt x="980318" y="721567"/>
                      <a:pt x="650706" y="649652"/>
                    </a:cubicBezTo>
                    <a:cubicBezTo>
                      <a:pt x="321094" y="577737"/>
                      <a:pt x="306177" y="1254401"/>
                      <a:pt x="187284" y="1246807"/>
                    </a:cubicBezTo>
                    <a:cubicBezTo>
                      <a:pt x="68391" y="1239213"/>
                      <a:pt x="139262" y="1095538"/>
                      <a:pt x="122084" y="1009529"/>
                    </a:cubicBezTo>
                    <a:lnTo>
                      <a:pt x="78937" y="920360"/>
                    </a:lnTo>
                    <a:cubicBezTo>
                      <a:pt x="67116" y="888672"/>
                      <a:pt x="59022" y="857940"/>
                      <a:pt x="54508" y="829494"/>
                    </a:cubicBezTo>
                    <a:cubicBezTo>
                      <a:pt x="53614" y="806121"/>
                      <a:pt x="52719" y="782749"/>
                      <a:pt x="51825" y="759376"/>
                    </a:cubicBezTo>
                    <a:lnTo>
                      <a:pt x="28250" y="710926"/>
                    </a:lnTo>
                    <a:cubicBezTo>
                      <a:pt x="17768" y="682392"/>
                      <a:pt x="9685" y="651659"/>
                      <a:pt x="4855" y="620076"/>
                    </a:cubicBezTo>
                    <a:cubicBezTo>
                      <a:pt x="-6012" y="549018"/>
                      <a:pt x="1907" y="488802"/>
                      <a:pt x="23148" y="451985"/>
                    </a:cubicBezTo>
                    <a:lnTo>
                      <a:pt x="33025" y="440916"/>
                    </a:lnTo>
                    <a:lnTo>
                      <a:pt x="24937" y="409507"/>
                    </a:lnTo>
                    <a:cubicBezTo>
                      <a:pt x="8033" y="298972"/>
                      <a:pt x="36585" y="214670"/>
                      <a:pt x="90030" y="203873"/>
                    </a:cubicBezTo>
                    <a:lnTo>
                      <a:pt x="102612" y="203879"/>
                    </a:lnTo>
                    <a:lnTo>
                      <a:pt x="105659" y="183402"/>
                    </a:lnTo>
                    <a:cubicBezTo>
                      <a:pt x="112817" y="160362"/>
                      <a:pt x="123617" y="138377"/>
                      <a:pt x="138068" y="118854"/>
                    </a:cubicBezTo>
                    <a:cubicBezTo>
                      <a:pt x="181419" y="60286"/>
                      <a:pt x="245312" y="40513"/>
                      <a:pt x="299249" y="62483"/>
                    </a:cubicBezTo>
                    <a:lnTo>
                      <a:pt x="308444" y="67604"/>
                    </a:lnTo>
                    <a:lnTo>
                      <a:pt x="323681" y="45879"/>
                    </a:lnTo>
                    <a:cubicBezTo>
                      <a:pt x="339113" y="31352"/>
                      <a:pt x="358033" y="19470"/>
                      <a:pt x="379971" y="11338"/>
                    </a:cubicBezTo>
                    <a:cubicBezTo>
                      <a:pt x="401909" y="3208"/>
                      <a:pt x="424787" y="-401"/>
                      <a:pt x="447374" y="3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43A60966-C4E4-410C-913C-8D31D12A6A35}"/>
                </a:ext>
              </a:extLst>
            </p:cNvPr>
            <p:cNvGrpSpPr/>
            <p:nvPr/>
          </p:nvGrpSpPr>
          <p:grpSpPr>
            <a:xfrm>
              <a:off x="3537897" y="3653984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DC236D7-EE08-4FAD-8012-C277C4969202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FA9091C-193F-4A73-9D57-31BEFB19AC6A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DF3448F4-5A08-41B8-9BD0-A7ACA8A4D28F}"/>
                </a:ext>
              </a:extLst>
            </p:cNvPr>
            <p:cNvGrpSpPr/>
            <p:nvPr/>
          </p:nvGrpSpPr>
          <p:grpSpPr>
            <a:xfrm>
              <a:off x="3464233" y="3707558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39462F52-3594-4E77-A938-BCE38765CD58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10EFBD8-5172-45F3-894C-16ACDC0B1890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6A17045-2B04-45A6-873C-799FEE4C2A24}"/>
                </a:ext>
              </a:extLst>
            </p:cNvPr>
            <p:cNvGrpSpPr/>
            <p:nvPr/>
          </p:nvGrpSpPr>
          <p:grpSpPr>
            <a:xfrm>
              <a:off x="3403963" y="3754435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6C4188CB-CD7F-4ED3-AA53-6926BD2C31FE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90952E55-C449-4ADC-A2CB-AC516BA766AF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615F8E5A-38EE-48E9-9767-CEA3E0229173}"/>
                </a:ext>
              </a:extLst>
            </p:cNvPr>
            <p:cNvGrpSpPr/>
            <p:nvPr/>
          </p:nvGrpSpPr>
          <p:grpSpPr>
            <a:xfrm>
              <a:off x="3341460" y="3796847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B472A095-C8EA-438B-9DC8-D1805B70BD22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5433DC99-EDEE-42AF-8884-8A0D4947AE26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E002A9B3-C26C-44C7-9F8F-4D5808734704}"/>
                </a:ext>
              </a:extLst>
            </p:cNvPr>
            <p:cNvGrpSpPr/>
            <p:nvPr/>
          </p:nvGrpSpPr>
          <p:grpSpPr>
            <a:xfrm>
              <a:off x="3272261" y="3852653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14B65D80-4339-47C9-B05C-B2CE19FDCACE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CF970F5A-7A8E-42E6-A334-879383106AD0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F01BE42F-F271-4830-BF4C-5E2E0AE90BEB}"/>
                </a:ext>
              </a:extLst>
            </p:cNvPr>
            <p:cNvGrpSpPr/>
            <p:nvPr/>
          </p:nvGrpSpPr>
          <p:grpSpPr>
            <a:xfrm rot="1145222">
              <a:off x="2441295" y="3573689"/>
              <a:ext cx="750172" cy="490166"/>
              <a:chOff x="638967" y="2062217"/>
              <a:chExt cx="1654968" cy="1308265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05686FFA-0860-45E6-AC47-944A9F119CC1}"/>
                  </a:ext>
                </a:extLst>
              </p:cNvPr>
              <p:cNvSpPr/>
              <p:nvPr/>
            </p:nvSpPr>
            <p:spPr>
              <a:xfrm>
                <a:off x="638967" y="2062217"/>
                <a:ext cx="1654968" cy="1308215"/>
              </a:xfrm>
              <a:custGeom>
                <a:avLst/>
                <a:gdLst>
                  <a:gd name="connsiteX0" fmla="*/ 531164 w 1654968"/>
                  <a:gd name="connsiteY0" fmla="*/ 31 h 1308215"/>
                  <a:gd name="connsiteX1" fmla="*/ 598866 w 1654968"/>
                  <a:gd name="connsiteY1" fmla="*/ 11608 h 1308215"/>
                  <a:gd name="connsiteX2" fmla="*/ 633481 w 1654968"/>
                  <a:gd name="connsiteY2" fmla="*/ 29833 h 1308215"/>
                  <a:gd name="connsiteX3" fmla="*/ 662286 w 1654968"/>
                  <a:gd name="connsiteY3" fmla="*/ 11409 h 1308215"/>
                  <a:gd name="connsiteX4" fmla="*/ 761858 w 1654968"/>
                  <a:gd name="connsiteY4" fmla="*/ 9744 h 1308215"/>
                  <a:gd name="connsiteX5" fmla="*/ 801644 w 1654968"/>
                  <a:gd name="connsiteY5" fmla="*/ 20498 h 1308215"/>
                  <a:gd name="connsiteX6" fmla="*/ 878614 w 1654968"/>
                  <a:gd name="connsiteY6" fmla="*/ 56497 h 1308215"/>
                  <a:gd name="connsiteX7" fmla="*/ 916162 w 1654968"/>
                  <a:gd name="connsiteY7" fmla="*/ 85575 h 1308215"/>
                  <a:gd name="connsiteX8" fmla="*/ 919831 w 1654968"/>
                  <a:gd name="connsiteY8" fmla="*/ 86996 h 1308215"/>
                  <a:gd name="connsiteX9" fmla="*/ 951058 w 1654968"/>
                  <a:gd name="connsiteY9" fmla="*/ 83704 h 1308215"/>
                  <a:gd name="connsiteX10" fmla="*/ 1027859 w 1654968"/>
                  <a:gd name="connsiteY10" fmla="*/ 99388 h 1308215"/>
                  <a:gd name="connsiteX11" fmla="*/ 1167844 w 1654968"/>
                  <a:gd name="connsiteY11" fmla="*/ 184187 h 1308215"/>
                  <a:gd name="connsiteX12" fmla="*/ 1180233 w 1654968"/>
                  <a:gd name="connsiteY12" fmla="*/ 200245 h 1308215"/>
                  <a:gd name="connsiteX13" fmla="*/ 1199590 w 1654968"/>
                  <a:gd name="connsiteY13" fmla="*/ 208498 h 1308215"/>
                  <a:gd name="connsiteX14" fmla="*/ 1273815 w 1654968"/>
                  <a:gd name="connsiteY14" fmla="*/ 256297 h 1308215"/>
                  <a:gd name="connsiteX15" fmla="*/ 1339538 w 1654968"/>
                  <a:gd name="connsiteY15" fmla="*/ 319606 h 1308215"/>
                  <a:gd name="connsiteX16" fmla="*/ 1370603 w 1654968"/>
                  <a:gd name="connsiteY16" fmla="*/ 364967 h 1308215"/>
                  <a:gd name="connsiteX17" fmla="*/ 1386705 w 1654968"/>
                  <a:gd name="connsiteY17" fmla="*/ 374150 h 1308215"/>
                  <a:gd name="connsiteX18" fmla="*/ 1424034 w 1654968"/>
                  <a:gd name="connsiteY18" fmla="*/ 400909 h 1308215"/>
                  <a:gd name="connsiteX19" fmla="*/ 1556959 w 1654968"/>
                  <a:gd name="connsiteY19" fmla="*/ 619519 h 1308215"/>
                  <a:gd name="connsiteX20" fmla="*/ 1552688 w 1654968"/>
                  <a:gd name="connsiteY20" fmla="*/ 632944 h 1308215"/>
                  <a:gd name="connsiteX21" fmla="*/ 1581959 w 1654968"/>
                  <a:gd name="connsiteY21" fmla="*/ 674729 h 1308215"/>
                  <a:gd name="connsiteX22" fmla="*/ 1629827 w 1654968"/>
                  <a:gd name="connsiteY22" fmla="*/ 841612 h 1308215"/>
                  <a:gd name="connsiteX23" fmla="*/ 1625969 w 1654968"/>
                  <a:gd name="connsiteY23" fmla="*/ 857205 h 1308215"/>
                  <a:gd name="connsiteX24" fmla="*/ 1649962 w 1654968"/>
                  <a:gd name="connsiteY24" fmla="*/ 937868 h 1308215"/>
                  <a:gd name="connsiteX25" fmla="*/ 1637883 w 1654968"/>
                  <a:gd name="connsiteY25" fmla="*/ 1076216 h 1308215"/>
                  <a:gd name="connsiteX26" fmla="*/ 1635363 w 1654968"/>
                  <a:gd name="connsiteY26" fmla="*/ 1079997 h 1308215"/>
                  <a:gd name="connsiteX27" fmla="*/ 1636185 w 1654968"/>
                  <a:gd name="connsiteY27" fmla="*/ 1100363 h 1308215"/>
                  <a:gd name="connsiteX28" fmla="*/ 1647006 w 1654968"/>
                  <a:gd name="connsiteY28" fmla="*/ 1275346 h 1308215"/>
                  <a:gd name="connsiteX29" fmla="*/ 1643003 w 1654968"/>
                  <a:gd name="connsiteY29" fmla="*/ 1276404 h 1308215"/>
                  <a:gd name="connsiteX30" fmla="*/ 1643572 w 1654968"/>
                  <a:gd name="connsiteY30" fmla="*/ 1277957 h 1308215"/>
                  <a:gd name="connsiteX31" fmla="*/ 1572054 w 1654968"/>
                  <a:gd name="connsiteY31" fmla="*/ 1304126 h 1308215"/>
                  <a:gd name="connsiteX32" fmla="*/ 1571071 w 1654968"/>
                  <a:gd name="connsiteY32" fmla="*/ 1305325 h 1308215"/>
                  <a:gd name="connsiteX33" fmla="*/ 1567506 w 1654968"/>
                  <a:gd name="connsiteY33" fmla="*/ 1305790 h 1308215"/>
                  <a:gd name="connsiteX34" fmla="*/ 1561959 w 1654968"/>
                  <a:gd name="connsiteY34" fmla="*/ 1307820 h 1308215"/>
                  <a:gd name="connsiteX35" fmla="*/ 1561502 w 1654968"/>
                  <a:gd name="connsiteY35" fmla="*/ 1306572 h 1308215"/>
                  <a:gd name="connsiteX36" fmla="*/ 1548897 w 1654968"/>
                  <a:gd name="connsiteY36" fmla="*/ 1308215 h 1308215"/>
                  <a:gd name="connsiteX37" fmla="*/ 1451369 w 1654968"/>
                  <a:gd name="connsiteY37" fmla="*/ 1295096 h 1308215"/>
                  <a:gd name="connsiteX38" fmla="*/ 670981 w 1654968"/>
                  <a:gd name="connsiteY38" fmla="*/ 605375 h 1308215"/>
                  <a:gd name="connsiteX39" fmla="*/ 610951 w 1654968"/>
                  <a:gd name="connsiteY39" fmla="*/ 600856 h 1308215"/>
                  <a:gd name="connsiteX40" fmla="*/ 580734 w 1654968"/>
                  <a:gd name="connsiteY40" fmla="*/ 606136 h 1308215"/>
                  <a:gd name="connsiteX41" fmla="*/ 540018 w 1654968"/>
                  <a:gd name="connsiteY41" fmla="*/ 637141 h 1308215"/>
                  <a:gd name="connsiteX42" fmla="*/ 294979 w 1654968"/>
                  <a:gd name="connsiteY42" fmla="*/ 1099937 h 1308215"/>
                  <a:gd name="connsiteX43" fmla="*/ 286023 w 1654968"/>
                  <a:gd name="connsiteY43" fmla="*/ 1105860 h 1308215"/>
                  <a:gd name="connsiteX44" fmla="*/ 286260 w 1654968"/>
                  <a:gd name="connsiteY44" fmla="*/ 1106507 h 1308215"/>
                  <a:gd name="connsiteX45" fmla="*/ 283539 w 1654968"/>
                  <a:gd name="connsiteY45" fmla="*/ 1107502 h 1308215"/>
                  <a:gd name="connsiteX46" fmla="*/ 279548 w 1654968"/>
                  <a:gd name="connsiteY46" fmla="*/ 1110141 h 1308215"/>
                  <a:gd name="connsiteX47" fmla="*/ 273293 w 1654968"/>
                  <a:gd name="connsiteY47" fmla="*/ 1111251 h 1308215"/>
                  <a:gd name="connsiteX48" fmla="*/ 215534 w 1654968"/>
                  <a:gd name="connsiteY48" fmla="*/ 1132386 h 1308215"/>
                  <a:gd name="connsiteX49" fmla="*/ 214956 w 1654968"/>
                  <a:gd name="connsiteY49" fmla="*/ 1132908 h 1308215"/>
                  <a:gd name="connsiteX50" fmla="*/ 212151 w 1654968"/>
                  <a:gd name="connsiteY50" fmla="*/ 1133624 h 1308215"/>
                  <a:gd name="connsiteX51" fmla="*/ 204647 w 1654968"/>
                  <a:gd name="connsiteY51" fmla="*/ 1136370 h 1308215"/>
                  <a:gd name="connsiteX52" fmla="*/ 204369 w 1654968"/>
                  <a:gd name="connsiteY52" fmla="*/ 1135611 h 1308215"/>
                  <a:gd name="connsiteX53" fmla="*/ 193120 w 1654968"/>
                  <a:gd name="connsiteY53" fmla="*/ 1138483 h 1308215"/>
                  <a:gd name="connsiteX54" fmla="*/ 125889 w 1654968"/>
                  <a:gd name="connsiteY54" fmla="*/ 926654 h 1308215"/>
                  <a:gd name="connsiteX55" fmla="*/ 81398 w 1654968"/>
                  <a:gd name="connsiteY55" fmla="*/ 847048 h 1308215"/>
                  <a:gd name="connsiteX56" fmla="*/ 56207 w 1654968"/>
                  <a:gd name="connsiteY56" fmla="*/ 765928 h 1308215"/>
                  <a:gd name="connsiteX57" fmla="*/ 53441 w 1654968"/>
                  <a:gd name="connsiteY57" fmla="*/ 703330 h 1308215"/>
                  <a:gd name="connsiteX58" fmla="*/ 29131 w 1654968"/>
                  <a:gd name="connsiteY58" fmla="*/ 660077 h 1308215"/>
                  <a:gd name="connsiteX59" fmla="*/ 5007 w 1654968"/>
                  <a:gd name="connsiteY59" fmla="*/ 578971 h 1308215"/>
                  <a:gd name="connsiteX60" fmla="*/ 23870 w 1654968"/>
                  <a:gd name="connsiteY60" fmla="*/ 428908 h 1308215"/>
                  <a:gd name="connsiteX61" fmla="*/ 34055 w 1654968"/>
                  <a:gd name="connsiteY61" fmla="*/ 419026 h 1308215"/>
                  <a:gd name="connsiteX62" fmla="*/ 25715 w 1654968"/>
                  <a:gd name="connsiteY62" fmla="*/ 390986 h 1308215"/>
                  <a:gd name="connsiteX63" fmla="*/ 92836 w 1654968"/>
                  <a:gd name="connsiteY63" fmla="*/ 207407 h 1308215"/>
                  <a:gd name="connsiteX64" fmla="*/ 105810 w 1654968"/>
                  <a:gd name="connsiteY64" fmla="*/ 207412 h 1308215"/>
                  <a:gd name="connsiteX65" fmla="*/ 108952 w 1654968"/>
                  <a:gd name="connsiteY65" fmla="*/ 189132 h 1308215"/>
                  <a:gd name="connsiteX66" fmla="*/ 142371 w 1654968"/>
                  <a:gd name="connsiteY66" fmla="*/ 131507 h 1308215"/>
                  <a:gd name="connsiteX67" fmla="*/ 221379 w 1654968"/>
                  <a:gd name="connsiteY67" fmla="*/ 79382 h 1308215"/>
                  <a:gd name="connsiteX68" fmla="*/ 246306 w 1654968"/>
                  <a:gd name="connsiteY68" fmla="*/ 76006 h 1308215"/>
                  <a:gd name="connsiteX69" fmla="*/ 249227 w 1654968"/>
                  <a:gd name="connsiteY69" fmla="*/ 73427 h 1308215"/>
                  <a:gd name="connsiteX70" fmla="*/ 335277 w 1654968"/>
                  <a:gd name="connsiteY70" fmla="*/ 48018 h 1308215"/>
                  <a:gd name="connsiteX71" fmla="*/ 359938 w 1654968"/>
                  <a:gd name="connsiteY71" fmla="*/ 52455 h 1308215"/>
                  <a:gd name="connsiteX72" fmla="*/ 391811 w 1654968"/>
                  <a:gd name="connsiteY72" fmla="*/ 35522 h 1308215"/>
                  <a:gd name="connsiteX73" fmla="*/ 422138 w 1654968"/>
                  <a:gd name="connsiteY73" fmla="*/ 31119 h 1308215"/>
                  <a:gd name="connsiteX74" fmla="*/ 461661 w 1654968"/>
                  <a:gd name="connsiteY74" fmla="*/ 10122 h 1308215"/>
                  <a:gd name="connsiteX75" fmla="*/ 531164 w 1654968"/>
                  <a:gd name="connsiteY75" fmla="*/ 31 h 130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54968" h="1308215">
                    <a:moveTo>
                      <a:pt x="531164" y="31"/>
                    </a:moveTo>
                    <a:cubicBezTo>
                      <a:pt x="554455" y="421"/>
                      <a:pt x="577444" y="4421"/>
                      <a:pt x="598866" y="11608"/>
                    </a:cubicBezTo>
                    <a:lnTo>
                      <a:pt x="633481" y="29833"/>
                    </a:lnTo>
                    <a:lnTo>
                      <a:pt x="662286" y="11409"/>
                    </a:lnTo>
                    <a:cubicBezTo>
                      <a:pt x="688951" y="2879"/>
                      <a:pt x="723326" y="1945"/>
                      <a:pt x="761858" y="9744"/>
                    </a:cubicBezTo>
                    <a:cubicBezTo>
                      <a:pt x="774702" y="12344"/>
                      <a:pt x="788008" y="15915"/>
                      <a:pt x="801644" y="20498"/>
                    </a:cubicBezTo>
                    <a:cubicBezTo>
                      <a:pt x="828916" y="29664"/>
                      <a:pt x="854928" y="42014"/>
                      <a:pt x="878614" y="56497"/>
                    </a:cubicBezTo>
                    <a:lnTo>
                      <a:pt x="916162" y="85575"/>
                    </a:lnTo>
                    <a:lnTo>
                      <a:pt x="919831" y="86996"/>
                    </a:lnTo>
                    <a:lnTo>
                      <a:pt x="951058" y="83704"/>
                    </a:lnTo>
                    <a:cubicBezTo>
                      <a:pt x="974635" y="85107"/>
                      <a:pt x="1000587" y="90222"/>
                      <a:pt x="1027859" y="99388"/>
                    </a:cubicBezTo>
                    <a:cubicBezTo>
                      <a:pt x="1082404" y="117721"/>
                      <a:pt x="1131905" y="148783"/>
                      <a:pt x="1167844" y="184187"/>
                    </a:cubicBezTo>
                    <a:lnTo>
                      <a:pt x="1180233" y="200245"/>
                    </a:lnTo>
                    <a:lnTo>
                      <a:pt x="1199590" y="208498"/>
                    </a:lnTo>
                    <a:cubicBezTo>
                      <a:pt x="1223835" y="220580"/>
                      <a:pt x="1248994" y="236592"/>
                      <a:pt x="1273815" y="256297"/>
                    </a:cubicBezTo>
                    <a:cubicBezTo>
                      <a:pt x="1298636" y="276003"/>
                      <a:pt x="1320769" y="297537"/>
                      <a:pt x="1339538" y="319606"/>
                    </a:cubicBezTo>
                    <a:lnTo>
                      <a:pt x="1370603" y="364967"/>
                    </a:lnTo>
                    <a:lnTo>
                      <a:pt x="1386705" y="374150"/>
                    </a:lnTo>
                    <a:cubicBezTo>
                      <a:pt x="1399128" y="382128"/>
                      <a:pt x="1411623" y="391056"/>
                      <a:pt x="1424034" y="400909"/>
                    </a:cubicBezTo>
                    <a:cubicBezTo>
                      <a:pt x="1510906" y="469879"/>
                      <a:pt x="1564845" y="561248"/>
                      <a:pt x="1556959" y="619519"/>
                    </a:cubicBezTo>
                    <a:lnTo>
                      <a:pt x="1552688" y="632944"/>
                    </a:lnTo>
                    <a:lnTo>
                      <a:pt x="1581959" y="674729"/>
                    </a:lnTo>
                    <a:cubicBezTo>
                      <a:pt x="1616940" y="736559"/>
                      <a:pt x="1633005" y="796983"/>
                      <a:pt x="1629827" y="841612"/>
                    </a:cubicBezTo>
                    <a:lnTo>
                      <a:pt x="1625969" y="857205"/>
                    </a:lnTo>
                    <a:lnTo>
                      <a:pt x="1649962" y="937868"/>
                    </a:lnTo>
                    <a:cubicBezTo>
                      <a:pt x="1659922" y="994256"/>
                      <a:pt x="1654577" y="1042997"/>
                      <a:pt x="1637883" y="1076216"/>
                    </a:cubicBezTo>
                    <a:lnTo>
                      <a:pt x="1635363" y="1079997"/>
                    </a:lnTo>
                    <a:cubicBezTo>
                      <a:pt x="1635637" y="1086785"/>
                      <a:pt x="1635910" y="1093574"/>
                      <a:pt x="1636185" y="1100363"/>
                    </a:cubicBezTo>
                    <a:cubicBezTo>
                      <a:pt x="1638330" y="1208753"/>
                      <a:pt x="1660957" y="1258142"/>
                      <a:pt x="1647006" y="1275346"/>
                    </a:cubicBezTo>
                    <a:lnTo>
                      <a:pt x="1643003" y="1276404"/>
                    </a:lnTo>
                    <a:lnTo>
                      <a:pt x="1643572" y="1277957"/>
                    </a:lnTo>
                    <a:lnTo>
                      <a:pt x="1572054" y="1304126"/>
                    </a:lnTo>
                    <a:lnTo>
                      <a:pt x="1571071" y="1305325"/>
                    </a:lnTo>
                    <a:lnTo>
                      <a:pt x="1567506" y="1305790"/>
                    </a:lnTo>
                    <a:lnTo>
                      <a:pt x="1561959" y="1307820"/>
                    </a:lnTo>
                    <a:lnTo>
                      <a:pt x="1561502" y="1306572"/>
                    </a:lnTo>
                    <a:lnTo>
                      <a:pt x="1548897" y="1308215"/>
                    </a:lnTo>
                    <a:cubicBezTo>
                      <a:pt x="1529040" y="1307649"/>
                      <a:pt x="1498201" y="1302492"/>
                      <a:pt x="1451369" y="1295096"/>
                    </a:cubicBezTo>
                    <a:cubicBezTo>
                      <a:pt x="1274553" y="1267175"/>
                      <a:pt x="1010863" y="669577"/>
                      <a:pt x="670981" y="605375"/>
                    </a:cubicBezTo>
                    <a:cubicBezTo>
                      <a:pt x="649739" y="601362"/>
                      <a:pt x="629764" y="599960"/>
                      <a:pt x="610951" y="600856"/>
                    </a:cubicBezTo>
                    <a:lnTo>
                      <a:pt x="580734" y="606136"/>
                    </a:lnTo>
                    <a:lnTo>
                      <a:pt x="540018" y="637141"/>
                    </a:lnTo>
                    <a:cubicBezTo>
                      <a:pt x="405741" y="761826"/>
                      <a:pt x="364731" y="1036598"/>
                      <a:pt x="294979" y="1099937"/>
                    </a:cubicBezTo>
                    <a:lnTo>
                      <a:pt x="286023" y="1105860"/>
                    </a:lnTo>
                    <a:lnTo>
                      <a:pt x="286260" y="1106507"/>
                    </a:lnTo>
                    <a:lnTo>
                      <a:pt x="283539" y="1107502"/>
                    </a:lnTo>
                    <a:lnTo>
                      <a:pt x="279548" y="1110141"/>
                    </a:lnTo>
                    <a:lnTo>
                      <a:pt x="273293" y="1111251"/>
                    </a:lnTo>
                    <a:lnTo>
                      <a:pt x="215534" y="1132386"/>
                    </a:lnTo>
                    <a:lnTo>
                      <a:pt x="214956" y="1132908"/>
                    </a:lnTo>
                    <a:lnTo>
                      <a:pt x="212151" y="1133624"/>
                    </a:lnTo>
                    <a:lnTo>
                      <a:pt x="204647" y="1136370"/>
                    </a:lnTo>
                    <a:lnTo>
                      <a:pt x="204369" y="1135611"/>
                    </a:lnTo>
                    <a:lnTo>
                      <a:pt x="193120" y="1138483"/>
                    </a:lnTo>
                    <a:cubicBezTo>
                      <a:pt x="70523" y="1131703"/>
                      <a:pt x="143602" y="1003438"/>
                      <a:pt x="125889" y="926654"/>
                    </a:cubicBezTo>
                    <a:lnTo>
                      <a:pt x="81398" y="847048"/>
                    </a:lnTo>
                    <a:cubicBezTo>
                      <a:pt x="69208" y="818759"/>
                      <a:pt x="60862" y="791323"/>
                      <a:pt x="56207" y="765928"/>
                    </a:cubicBezTo>
                    <a:cubicBezTo>
                      <a:pt x="55285" y="745062"/>
                      <a:pt x="54363" y="724197"/>
                      <a:pt x="53441" y="703330"/>
                    </a:cubicBezTo>
                    <a:lnTo>
                      <a:pt x="29131" y="660077"/>
                    </a:lnTo>
                    <a:cubicBezTo>
                      <a:pt x="18323" y="634603"/>
                      <a:pt x="9988" y="607166"/>
                      <a:pt x="5007" y="578971"/>
                    </a:cubicBezTo>
                    <a:cubicBezTo>
                      <a:pt x="-6198" y="515534"/>
                      <a:pt x="1967" y="461776"/>
                      <a:pt x="23870" y="428908"/>
                    </a:cubicBezTo>
                    <a:lnTo>
                      <a:pt x="34055" y="419026"/>
                    </a:lnTo>
                    <a:lnTo>
                      <a:pt x="25715" y="390986"/>
                    </a:lnTo>
                    <a:cubicBezTo>
                      <a:pt x="8284" y="292306"/>
                      <a:pt x="37726" y="217046"/>
                      <a:pt x="92836" y="207407"/>
                    </a:cubicBezTo>
                    <a:lnTo>
                      <a:pt x="105810" y="207412"/>
                    </a:lnTo>
                    <a:lnTo>
                      <a:pt x="108952" y="189132"/>
                    </a:lnTo>
                    <a:cubicBezTo>
                      <a:pt x="116333" y="168563"/>
                      <a:pt x="127470" y="148936"/>
                      <a:pt x="142371" y="131507"/>
                    </a:cubicBezTo>
                    <a:cubicBezTo>
                      <a:pt x="164722" y="105363"/>
                      <a:pt x="192368" y="87879"/>
                      <a:pt x="221379" y="79382"/>
                    </a:cubicBezTo>
                    <a:lnTo>
                      <a:pt x="246306" y="76006"/>
                    </a:lnTo>
                    <a:lnTo>
                      <a:pt x="249227" y="73427"/>
                    </a:lnTo>
                    <a:cubicBezTo>
                      <a:pt x="275891" y="56024"/>
                      <a:pt x="305885" y="47445"/>
                      <a:pt x="335277" y="48018"/>
                    </a:cubicBezTo>
                    <a:lnTo>
                      <a:pt x="359938" y="52455"/>
                    </a:lnTo>
                    <a:lnTo>
                      <a:pt x="391811" y="35522"/>
                    </a:lnTo>
                    <a:lnTo>
                      <a:pt x="422138" y="31119"/>
                    </a:lnTo>
                    <a:lnTo>
                      <a:pt x="461661" y="10122"/>
                    </a:lnTo>
                    <a:cubicBezTo>
                      <a:pt x="484283" y="2864"/>
                      <a:pt x="507873" y="-358"/>
                      <a:pt x="531164" y="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2C28F359-4AED-4415-B5F2-D63846A8FCAD}"/>
                  </a:ext>
                </a:extLst>
              </p:cNvPr>
              <p:cNvSpPr/>
              <p:nvPr/>
            </p:nvSpPr>
            <p:spPr>
              <a:xfrm>
                <a:off x="638967" y="2087616"/>
                <a:ext cx="1585117" cy="1282866"/>
              </a:xfrm>
              <a:custGeom>
                <a:avLst/>
                <a:gdLst>
                  <a:gd name="connsiteX0" fmla="*/ 447374 w 1537221"/>
                  <a:gd name="connsiteY0" fmla="*/ 35 h 1431820"/>
                  <a:gd name="connsiteX1" fmla="*/ 513030 w 1537221"/>
                  <a:gd name="connsiteY1" fmla="*/ 13002 h 1431820"/>
                  <a:gd name="connsiteX2" fmla="*/ 546599 w 1537221"/>
                  <a:gd name="connsiteY2" fmla="*/ 33417 h 1431820"/>
                  <a:gd name="connsiteX3" fmla="*/ 574534 w 1537221"/>
                  <a:gd name="connsiteY3" fmla="*/ 12780 h 1431820"/>
                  <a:gd name="connsiteX4" fmla="*/ 671097 w 1537221"/>
                  <a:gd name="connsiteY4" fmla="*/ 10915 h 1431820"/>
                  <a:gd name="connsiteX5" fmla="*/ 709681 w 1537221"/>
                  <a:gd name="connsiteY5" fmla="*/ 22961 h 1431820"/>
                  <a:gd name="connsiteX6" fmla="*/ 784325 w 1537221"/>
                  <a:gd name="connsiteY6" fmla="*/ 63284 h 1431820"/>
                  <a:gd name="connsiteX7" fmla="*/ 820739 w 1537221"/>
                  <a:gd name="connsiteY7" fmla="*/ 95856 h 1431820"/>
                  <a:gd name="connsiteX8" fmla="*/ 824297 w 1537221"/>
                  <a:gd name="connsiteY8" fmla="*/ 97447 h 1431820"/>
                  <a:gd name="connsiteX9" fmla="*/ 854580 w 1537221"/>
                  <a:gd name="connsiteY9" fmla="*/ 93760 h 1431820"/>
                  <a:gd name="connsiteX10" fmla="*/ 929061 w 1537221"/>
                  <a:gd name="connsiteY10" fmla="*/ 111328 h 1431820"/>
                  <a:gd name="connsiteX11" fmla="*/ 1064816 w 1537221"/>
                  <a:gd name="connsiteY11" fmla="*/ 206315 h 1431820"/>
                  <a:gd name="connsiteX12" fmla="*/ 1076831 w 1537221"/>
                  <a:gd name="connsiteY12" fmla="*/ 224302 h 1431820"/>
                  <a:gd name="connsiteX13" fmla="*/ 1095603 w 1537221"/>
                  <a:gd name="connsiteY13" fmla="*/ 233547 h 1431820"/>
                  <a:gd name="connsiteX14" fmla="*/ 1167585 w 1537221"/>
                  <a:gd name="connsiteY14" fmla="*/ 287088 h 1431820"/>
                  <a:gd name="connsiteX15" fmla="*/ 1231322 w 1537221"/>
                  <a:gd name="connsiteY15" fmla="*/ 358003 h 1431820"/>
                  <a:gd name="connsiteX16" fmla="*/ 1261448 w 1537221"/>
                  <a:gd name="connsiteY16" fmla="*/ 408814 h 1431820"/>
                  <a:gd name="connsiteX17" fmla="*/ 1277064 w 1537221"/>
                  <a:gd name="connsiteY17" fmla="*/ 419100 h 1431820"/>
                  <a:gd name="connsiteX18" fmla="*/ 1313265 w 1537221"/>
                  <a:gd name="connsiteY18" fmla="*/ 449074 h 1431820"/>
                  <a:gd name="connsiteX19" fmla="*/ 1442173 w 1537221"/>
                  <a:gd name="connsiteY19" fmla="*/ 693947 h 1431820"/>
                  <a:gd name="connsiteX20" fmla="*/ 1438031 w 1537221"/>
                  <a:gd name="connsiteY20" fmla="*/ 708985 h 1431820"/>
                  <a:gd name="connsiteX21" fmla="*/ 1466418 w 1537221"/>
                  <a:gd name="connsiteY21" fmla="*/ 755790 h 1431820"/>
                  <a:gd name="connsiteX22" fmla="*/ 1512839 w 1537221"/>
                  <a:gd name="connsiteY22" fmla="*/ 942722 h 1431820"/>
                  <a:gd name="connsiteX23" fmla="*/ 1509098 w 1537221"/>
                  <a:gd name="connsiteY23" fmla="*/ 960188 h 1431820"/>
                  <a:gd name="connsiteX24" fmla="*/ 1532366 w 1537221"/>
                  <a:gd name="connsiteY24" fmla="*/ 1050542 h 1431820"/>
                  <a:gd name="connsiteX25" fmla="*/ 1520652 w 1537221"/>
                  <a:gd name="connsiteY25" fmla="*/ 1205511 h 1431820"/>
                  <a:gd name="connsiteX26" fmla="*/ 1518208 w 1537221"/>
                  <a:gd name="connsiteY26" fmla="*/ 1209746 h 1431820"/>
                  <a:gd name="connsiteX27" fmla="*/ 1519005 w 1537221"/>
                  <a:gd name="connsiteY27" fmla="*/ 1232559 h 1431820"/>
                  <a:gd name="connsiteX28" fmla="*/ 1407513 w 1537221"/>
                  <a:gd name="connsiteY28" fmla="*/ 1422236 h 1431820"/>
                  <a:gd name="connsiteX29" fmla="*/ 739997 w 1537221"/>
                  <a:gd name="connsiteY29" fmla="*/ 688773 h 1431820"/>
                  <a:gd name="connsiteX30" fmla="*/ 301209 w 1537221"/>
                  <a:gd name="connsiteY30" fmla="*/ 1225468 h 1431820"/>
                  <a:gd name="connsiteX31" fmla="*/ 134346 w 1537221"/>
                  <a:gd name="connsiteY31" fmla="*/ 1046746 h 1431820"/>
                  <a:gd name="connsiteX32" fmla="*/ 122084 w 1537221"/>
                  <a:gd name="connsiteY32" fmla="*/ 1009529 h 1431820"/>
                  <a:gd name="connsiteX33" fmla="*/ 121163 w 1537221"/>
                  <a:gd name="connsiteY33" fmla="*/ 1008158 h 1431820"/>
                  <a:gd name="connsiteX34" fmla="*/ 78937 w 1537221"/>
                  <a:gd name="connsiteY34" fmla="*/ 920360 h 1431820"/>
                  <a:gd name="connsiteX35" fmla="*/ 54508 w 1537221"/>
                  <a:gd name="connsiteY35" fmla="*/ 829494 h 1431820"/>
                  <a:gd name="connsiteX36" fmla="*/ 51825 w 1537221"/>
                  <a:gd name="connsiteY36" fmla="*/ 759376 h 1431820"/>
                  <a:gd name="connsiteX37" fmla="*/ 28250 w 1537221"/>
                  <a:gd name="connsiteY37" fmla="*/ 710926 h 1431820"/>
                  <a:gd name="connsiteX38" fmla="*/ 4855 w 1537221"/>
                  <a:gd name="connsiteY38" fmla="*/ 620076 h 1431820"/>
                  <a:gd name="connsiteX39" fmla="*/ 23148 w 1537221"/>
                  <a:gd name="connsiteY39" fmla="*/ 451985 h 1431820"/>
                  <a:gd name="connsiteX40" fmla="*/ 33025 w 1537221"/>
                  <a:gd name="connsiteY40" fmla="*/ 440916 h 1431820"/>
                  <a:gd name="connsiteX41" fmla="*/ 24937 w 1537221"/>
                  <a:gd name="connsiteY41" fmla="*/ 409507 h 1431820"/>
                  <a:gd name="connsiteX42" fmla="*/ 90030 w 1537221"/>
                  <a:gd name="connsiteY42" fmla="*/ 203873 h 1431820"/>
                  <a:gd name="connsiteX43" fmla="*/ 102612 w 1537221"/>
                  <a:gd name="connsiteY43" fmla="*/ 203879 h 1431820"/>
                  <a:gd name="connsiteX44" fmla="*/ 105659 w 1537221"/>
                  <a:gd name="connsiteY44" fmla="*/ 183402 h 1431820"/>
                  <a:gd name="connsiteX45" fmla="*/ 138068 w 1537221"/>
                  <a:gd name="connsiteY45" fmla="*/ 118854 h 1431820"/>
                  <a:gd name="connsiteX46" fmla="*/ 299249 w 1537221"/>
                  <a:gd name="connsiteY46" fmla="*/ 62483 h 1431820"/>
                  <a:gd name="connsiteX47" fmla="*/ 308444 w 1537221"/>
                  <a:gd name="connsiteY47" fmla="*/ 67604 h 1431820"/>
                  <a:gd name="connsiteX48" fmla="*/ 323681 w 1537221"/>
                  <a:gd name="connsiteY48" fmla="*/ 45879 h 1431820"/>
                  <a:gd name="connsiteX49" fmla="*/ 379971 w 1537221"/>
                  <a:gd name="connsiteY49" fmla="*/ 11338 h 1431820"/>
                  <a:gd name="connsiteX50" fmla="*/ 447374 w 1537221"/>
                  <a:gd name="connsiteY50" fmla="*/ 35 h 1431820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4134"/>
                  <a:gd name="connsiteX1" fmla="*/ 513030 w 1537221"/>
                  <a:gd name="connsiteY1" fmla="*/ 13002 h 1464134"/>
                  <a:gd name="connsiteX2" fmla="*/ 546599 w 1537221"/>
                  <a:gd name="connsiteY2" fmla="*/ 33417 h 1464134"/>
                  <a:gd name="connsiteX3" fmla="*/ 574534 w 1537221"/>
                  <a:gd name="connsiteY3" fmla="*/ 12780 h 1464134"/>
                  <a:gd name="connsiteX4" fmla="*/ 671097 w 1537221"/>
                  <a:gd name="connsiteY4" fmla="*/ 10915 h 1464134"/>
                  <a:gd name="connsiteX5" fmla="*/ 709681 w 1537221"/>
                  <a:gd name="connsiteY5" fmla="*/ 22961 h 1464134"/>
                  <a:gd name="connsiteX6" fmla="*/ 784325 w 1537221"/>
                  <a:gd name="connsiteY6" fmla="*/ 63284 h 1464134"/>
                  <a:gd name="connsiteX7" fmla="*/ 820739 w 1537221"/>
                  <a:gd name="connsiteY7" fmla="*/ 95856 h 1464134"/>
                  <a:gd name="connsiteX8" fmla="*/ 824297 w 1537221"/>
                  <a:gd name="connsiteY8" fmla="*/ 97447 h 1464134"/>
                  <a:gd name="connsiteX9" fmla="*/ 854580 w 1537221"/>
                  <a:gd name="connsiteY9" fmla="*/ 93760 h 1464134"/>
                  <a:gd name="connsiteX10" fmla="*/ 929061 w 1537221"/>
                  <a:gd name="connsiteY10" fmla="*/ 111328 h 1464134"/>
                  <a:gd name="connsiteX11" fmla="*/ 1064816 w 1537221"/>
                  <a:gd name="connsiteY11" fmla="*/ 206315 h 1464134"/>
                  <a:gd name="connsiteX12" fmla="*/ 1076831 w 1537221"/>
                  <a:gd name="connsiteY12" fmla="*/ 224302 h 1464134"/>
                  <a:gd name="connsiteX13" fmla="*/ 1095603 w 1537221"/>
                  <a:gd name="connsiteY13" fmla="*/ 233547 h 1464134"/>
                  <a:gd name="connsiteX14" fmla="*/ 1167585 w 1537221"/>
                  <a:gd name="connsiteY14" fmla="*/ 287088 h 1464134"/>
                  <a:gd name="connsiteX15" fmla="*/ 1231322 w 1537221"/>
                  <a:gd name="connsiteY15" fmla="*/ 358003 h 1464134"/>
                  <a:gd name="connsiteX16" fmla="*/ 1261448 w 1537221"/>
                  <a:gd name="connsiteY16" fmla="*/ 408814 h 1464134"/>
                  <a:gd name="connsiteX17" fmla="*/ 1277064 w 1537221"/>
                  <a:gd name="connsiteY17" fmla="*/ 419100 h 1464134"/>
                  <a:gd name="connsiteX18" fmla="*/ 1313265 w 1537221"/>
                  <a:gd name="connsiteY18" fmla="*/ 449074 h 1464134"/>
                  <a:gd name="connsiteX19" fmla="*/ 1442173 w 1537221"/>
                  <a:gd name="connsiteY19" fmla="*/ 693947 h 1464134"/>
                  <a:gd name="connsiteX20" fmla="*/ 1438031 w 1537221"/>
                  <a:gd name="connsiteY20" fmla="*/ 708985 h 1464134"/>
                  <a:gd name="connsiteX21" fmla="*/ 1466418 w 1537221"/>
                  <a:gd name="connsiteY21" fmla="*/ 755790 h 1464134"/>
                  <a:gd name="connsiteX22" fmla="*/ 1512839 w 1537221"/>
                  <a:gd name="connsiteY22" fmla="*/ 942722 h 1464134"/>
                  <a:gd name="connsiteX23" fmla="*/ 1509098 w 1537221"/>
                  <a:gd name="connsiteY23" fmla="*/ 960188 h 1464134"/>
                  <a:gd name="connsiteX24" fmla="*/ 1532366 w 1537221"/>
                  <a:gd name="connsiteY24" fmla="*/ 1050542 h 1464134"/>
                  <a:gd name="connsiteX25" fmla="*/ 1520652 w 1537221"/>
                  <a:gd name="connsiteY25" fmla="*/ 1205511 h 1464134"/>
                  <a:gd name="connsiteX26" fmla="*/ 1518208 w 1537221"/>
                  <a:gd name="connsiteY26" fmla="*/ 1209746 h 1464134"/>
                  <a:gd name="connsiteX27" fmla="*/ 1519005 w 1537221"/>
                  <a:gd name="connsiteY27" fmla="*/ 1232559 h 1464134"/>
                  <a:gd name="connsiteX28" fmla="*/ 1407513 w 1537221"/>
                  <a:gd name="connsiteY28" fmla="*/ 1422236 h 1464134"/>
                  <a:gd name="connsiteX29" fmla="*/ 703050 w 1537221"/>
                  <a:gd name="connsiteY29" fmla="*/ 660321 h 1464134"/>
                  <a:gd name="connsiteX30" fmla="*/ 301209 w 1537221"/>
                  <a:gd name="connsiteY30" fmla="*/ 1225468 h 1464134"/>
                  <a:gd name="connsiteX31" fmla="*/ 134346 w 1537221"/>
                  <a:gd name="connsiteY31" fmla="*/ 1046746 h 1464134"/>
                  <a:gd name="connsiteX32" fmla="*/ 122084 w 1537221"/>
                  <a:gd name="connsiteY32" fmla="*/ 1009529 h 1464134"/>
                  <a:gd name="connsiteX33" fmla="*/ 121163 w 1537221"/>
                  <a:gd name="connsiteY33" fmla="*/ 1008158 h 1464134"/>
                  <a:gd name="connsiteX34" fmla="*/ 78937 w 1537221"/>
                  <a:gd name="connsiteY34" fmla="*/ 920360 h 1464134"/>
                  <a:gd name="connsiteX35" fmla="*/ 54508 w 1537221"/>
                  <a:gd name="connsiteY35" fmla="*/ 829494 h 1464134"/>
                  <a:gd name="connsiteX36" fmla="*/ 51825 w 1537221"/>
                  <a:gd name="connsiteY36" fmla="*/ 759376 h 1464134"/>
                  <a:gd name="connsiteX37" fmla="*/ 28250 w 1537221"/>
                  <a:gd name="connsiteY37" fmla="*/ 710926 h 1464134"/>
                  <a:gd name="connsiteX38" fmla="*/ 4855 w 1537221"/>
                  <a:gd name="connsiteY38" fmla="*/ 620076 h 1464134"/>
                  <a:gd name="connsiteX39" fmla="*/ 23148 w 1537221"/>
                  <a:gd name="connsiteY39" fmla="*/ 451985 h 1464134"/>
                  <a:gd name="connsiteX40" fmla="*/ 33025 w 1537221"/>
                  <a:gd name="connsiteY40" fmla="*/ 440916 h 1464134"/>
                  <a:gd name="connsiteX41" fmla="*/ 24937 w 1537221"/>
                  <a:gd name="connsiteY41" fmla="*/ 409507 h 1464134"/>
                  <a:gd name="connsiteX42" fmla="*/ 90030 w 1537221"/>
                  <a:gd name="connsiteY42" fmla="*/ 203873 h 1464134"/>
                  <a:gd name="connsiteX43" fmla="*/ 102612 w 1537221"/>
                  <a:gd name="connsiteY43" fmla="*/ 203879 h 1464134"/>
                  <a:gd name="connsiteX44" fmla="*/ 105659 w 1537221"/>
                  <a:gd name="connsiteY44" fmla="*/ 183402 h 1464134"/>
                  <a:gd name="connsiteX45" fmla="*/ 138068 w 1537221"/>
                  <a:gd name="connsiteY45" fmla="*/ 118854 h 1464134"/>
                  <a:gd name="connsiteX46" fmla="*/ 299249 w 1537221"/>
                  <a:gd name="connsiteY46" fmla="*/ 62483 h 1464134"/>
                  <a:gd name="connsiteX47" fmla="*/ 308444 w 1537221"/>
                  <a:gd name="connsiteY47" fmla="*/ 67604 h 1464134"/>
                  <a:gd name="connsiteX48" fmla="*/ 323681 w 1537221"/>
                  <a:gd name="connsiteY48" fmla="*/ 45879 h 1464134"/>
                  <a:gd name="connsiteX49" fmla="*/ 379971 w 1537221"/>
                  <a:gd name="connsiteY49" fmla="*/ 11338 h 1464134"/>
                  <a:gd name="connsiteX50" fmla="*/ 447374 w 1537221"/>
                  <a:gd name="connsiteY50" fmla="*/ 35 h 1464134"/>
                  <a:gd name="connsiteX0" fmla="*/ 447374 w 1537221"/>
                  <a:gd name="connsiteY0" fmla="*/ 35 h 1464655"/>
                  <a:gd name="connsiteX1" fmla="*/ 513030 w 1537221"/>
                  <a:gd name="connsiteY1" fmla="*/ 13002 h 1464655"/>
                  <a:gd name="connsiteX2" fmla="*/ 546599 w 1537221"/>
                  <a:gd name="connsiteY2" fmla="*/ 33417 h 1464655"/>
                  <a:gd name="connsiteX3" fmla="*/ 574534 w 1537221"/>
                  <a:gd name="connsiteY3" fmla="*/ 12780 h 1464655"/>
                  <a:gd name="connsiteX4" fmla="*/ 671097 w 1537221"/>
                  <a:gd name="connsiteY4" fmla="*/ 10915 h 1464655"/>
                  <a:gd name="connsiteX5" fmla="*/ 709681 w 1537221"/>
                  <a:gd name="connsiteY5" fmla="*/ 22961 h 1464655"/>
                  <a:gd name="connsiteX6" fmla="*/ 784325 w 1537221"/>
                  <a:gd name="connsiteY6" fmla="*/ 63284 h 1464655"/>
                  <a:gd name="connsiteX7" fmla="*/ 820739 w 1537221"/>
                  <a:gd name="connsiteY7" fmla="*/ 95856 h 1464655"/>
                  <a:gd name="connsiteX8" fmla="*/ 824297 w 1537221"/>
                  <a:gd name="connsiteY8" fmla="*/ 97447 h 1464655"/>
                  <a:gd name="connsiteX9" fmla="*/ 854580 w 1537221"/>
                  <a:gd name="connsiteY9" fmla="*/ 93760 h 1464655"/>
                  <a:gd name="connsiteX10" fmla="*/ 929061 w 1537221"/>
                  <a:gd name="connsiteY10" fmla="*/ 111328 h 1464655"/>
                  <a:gd name="connsiteX11" fmla="*/ 1064816 w 1537221"/>
                  <a:gd name="connsiteY11" fmla="*/ 206315 h 1464655"/>
                  <a:gd name="connsiteX12" fmla="*/ 1076831 w 1537221"/>
                  <a:gd name="connsiteY12" fmla="*/ 224302 h 1464655"/>
                  <a:gd name="connsiteX13" fmla="*/ 1095603 w 1537221"/>
                  <a:gd name="connsiteY13" fmla="*/ 233547 h 1464655"/>
                  <a:gd name="connsiteX14" fmla="*/ 1167585 w 1537221"/>
                  <a:gd name="connsiteY14" fmla="*/ 287088 h 1464655"/>
                  <a:gd name="connsiteX15" fmla="*/ 1231322 w 1537221"/>
                  <a:gd name="connsiteY15" fmla="*/ 358003 h 1464655"/>
                  <a:gd name="connsiteX16" fmla="*/ 1261448 w 1537221"/>
                  <a:gd name="connsiteY16" fmla="*/ 408814 h 1464655"/>
                  <a:gd name="connsiteX17" fmla="*/ 1277064 w 1537221"/>
                  <a:gd name="connsiteY17" fmla="*/ 419100 h 1464655"/>
                  <a:gd name="connsiteX18" fmla="*/ 1313265 w 1537221"/>
                  <a:gd name="connsiteY18" fmla="*/ 449074 h 1464655"/>
                  <a:gd name="connsiteX19" fmla="*/ 1442173 w 1537221"/>
                  <a:gd name="connsiteY19" fmla="*/ 693947 h 1464655"/>
                  <a:gd name="connsiteX20" fmla="*/ 1438031 w 1537221"/>
                  <a:gd name="connsiteY20" fmla="*/ 708985 h 1464655"/>
                  <a:gd name="connsiteX21" fmla="*/ 1466418 w 1537221"/>
                  <a:gd name="connsiteY21" fmla="*/ 755790 h 1464655"/>
                  <a:gd name="connsiteX22" fmla="*/ 1512839 w 1537221"/>
                  <a:gd name="connsiteY22" fmla="*/ 942722 h 1464655"/>
                  <a:gd name="connsiteX23" fmla="*/ 1509098 w 1537221"/>
                  <a:gd name="connsiteY23" fmla="*/ 960188 h 1464655"/>
                  <a:gd name="connsiteX24" fmla="*/ 1532366 w 1537221"/>
                  <a:gd name="connsiteY24" fmla="*/ 1050542 h 1464655"/>
                  <a:gd name="connsiteX25" fmla="*/ 1520652 w 1537221"/>
                  <a:gd name="connsiteY25" fmla="*/ 1205511 h 1464655"/>
                  <a:gd name="connsiteX26" fmla="*/ 1518208 w 1537221"/>
                  <a:gd name="connsiteY26" fmla="*/ 1209746 h 1464655"/>
                  <a:gd name="connsiteX27" fmla="*/ 1519005 w 1537221"/>
                  <a:gd name="connsiteY27" fmla="*/ 1232559 h 1464655"/>
                  <a:gd name="connsiteX28" fmla="*/ 1407513 w 1537221"/>
                  <a:gd name="connsiteY28" fmla="*/ 1422236 h 1464655"/>
                  <a:gd name="connsiteX29" fmla="*/ 656864 w 1537221"/>
                  <a:gd name="connsiteY29" fmla="*/ 653209 h 1464655"/>
                  <a:gd name="connsiteX30" fmla="*/ 301209 w 1537221"/>
                  <a:gd name="connsiteY30" fmla="*/ 1225468 h 1464655"/>
                  <a:gd name="connsiteX31" fmla="*/ 134346 w 1537221"/>
                  <a:gd name="connsiteY31" fmla="*/ 1046746 h 1464655"/>
                  <a:gd name="connsiteX32" fmla="*/ 122084 w 1537221"/>
                  <a:gd name="connsiteY32" fmla="*/ 1009529 h 1464655"/>
                  <a:gd name="connsiteX33" fmla="*/ 121163 w 1537221"/>
                  <a:gd name="connsiteY33" fmla="*/ 1008158 h 1464655"/>
                  <a:gd name="connsiteX34" fmla="*/ 78937 w 1537221"/>
                  <a:gd name="connsiteY34" fmla="*/ 920360 h 1464655"/>
                  <a:gd name="connsiteX35" fmla="*/ 54508 w 1537221"/>
                  <a:gd name="connsiteY35" fmla="*/ 829494 h 1464655"/>
                  <a:gd name="connsiteX36" fmla="*/ 51825 w 1537221"/>
                  <a:gd name="connsiteY36" fmla="*/ 759376 h 1464655"/>
                  <a:gd name="connsiteX37" fmla="*/ 28250 w 1537221"/>
                  <a:gd name="connsiteY37" fmla="*/ 710926 h 1464655"/>
                  <a:gd name="connsiteX38" fmla="*/ 4855 w 1537221"/>
                  <a:gd name="connsiteY38" fmla="*/ 620076 h 1464655"/>
                  <a:gd name="connsiteX39" fmla="*/ 23148 w 1537221"/>
                  <a:gd name="connsiteY39" fmla="*/ 451985 h 1464655"/>
                  <a:gd name="connsiteX40" fmla="*/ 33025 w 1537221"/>
                  <a:gd name="connsiteY40" fmla="*/ 440916 h 1464655"/>
                  <a:gd name="connsiteX41" fmla="*/ 24937 w 1537221"/>
                  <a:gd name="connsiteY41" fmla="*/ 409507 h 1464655"/>
                  <a:gd name="connsiteX42" fmla="*/ 90030 w 1537221"/>
                  <a:gd name="connsiteY42" fmla="*/ 203873 h 1464655"/>
                  <a:gd name="connsiteX43" fmla="*/ 102612 w 1537221"/>
                  <a:gd name="connsiteY43" fmla="*/ 203879 h 1464655"/>
                  <a:gd name="connsiteX44" fmla="*/ 105659 w 1537221"/>
                  <a:gd name="connsiteY44" fmla="*/ 183402 h 1464655"/>
                  <a:gd name="connsiteX45" fmla="*/ 138068 w 1537221"/>
                  <a:gd name="connsiteY45" fmla="*/ 118854 h 1464655"/>
                  <a:gd name="connsiteX46" fmla="*/ 299249 w 1537221"/>
                  <a:gd name="connsiteY46" fmla="*/ 62483 h 1464655"/>
                  <a:gd name="connsiteX47" fmla="*/ 308444 w 1537221"/>
                  <a:gd name="connsiteY47" fmla="*/ 67604 h 1464655"/>
                  <a:gd name="connsiteX48" fmla="*/ 323681 w 1537221"/>
                  <a:gd name="connsiteY48" fmla="*/ 45879 h 1464655"/>
                  <a:gd name="connsiteX49" fmla="*/ 379971 w 1537221"/>
                  <a:gd name="connsiteY49" fmla="*/ 11338 h 1464655"/>
                  <a:gd name="connsiteX50" fmla="*/ 447374 w 1537221"/>
                  <a:gd name="connsiteY50" fmla="*/ 35 h 146465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301209 w 1537221"/>
                  <a:gd name="connsiteY30" fmla="*/ 1225468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258102 w 1537221"/>
                  <a:gd name="connsiteY30" fmla="*/ 1239694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121163 w 1537221"/>
                  <a:gd name="connsiteY32" fmla="*/ 1008158 h 1464916"/>
                  <a:gd name="connsiteX33" fmla="*/ 78937 w 1537221"/>
                  <a:gd name="connsiteY33" fmla="*/ 920360 h 1464916"/>
                  <a:gd name="connsiteX34" fmla="*/ 54508 w 1537221"/>
                  <a:gd name="connsiteY34" fmla="*/ 829494 h 1464916"/>
                  <a:gd name="connsiteX35" fmla="*/ 51825 w 1537221"/>
                  <a:gd name="connsiteY35" fmla="*/ 759376 h 1464916"/>
                  <a:gd name="connsiteX36" fmla="*/ 28250 w 1537221"/>
                  <a:gd name="connsiteY36" fmla="*/ 710926 h 1464916"/>
                  <a:gd name="connsiteX37" fmla="*/ 4855 w 1537221"/>
                  <a:gd name="connsiteY37" fmla="*/ 620076 h 1464916"/>
                  <a:gd name="connsiteX38" fmla="*/ 23148 w 1537221"/>
                  <a:gd name="connsiteY38" fmla="*/ 451985 h 1464916"/>
                  <a:gd name="connsiteX39" fmla="*/ 33025 w 1537221"/>
                  <a:gd name="connsiteY39" fmla="*/ 440916 h 1464916"/>
                  <a:gd name="connsiteX40" fmla="*/ 24937 w 1537221"/>
                  <a:gd name="connsiteY40" fmla="*/ 409507 h 1464916"/>
                  <a:gd name="connsiteX41" fmla="*/ 90030 w 1537221"/>
                  <a:gd name="connsiteY41" fmla="*/ 203873 h 1464916"/>
                  <a:gd name="connsiteX42" fmla="*/ 102612 w 1537221"/>
                  <a:gd name="connsiteY42" fmla="*/ 203879 h 1464916"/>
                  <a:gd name="connsiteX43" fmla="*/ 105659 w 1537221"/>
                  <a:gd name="connsiteY43" fmla="*/ 183402 h 1464916"/>
                  <a:gd name="connsiteX44" fmla="*/ 138068 w 1537221"/>
                  <a:gd name="connsiteY44" fmla="*/ 118854 h 1464916"/>
                  <a:gd name="connsiteX45" fmla="*/ 299249 w 1537221"/>
                  <a:gd name="connsiteY45" fmla="*/ 62483 h 1464916"/>
                  <a:gd name="connsiteX46" fmla="*/ 308444 w 1537221"/>
                  <a:gd name="connsiteY46" fmla="*/ 67604 h 1464916"/>
                  <a:gd name="connsiteX47" fmla="*/ 323681 w 1537221"/>
                  <a:gd name="connsiteY47" fmla="*/ 45879 h 1464916"/>
                  <a:gd name="connsiteX48" fmla="*/ 379971 w 1537221"/>
                  <a:gd name="connsiteY48" fmla="*/ 11338 h 1464916"/>
                  <a:gd name="connsiteX49" fmla="*/ 447374 w 1537221"/>
                  <a:gd name="connsiteY49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37221" h="1436988">
                    <a:moveTo>
                      <a:pt x="447374" y="35"/>
                    </a:moveTo>
                    <a:cubicBezTo>
                      <a:pt x="469961" y="471"/>
                      <a:pt x="492255" y="4952"/>
                      <a:pt x="513030" y="13002"/>
                    </a:cubicBezTo>
                    <a:lnTo>
                      <a:pt x="546599" y="33417"/>
                    </a:lnTo>
                    <a:lnTo>
                      <a:pt x="574534" y="12780"/>
                    </a:lnTo>
                    <a:cubicBezTo>
                      <a:pt x="600393" y="3225"/>
                      <a:pt x="633729" y="2179"/>
                      <a:pt x="671097" y="10915"/>
                    </a:cubicBezTo>
                    <a:cubicBezTo>
                      <a:pt x="683553" y="13827"/>
                      <a:pt x="696457" y="17827"/>
                      <a:pt x="709681" y="22961"/>
                    </a:cubicBezTo>
                    <a:cubicBezTo>
                      <a:pt x="736129" y="33228"/>
                      <a:pt x="761355" y="47061"/>
                      <a:pt x="784325" y="63284"/>
                    </a:cubicBezTo>
                    <a:lnTo>
                      <a:pt x="820739" y="95856"/>
                    </a:lnTo>
                    <a:lnTo>
                      <a:pt x="824297" y="97447"/>
                    </a:lnTo>
                    <a:lnTo>
                      <a:pt x="854580" y="93760"/>
                    </a:lnTo>
                    <a:cubicBezTo>
                      <a:pt x="877445" y="95331"/>
                      <a:pt x="902613" y="101061"/>
                      <a:pt x="929061" y="111328"/>
                    </a:cubicBezTo>
                    <a:cubicBezTo>
                      <a:pt x="981958" y="131864"/>
                      <a:pt x="1029963" y="166658"/>
                      <a:pt x="1064816" y="206315"/>
                    </a:cubicBezTo>
                    <a:lnTo>
                      <a:pt x="1076831" y="224302"/>
                    </a:lnTo>
                    <a:lnTo>
                      <a:pt x="1095603" y="233547"/>
                    </a:lnTo>
                    <a:cubicBezTo>
                      <a:pt x="1119115" y="247080"/>
                      <a:pt x="1143514" y="265016"/>
                      <a:pt x="1167585" y="287088"/>
                    </a:cubicBezTo>
                    <a:cubicBezTo>
                      <a:pt x="1191656" y="309162"/>
                      <a:pt x="1213120" y="333283"/>
                      <a:pt x="1231322" y="358003"/>
                    </a:cubicBezTo>
                    <a:lnTo>
                      <a:pt x="1261448" y="408814"/>
                    </a:lnTo>
                    <a:lnTo>
                      <a:pt x="1277064" y="419100"/>
                    </a:lnTo>
                    <a:cubicBezTo>
                      <a:pt x="1289111" y="428036"/>
                      <a:pt x="1301229" y="438037"/>
                      <a:pt x="1313265" y="449074"/>
                    </a:cubicBezTo>
                    <a:cubicBezTo>
                      <a:pt x="1397512" y="526330"/>
                      <a:pt x="1449821" y="628675"/>
                      <a:pt x="1442173" y="693947"/>
                    </a:cubicBezTo>
                    <a:lnTo>
                      <a:pt x="1438031" y="708985"/>
                    </a:lnTo>
                    <a:lnTo>
                      <a:pt x="1466418" y="755790"/>
                    </a:lnTo>
                    <a:cubicBezTo>
                      <a:pt x="1500342" y="825048"/>
                      <a:pt x="1515921" y="892731"/>
                      <a:pt x="1512839" y="942722"/>
                    </a:cubicBezTo>
                    <a:lnTo>
                      <a:pt x="1509098" y="960188"/>
                    </a:lnTo>
                    <a:lnTo>
                      <a:pt x="1532366" y="1050542"/>
                    </a:lnTo>
                    <a:cubicBezTo>
                      <a:pt x="1542025" y="1113705"/>
                      <a:pt x="1536842" y="1168301"/>
                      <a:pt x="1520652" y="1205511"/>
                    </a:cubicBezTo>
                    <a:lnTo>
                      <a:pt x="1518208" y="1209746"/>
                    </a:lnTo>
                    <a:cubicBezTo>
                      <a:pt x="1518474" y="1217350"/>
                      <a:pt x="1518739" y="1224955"/>
                      <a:pt x="1519005" y="1232559"/>
                    </a:cubicBezTo>
                    <a:cubicBezTo>
                      <a:pt x="1522704" y="1448402"/>
                      <a:pt x="1589179" y="1455371"/>
                      <a:pt x="1407513" y="1422236"/>
                    </a:cubicBezTo>
                    <a:cubicBezTo>
                      <a:pt x="1236040" y="1390960"/>
                      <a:pt x="980318" y="721567"/>
                      <a:pt x="650706" y="649652"/>
                    </a:cubicBezTo>
                    <a:cubicBezTo>
                      <a:pt x="321094" y="577737"/>
                      <a:pt x="306177" y="1254401"/>
                      <a:pt x="187284" y="1246807"/>
                    </a:cubicBezTo>
                    <a:cubicBezTo>
                      <a:pt x="68391" y="1239213"/>
                      <a:pt x="139262" y="1095538"/>
                      <a:pt x="122084" y="1009529"/>
                    </a:cubicBezTo>
                    <a:lnTo>
                      <a:pt x="78937" y="920360"/>
                    </a:lnTo>
                    <a:cubicBezTo>
                      <a:pt x="67116" y="888672"/>
                      <a:pt x="59022" y="857940"/>
                      <a:pt x="54508" y="829494"/>
                    </a:cubicBezTo>
                    <a:cubicBezTo>
                      <a:pt x="53614" y="806121"/>
                      <a:pt x="52719" y="782749"/>
                      <a:pt x="51825" y="759376"/>
                    </a:cubicBezTo>
                    <a:lnTo>
                      <a:pt x="28250" y="710926"/>
                    </a:lnTo>
                    <a:cubicBezTo>
                      <a:pt x="17768" y="682392"/>
                      <a:pt x="9685" y="651659"/>
                      <a:pt x="4855" y="620076"/>
                    </a:cubicBezTo>
                    <a:cubicBezTo>
                      <a:pt x="-6012" y="549018"/>
                      <a:pt x="1907" y="488802"/>
                      <a:pt x="23148" y="451985"/>
                    </a:cubicBezTo>
                    <a:lnTo>
                      <a:pt x="33025" y="440916"/>
                    </a:lnTo>
                    <a:lnTo>
                      <a:pt x="24937" y="409507"/>
                    </a:lnTo>
                    <a:cubicBezTo>
                      <a:pt x="8033" y="298972"/>
                      <a:pt x="36585" y="214670"/>
                      <a:pt x="90030" y="203873"/>
                    </a:cubicBezTo>
                    <a:lnTo>
                      <a:pt x="102612" y="203879"/>
                    </a:lnTo>
                    <a:lnTo>
                      <a:pt x="105659" y="183402"/>
                    </a:lnTo>
                    <a:cubicBezTo>
                      <a:pt x="112817" y="160362"/>
                      <a:pt x="123617" y="138377"/>
                      <a:pt x="138068" y="118854"/>
                    </a:cubicBezTo>
                    <a:cubicBezTo>
                      <a:pt x="181419" y="60286"/>
                      <a:pt x="245312" y="40513"/>
                      <a:pt x="299249" y="62483"/>
                    </a:cubicBezTo>
                    <a:lnTo>
                      <a:pt x="308444" y="67604"/>
                    </a:lnTo>
                    <a:lnTo>
                      <a:pt x="323681" y="45879"/>
                    </a:lnTo>
                    <a:cubicBezTo>
                      <a:pt x="339113" y="31352"/>
                      <a:pt x="358033" y="19470"/>
                      <a:pt x="379971" y="11338"/>
                    </a:cubicBezTo>
                    <a:cubicBezTo>
                      <a:pt x="401909" y="3208"/>
                      <a:pt x="424787" y="-401"/>
                      <a:pt x="447374" y="3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813818E9-0D4F-4188-80D9-46ADEAF40F5D}"/>
                </a:ext>
              </a:extLst>
            </p:cNvPr>
            <p:cNvGrpSpPr/>
            <p:nvPr/>
          </p:nvGrpSpPr>
          <p:grpSpPr>
            <a:xfrm>
              <a:off x="3192886" y="3935203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B7C65061-5D46-4364-801E-9768980634DF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F9B0E928-2B6A-404F-BAD1-A2D72FA753DF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61EDBB5B-2F36-4696-B1FB-ADB71C6C9DAF}"/>
                </a:ext>
              </a:extLst>
            </p:cNvPr>
            <p:cNvGrpSpPr/>
            <p:nvPr/>
          </p:nvGrpSpPr>
          <p:grpSpPr>
            <a:xfrm rot="1145222">
              <a:off x="2374621" y="3665763"/>
              <a:ext cx="750172" cy="490166"/>
              <a:chOff x="638967" y="2062217"/>
              <a:chExt cx="1654968" cy="1308265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4F020D9B-B4B1-4961-939B-4E1C04124FB4}"/>
                  </a:ext>
                </a:extLst>
              </p:cNvPr>
              <p:cNvSpPr/>
              <p:nvPr/>
            </p:nvSpPr>
            <p:spPr>
              <a:xfrm>
                <a:off x="638967" y="2062217"/>
                <a:ext cx="1654968" cy="1308215"/>
              </a:xfrm>
              <a:custGeom>
                <a:avLst/>
                <a:gdLst>
                  <a:gd name="connsiteX0" fmla="*/ 531164 w 1654968"/>
                  <a:gd name="connsiteY0" fmla="*/ 31 h 1308215"/>
                  <a:gd name="connsiteX1" fmla="*/ 598866 w 1654968"/>
                  <a:gd name="connsiteY1" fmla="*/ 11608 h 1308215"/>
                  <a:gd name="connsiteX2" fmla="*/ 633481 w 1654968"/>
                  <a:gd name="connsiteY2" fmla="*/ 29833 h 1308215"/>
                  <a:gd name="connsiteX3" fmla="*/ 662286 w 1654968"/>
                  <a:gd name="connsiteY3" fmla="*/ 11409 h 1308215"/>
                  <a:gd name="connsiteX4" fmla="*/ 761858 w 1654968"/>
                  <a:gd name="connsiteY4" fmla="*/ 9744 h 1308215"/>
                  <a:gd name="connsiteX5" fmla="*/ 801644 w 1654968"/>
                  <a:gd name="connsiteY5" fmla="*/ 20498 h 1308215"/>
                  <a:gd name="connsiteX6" fmla="*/ 878614 w 1654968"/>
                  <a:gd name="connsiteY6" fmla="*/ 56497 h 1308215"/>
                  <a:gd name="connsiteX7" fmla="*/ 916162 w 1654968"/>
                  <a:gd name="connsiteY7" fmla="*/ 85575 h 1308215"/>
                  <a:gd name="connsiteX8" fmla="*/ 919831 w 1654968"/>
                  <a:gd name="connsiteY8" fmla="*/ 86996 h 1308215"/>
                  <a:gd name="connsiteX9" fmla="*/ 951058 w 1654968"/>
                  <a:gd name="connsiteY9" fmla="*/ 83704 h 1308215"/>
                  <a:gd name="connsiteX10" fmla="*/ 1027859 w 1654968"/>
                  <a:gd name="connsiteY10" fmla="*/ 99388 h 1308215"/>
                  <a:gd name="connsiteX11" fmla="*/ 1167844 w 1654968"/>
                  <a:gd name="connsiteY11" fmla="*/ 184187 h 1308215"/>
                  <a:gd name="connsiteX12" fmla="*/ 1180233 w 1654968"/>
                  <a:gd name="connsiteY12" fmla="*/ 200245 h 1308215"/>
                  <a:gd name="connsiteX13" fmla="*/ 1199590 w 1654968"/>
                  <a:gd name="connsiteY13" fmla="*/ 208498 h 1308215"/>
                  <a:gd name="connsiteX14" fmla="*/ 1273815 w 1654968"/>
                  <a:gd name="connsiteY14" fmla="*/ 256297 h 1308215"/>
                  <a:gd name="connsiteX15" fmla="*/ 1339538 w 1654968"/>
                  <a:gd name="connsiteY15" fmla="*/ 319606 h 1308215"/>
                  <a:gd name="connsiteX16" fmla="*/ 1370603 w 1654968"/>
                  <a:gd name="connsiteY16" fmla="*/ 364967 h 1308215"/>
                  <a:gd name="connsiteX17" fmla="*/ 1386705 w 1654968"/>
                  <a:gd name="connsiteY17" fmla="*/ 374150 h 1308215"/>
                  <a:gd name="connsiteX18" fmla="*/ 1424034 w 1654968"/>
                  <a:gd name="connsiteY18" fmla="*/ 400909 h 1308215"/>
                  <a:gd name="connsiteX19" fmla="*/ 1556959 w 1654968"/>
                  <a:gd name="connsiteY19" fmla="*/ 619519 h 1308215"/>
                  <a:gd name="connsiteX20" fmla="*/ 1552688 w 1654968"/>
                  <a:gd name="connsiteY20" fmla="*/ 632944 h 1308215"/>
                  <a:gd name="connsiteX21" fmla="*/ 1581959 w 1654968"/>
                  <a:gd name="connsiteY21" fmla="*/ 674729 h 1308215"/>
                  <a:gd name="connsiteX22" fmla="*/ 1629827 w 1654968"/>
                  <a:gd name="connsiteY22" fmla="*/ 841612 h 1308215"/>
                  <a:gd name="connsiteX23" fmla="*/ 1625969 w 1654968"/>
                  <a:gd name="connsiteY23" fmla="*/ 857205 h 1308215"/>
                  <a:gd name="connsiteX24" fmla="*/ 1649962 w 1654968"/>
                  <a:gd name="connsiteY24" fmla="*/ 937868 h 1308215"/>
                  <a:gd name="connsiteX25" fmla="*/ 1637883 w 1654968"/>
                  <a:gd name="connsiteY25" fmla="*/ 1076216 h 1308215"/>
                  <a:gd name="connsiteX26" fmla="*/ 1635363 w 1654968"/>
                  <a:gd name="connsiteY26" fmla="*/ 1079997 h 1308215"/>
                  <a:gd name="connsiteX27" fmla="*/ 1636185 w 1654968"/>
                  <a:gd name="connsiteY27" fmla="*/ 1100363 h 1308215"/>
                  <a:gd name="connsiteX28" fmla="*/ 1647006 w 1654968"/>
                  <a:gd name="connsiteY28" fmla="*/ 1275346 h 1308215"/>
                  <a:gd name="connsiteX29" fmla="*/ 1643003 w 1654968"/>
                  <a:gd name="connsiteY29" fmla="*/ 1276404 h 1308215"/>
                  <a:gd name="connsiteX30" fmla="*/ 1643572 w 1654968"/>
                  <a:gd name="connsiteY30" fmla="*/ 1277957 h 1308215"/>
                  <a:gd name="connsiteX31" fmla="*/ 1572054 w 1654968"/>
                  <a:gd name="connsiteY31" fmla="*/ 1304126 h 1308215"/>
                  <a:gd name="connsiteX32" fmla="*/ 1571071 w 1654968"/>
                  <a:gd name="connsiteY32" fmla="*/ 1305325 h 1308215"/>
                  <a:gd name="connsiteX33" fmla="*/ 1567506 w 1654968"/>
                  <a:gd name="connsiteY33" fmla="*/ 1305790 h 1308215"/>
                  <a:gd name="connsiteX34" fmla="*/ 1561959 w 1654968"/>
                  <a:gd name="connsiteY34" fmla="*/ 1307820 h 1308215"/>
                  <a:gd name="connsiteX35" fmla="*/ 1561502 w 1654968"/>
                  <a:gd name="connsiteY35" fmla="*/ 1306572 h 1308215"/>
                  <a:gd name="connsiteX36" fmla="*/ 1548897 w 1654968"/>
                  <a:gd name="connsiteY36" fmla="*/ 1308215 h 1308215"/>
                  <a:gd name="connsiteX37" fmla="*/ 1451369 w 1654968"/>
                  <a:gd name="connsiteY37" fmla="*/ 1295096 h 1308215"/>
                  <a:gd name="connsiteX38" fmla="*/ 670981 w 1654968"/>
                  <a:gd name="connsiteY38" fmla="*/ 605375 h 1308215"/>
                  <a:gd name="connsiteX39" fmla="*/ 610951 w 1654968"/>
                  <a:gd name="connsiteY39" fmla="*/ 600856 h 1308215"/>
                  <a:gd name="connsiteX40" fmla="*/ 580734 w 1654968"/>
                  <a:gd name="connsiteY40" fmla="*/ 606136 h 1308215"/>
                  <a:gd name="connsiteX41" fmla="*/ 540018 w 1654968"/>
                  <a:gd name="connsiteY41" fmla="*/ 637141 h 1308215"/>
                  <a:gd name="connsiteX42" fmla="*/ 294979 w 1654968"/>
                  <a:gd name="connsiteY42" fmla="*/ 1099937 h 1308215"/>
                  <a:gd name="connsiteX43" fmla="*/ 286023 w 1654968"/>
                  <a:gd name="connsiteY43" fmla="*/ 1105860 h 1308215"/>
                  <a:gd name="connsiteX44" fmla="*/ 286260 w 1654968"/>
                  <a:gd name="connsiteY44" fmla="*/ 1106507 h 1308215"/>
                  <a:gd name="connsiteX45" fmla="*/ 283539 w 1654968"/>
                  <a:gd name="connsiteY45" fmla="*/ 1107502 h 1308215"/>
                  <a:gd name="connsiteX46" fmla="*/ 279548 w 1654968"/>
                  <a:gd name="connsiteY46" fmla="*/ 1110141 h 1308215"/>
                  <a:gd name="connsiteX47" fmla="*/ 273293 w 1654968"/>
                  <a:gd name="connsiteY47" fmla="*/ 1111251 h 1308215"/>
                  <a:gd name="connsiteX48" fmla="*/ 215534 w 1654968"/>
                  <a:gd name="connsiteY48" fmla="*/ 1132386 h 1308215"/>
                  <a:gd name="connsiteX49" fmla="*/ 214956 w 1654968"/>
                  <a:gd name="connsiteY49" fmla="*/ 1132908 h 1308215"/>
                  <a:gd name="connsiteX50" fmla="*/ 212151 w 1654968"/>
                  <a:gd name="connsiteY50" fmla="*/ 1133624 h 1308215"/>
                  <a:gd name="connsiteX51" fmla="*/ 204647 w 1654968"/>
                  <a:gd name="connsiteY51" fmla="*/ 1136370 h 1308215"/>
                  <a:gd name="connsiteX52" fmla="*/ 204369 w 1654968"/>
                  <a:gd name="connsiteY52" fmla="*/ 1135611 h 1308215"/>
                  <a:gd name="connsiteX53" fmla="*/ 193120 w 1654968"/>
                  <a:gd name="connsiteY53" fmla="*/ 1138483 h 1308215"/>
                  <a:gd name="connsiteX54" fmla="*/ 125889 w 1654968"/>
                  <a:gd name="connsiteY54" fmla="*/ 926654 h 1308215"/>
                  <a:gd name="connsiteX55" fmla="*/ 81398 w 1654968"/>
                  <a:gd name="connsiteY55" fmla="*/ 847048 h 1308215"/>
                  <a:gd name="connsiteX56" fmla="*/ 56207 w 1654968"/>
                  <a:gd name="connsiteY56" fmla="*/ 765928 h 1308215"/>
                  <a:gd name="connsiteX57" fmla="*/ 53441 w 1654968"/>
                  <a:gd name="connsiteY57" fmla="*/ 703330 h 1308215"/>
                  <a:gd name="connsiteX58" fmla="*/ 29131 w 1654968"/>
                  <a:gd name="connsiteY58" fmla="*/ 660077 h 1308215"/>
                  <a:gd name="connsiteX59" fmla="*/ 5007 w 1654968"/>
                  <a:gd name="connsiteY59" fmla="*/ 578971 h 1308215"/>
                  <a:gd name="connsiteX60" fmla="*/ 23870 w 1654968"/>
                  <a:gd name="connsiteY60" fmla="*/ 428908 h 1308215"/>
                  <a:gd name="connsiteX61" fmla="*/ 34055 w 1654968"/>
                  <a:gd name="connsiteY61" fmla="*/ 419026 h 1308215"/>
                  <a:gd name="connsiteX62" fmla="*/ 25715 w 1654968"/>
                  <a:gd name="connsiteY62" fmla="*/ 390986 h 1308215"/>
                  <a:gd name="connsiteX63" fmla="*/ 92836 w 1654968"/>
                  <a:gd name="connsiteY63" fmla="*/ 207407 h 1308215"/>
                  <a:gd name="connsiteX64" fmla="*/ 105810 w 1654968"/>
                  <a:gd name="connsiteY64" fmla="*/ 207412 h 1308215"/>
                  <a:gd name="connsiteX65" fmla="*/ 108952 w 1654968"/>
                  <a:gd name="connsiteY65" fmla="*/ 189132 h 1308215"/>
                  <a:gd name="connsiteX66" fmla="*/ 142371 w 1654968"/>
                  <a:gd name="connsiteY66" fmla="*/ 131507 h 1308215"/>
                  <a:gd name="connsiteX67" fmla="*/ 221379 w 1654968"/>
                  <a:gd name="connsiteY67" fmla="*/ 79382 h 1308215"/>
                  <a:gd name="connsiteX68" fmla="*/ 246306 w 1654968"/>
                  <a:gd name="connsiteY68" fmla="*/ 76006 h 1308215"/>
                  <a:gd name="connsiteX69" fmla="*/ 249227 w 1654968"/>
                  <a:gd name="connsiteY69" fmla="*/ 73427 h 1308215"/>
                  <a:gd name="connsiteX70" fmla="*/ 335277 w 1654968"/>
                  <a:gd name="connsiteY70" fmla="*/ 48018 h 1308215"/>
                  <a:gd name="connsiteX71" fmla="*/ 359938 w 1654968"/>
                  <a:gd name="connsiteY71" fmla="*/ 52455 h 1308215"/>
                  <a:gd name="connsiteX72" fmla="*/ 391811 w 1654968"/>
                  <a:gd name="connsiteY72" fmla="*/ 35522 h 1308215"/>
                  <a:gd name="connsiteX73" fmla="*/ 422138 w 1654968"/>
                  <a:gd name="connsiteY73" fmla="*/ 31119 h 1308215"/>
                  <a:gd name="connsiteX74" fmla="*/ 461661 w 1654968"/>
                  <a:gd name="connsiteY74" fmla="*/ 10122 h 1308215"/>
                  <a:gd name="connsiteX75" fmla="*/ 531164 w 1654968"/>
                  <a:gd name="connsiteY75" fmla="*/ 31 h 1308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54968" h="1308215">
                    <a:moveTo>
                      <a:pt x="531164" y="31"/>
                    </a:moveTo>
                    <a:cubicBezTo>
                      <a:pt x="554455" y="421"/>
                      <a:pt x="577444" y="4421"/>
                      <a:pt x="598866" y="11608"/>
                    </a:cubicBezTo>
                    <a:lnTo>
                      <a:pt x="633481" y="29833"/>
                    </a:lnTo>
                    <a:lnTo>
                      <a:pt x="662286" y="11409"/>
                    </a:lnTo>
                    <a:cubicBezTo>
                      <a:pt x="688951" y="2879"/>
                      <a:pt x="723326" y="1945"/>
                      <a:pt x="761858" y="9744"/>
                    </a:cubicBezTo>
                    <a:cubicBezTo>
                      <a:pt x="774702" y="12344"/>
                      <a:pt x="788008" y="15915"/>
                      <a:pt x="801644" y="20498"/>
                    </a:cubicBezTo>
                    <a:cubicBezTo>
                      <a:pt x="828916" y="29664"/>
                      <a:pt x="854928" y="42014"/>
                      <a:pt x="878614" y="56497"/>
                    </a:cubicBezTo>
                    <a:lnTo>
                      <a:pt x="916162" y="85575"/>
                    </a:lnTo>
                    <a:lnTo>
                      <a:pt x="919831" y="86996"/>
                    </a:lnTo>
                    <a:lnTo>
                      <a:pt x="951058" y="83704"/>
                    </a:lnTo>
                    <a:cubicBezTo>
                      <a:pt x="974635" y="85107"/>
                      <a:pt x="1000587" y="90222"/>
                      <a:pt x="1027859" y="99388"/>
                    </a:cubicBezTo>
                    <a:cubicBezTo>
                      <a:pt x="1082404" y="117721"/>
                      <a:pt x="1131905" y="148783"/>
                      <a:pt x="1167844" y="184187"/>
                    </a:cubicBezTo>
                    <a:lnTo>
                      <a:pt x="1180233" y="200245"/>
                    </a:lnTo>
                    <a:lnTo>
                      <a:pt x="1199590" y="208498"/>
                    </a:lnTo>
                    <a:cubicBezTo>
                      <a:pt x="1223835" y="220580"/>
                      <a:pt x="1248994" y="236592"/>
                      <a:pt x="1273815" y="256297"/>
                    </a:cubicBezTo>
                    <a:cubicBezTo>
                      <a:pt x="1298636" y="276003"/>
                      <a:pt x="1320769" y="297537"/>
                      <a:pt x="1339538" y="319606"/>
                    </a:cubicBezTo>
                    <a:lnTo>
                      <a:pt x="1370603" y="364967"/>
                    </a:lnTo>
                    <a:lnTo>
                      <a:pt x="1386705" y="374150"/>
                    </a:lnTo>
                    <a:cubicBezTo>
                      <a:pt x="1399128" y="382128"/>
                      <a:pt x="1411623" y="391056"/>
                      <a:pt x="1424034" y="400909"/>
                    </a:cubicBezTo>
                    <a:cubicBezTo>
                      <a:pt x="1510906" y="469879"/>
                      <a:pt x="1564845" y="561248"/>
                      <a:pt x="1556959" y="619519"/>
                    </a:cubicBezTo>
                    <a:lnTo>
                      <a:pt x="1552688" y="632944"/>
                    </a:lnTo>
                    <a:lnTo>
                      <a:pt x="1581959" y="674729"/>
                    </a:lnTo>
                    <a:cubicBezTo>
                      <a:pt x="1616940" y="736559"/>
                      <a:pt x="1633005" y="796983"/>
                      <a:pt x="1629827" y="841612"/>
                    </a:cubicBezTo>
                    <a:lnTo>
                      <a:pt x="1625969" y="857205"/>
                    </a:lnTo>
                    <a:lnTo>
                      <a:pt x="1649962" y="937868"/>
                    </a:lnTo>
                    <a:cubicBezTo>
                      <a:pt x="1659922" y="994256"/>
                      <a:pt x="1654577" y="1042997"/>
                      <a:pt x="1637883" y="1076216"/>
                    </a:cubicBezTo>
                    <a:lnTo>
                      <a:pt x="1635363" y="1079997"/>
                    </a:lnTo>
                    <a:cubicBezTo>
                      <a:pt x="1635637" y="1086785"/>
                      <a:pt x="1635910" y="1093574"/>
                      <a:pt x="1636185" y="1100363"/>
                    </a:cubicBezTo>
                    <a:cubicBezTo>
                      <a:pt x="1638330" y="1208753"/>
                      <a:pt x="1660957" y="1258142"/>
                      <a:pt x="1647006" y="1275346"/>
                    </a:cubicBezTo>
                    <a:lnTo>
                      <a:pt x="1643003" y="1276404"/>
                    </a:lnTo>
                    <a:lnTo>
                      <a:pt x="1643572" y="1277957"/>
                    </a:lnTo>
                    <a:lnTo>
                      <a:pt x="1572054" y="1304126"/>
                    </a:lnTo>
                    <a:lnTo>
                      <a:pt x="1571071" y="1305325"/>
                    </a:lnTo>
                    <a:lnTo>
                      <a:pt x="1567506" y="1305790"/>
                    </a:lnTo>
                    <a:lnTo>
                      <a:pt x="1561959" y="1307820"/>
                    </a:lnTo>
                    <a:lnTo>
                      <a:pt x="1561502" y="1306572"/>
                    </a:lnTo>
                    <a:lnTo>
                      <a:pt x="1548897" y="1308215"/>
                    </a:lnTo>
                    <a:cubicBezTo>
                      <a:pt x="1529040" y="1307649"/>
                      <a:pt x="1498201" y="1302492"/>
                      <a:pt x="1451369" y="1295096"/>
                    </a:cubicBezTo>
                    <a:cubicBezTo>
                      <a:pt x="1274553" y="1267175"/>
                      <a:pt x="1010863" y="669577"/>
                      <a:pt x="670981" y="605375"/>
                    </a:cubicBezTo>
                    <a:cubicBezTo>
                      <a:pt x="649739" y="601362"/>
                      <a:pt x="629764" y="599960"/>
                      <a:pt x="610951" y="600856"/>
                    </a:cubicBezTo>
                    <a:lnTo>
                      <a:pt x="580734" y="606136"/>
                    </a:lnTo>
                    <a:lnTo>
                      <a:pt x="540018" y="637141"/>
                    </a:lnTo>
                    <a:cubicBezTo>
                      <a:pt x="405741" y="761826"/>
                      <a:pt x="364731" y="1036598"/>
                      <a:pt x="294979" y="1099937"/>
                    </a:cubicBezTo>
                    <a:lnTo>
                      <a:pt x="286023" y="1105860"/>
                    </a:lnTo>
                    <a:lnTo>
                      <a:pt x="286260" y="1106507"/>
                    </a:lnTo>
                    <a:lnTo>
                      <a:pt x="283539" y="1107502"/>
                    </a:lnTo>
                    <a:lnTo>
                      <a:pt x="279548" y="1110141"/>
                    </a:lnTo>
                    <a:lnTo>
                      <a:pt x="273293" y="1111251"/>
                    </a:lnTo>
                    <a:lnTo>
                      <a:pt x="215534" y="1132386"/>
                    </a:lnTo>
                    <a:lnTo>
                      <a:pt x="214956" y="1132908"/>
                    </a:lnTo>
                    <a:lnTo>
                      <a:pt x="212151" y="1133624"/>
                    </a:lnTo>
                    <a:lnTo>
                      <a:pt x="204647" y="1136370"/>
                    </a:lnTo>
                    <a:lnTo>
                      <a:pt x="204369" y="1135611"/>
                    </a:lnTo>
                    <a:lnTo>
                      <a:pt x="193120" y="1138483"/>
                    </a:lnTo>
                    <a:cubicBezTo>
                      <a:pt x="70523" y="1131703"/>
                      <a:pt x="143602" y="1003438"/>
                      <a:pt x="125889" y="926654"/>
                    </a:cubicBezTo>
                    <a:lnTo>
                      <a:pt x="81398" y="847048"/>
                    </a:lnTo>
                    <a:cubicBezTo>
                      <a:pt x="69208" y="818759"/>
                      <a:pt x="60862" y="791323"/>
                      <a:pt x="56207" y="765928"/>
                    </a:cubicBezTo>
                    <a:cubicBezTo>
                      <a:pt x="55285" y="745062"/>
                      <a:pt x="54363" y="724197"/>
                      <a:pt x="53441" y="703330"/>
                    </a:cubicBezTo>
                    <a:lnTo>
                      <a:pt x="29131" y="660077"/>
                    </a:lnTo>
                    <a:cubicBezTo>
                      <a:pt x="18323" y="634603"/>
                      <a:pt x="9988" y="607166"/>
                      <a:pt x="5007" y="578971"/>
                    </a:cubicBezTo>
                    <a:cubicBezTo>
                      <a:pt x="-6198" y="515534"/>
                      <a:pt x="1967" y="461776"/>
                      <a:pt x="23870" y="428908"/>
                    </a:cubicBezTo>
                    <a:lnTo>
                      <a:pt x="34055" y="419026"/>
                    </a:lnTo>
                    <a:lnTo>
                      <a:pt x="25715" y="390986"/>
                    </a:lnTo>
                    <a:cubicBezTo>
                      <a:pt x="8284" y="292306"/>
                      <a:pt x="37726" y="217046"/>
                      <a:pt x="92836" y="207407"/>
                    </a:cubicBezTo>
                    <a:lnTo>
                      <a:pt x="105810" y="207412"/>
                    </a:lnTo>
                    <a:lnTo>
                      <a:pt x="108952" y="189132"/>
                    </a:lnTo>
                    <a:cubicBezTo>
                      <a:pt x="116333" y="168563"/>
                      <a:pt x="127470" y="148936"/>
                      <a:pt x="142371" y="131507"/>
                    </a:cubicBezTo>
                    <a:cubicBezTo>
                      <a:pt x="164722" y="105363"/>
                      <a:pt x="192368" y="87879"/>
                      <a:pt x="221379" y="79382"/>
                    </a:cubicBezTo>
                    <a:lnTo>
                      <a:pt x="246306" y="76006"/>
                    </a:lnTo>
                    <a:lnTo>
                      <a:pt x="249227" y="73427"/>
                    </a:lnTo>
                    <a:cubicBezTo>
                      <a:pt x="275891" y="56024"/>
                      <a:pt x="305885" y="47445"/>
                      <a:pt x="335277" y="48018"/>
                    </a:cubicBezTo>
                    <a:lnTo>
                      <a:pt x="359938" y="52455"/>
                    </a:lnTo>
                    <a:lnTo>
                      <a:pt x="391811" y="35522"/>
                    </a:lnTo>
                    <a:lnTo>
                      <a:pt x="422138" y="31119"/>
                    </a:lnTo>
                    <a:lnTo>
                      <a:pt x="461661" y="10122"/>
                    </a:lnTo>
                    <a:cubicBezTo>
                      <a:pt x="484283" y="2864"/>
                      <a:pt x="507873" y="-358"/>
                      <a:pt x="531164" y="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D32CFE87-B45C-4284-930F-550090D4CE37}"/>
                  </a:ext>
                </a:extLst>
              </p:cNvPr>
              <p:cNvSpPr/>
              <p:nvPr/>
            </p:nvSpPr>
            <p:spPr>
              <a:xfrm>
                <a:off x="638967" y="2087616"/>
                <a:ext cx="1585117" cy="1282866"/>
              </a:xfrm>
              <a:custGeom>
                <a:avLst/>
                <a:gdLst>
                  <a:gd name="connsiteX0" fmla="*/ 447374 w 1537221"/>
                  <a:gd name="connsiteY0" fmla="*/ 35 h 1431820"/>
                  <a:gd name="connsiteX1" fmla="*/ 513030 w 1537221"/>
                  <a:gd name="connsiteY1" fmla="*/ 13002 h 1431820"/>
                  <a:gd name="connsiteX2" fmla="*/ 546599 w 1537221"/>
                  <a:gd name="connsiteY2" fmla="*/ 33417 h 1431820"/>
                  <a:gd name="connsiteX3" fmla="*/ 574534 w 1537221"/>
                  <a:gd name="connsiteY3" fmla="*/ 12780 h 1431820"/>
                  <a:gd name="connsiteX4" fmla="*/ 671097 w 1537221"/>
                  <a:gd name="connsiteY4" fmla="*/ 10915 h 1431820"/>
                  <a:gd name="connsiteX5" fmla="*/ 709681 w 1537221"/>
                  <a:gd name="connsiteY5" fmla="*/ 22961 h 1431820"/>
                  <a:gd name="connsiteX6" fmla="*/ 784325 w 1537221"/>
                  <a:gd name="connsiteY6" fmla="*/ 63284 h 1431820"/>
                  <a:gd name="connsiteX7" fmla="*/ 820739 w 1537221"/>
                  <a:gd name="connsiteY7" fmla="*/ 95856 h 1431820"/>
                  <a:gd name="connsiteX8" fmla="*/ 824297 w 1537221"/>
                  <a:gd name="connsiteY8" fmla="*/ 97447 h 1431820"/>
                  <a:gd name="connsiteX9" fmla="*/ 854580 w 1537221"/>
                  <a:gd name="connsiteY9" fmla="*/ 93760 h 1431820"/>
                  <a:gd name="connsiteX10" fmla="*/ 929061 w 1537221"/>
                  <a:gd name="connsiteY10" fmla="*/ 111328 h 1431820"/>
                  <a:gd name="connsiteX11" fmla="*/ 1064816 w 1537221"/>
                  <a:gd name="connsiteY11" fmla="*/ 206315 h 1431820"/>
                  <a:gd name="connsiteX12" fmla="*/ 1076831 w 1537221"/>
                  <a:gd name="connsiteY12" fmla="*/ 224302 h 1431820"/>
                  <a:gd name="connsiteX13" fmla="*/ 1095603 w 1537221"/>
                  <a:gd name="connsiteY13" fmla="*/ 233547 h 1431820"/>
                  <a:gd name="connsiteX14" fmla="*/ 1167585 w 1537221"/>
                  <a:gd name="connsiteY14" fmla="*/ 287088 h 1431820"/>
                  <a:gd name="connsiteX15" fmla="*/ 1231322 w 1537221"/>
                  <a:gd name="connsiteY15" fmla="*/ 358003 h 1431820"/>
                  <a:gd name="connsiteX16" fmla="*/ 1261448 w 1537221"/>
                  <a:gd name="connsiteY16" fmla="*/ 408814 h 1431820"/>
                  <a:gd name="connsiteX17" fmla="*/ 1277064 w 1537221"/>
                  <a:gd name="connsiteY17" fmla="*/ 419100 h 1431820"/>
                  <a:gd name="connsiteX18" fmla="*/ 1313265 w 1537221"/>
                  <a:gd name="connsiteY18" fmla="*/ 449074 h 1431820"/>
                  <a:gd name="connsiteX19" fmla="*/ 1442173 w 1537221"/>
                  <a:gd name="connsiteY19" fmla="*/ 693947 h 1431820"/>
                  <a:gd name="connsiteX20" fmla="*/ 1438031 w 1537221"/>
                  <a:gd name="connsiteY20" fmla="*/ 708985 h 1431820"/>
                  <a:gd name="connsiteX21" fmla="*/ 1466418 w 1537221"/>
                  <a:gd name="connsiteY21" fmla="*/ 755790 h 1431820"/>
                  <a:gd name="connsiteX22" fmla="*/ 1512839 w 1537221"/>
                  <a:gd name="connsiteY22" fmla="*/ 942722 h 1431820"/>
                  <a:gd name="connsiteX23" fmla="*/ 1509098 w 1537221"/>
                  <a:gd name="connsiteY23" fmla="*/ 960188 h 1431820"/>
                  <a:gd name="connsiteX24" fmla="*/ 1532366 w 1537221"/>
                  <a:gd name="connsiteY24" fmla="*/ 1050542 h 1431820"/>
                  <a:gd name="connsiteX25" fmla="*/ 1520652 w 1537221"/>
                  <a:gd name="connsiteY25" fmla="*/ 1205511 h 1431820"/>
                  <a:gd name="connsiteX26" fmla="*/ 1518208 w 1537221"/>
                  <a:gd name="connsiteY26" fmla="*/ 1209746 h 1431820"/>
                  <a:gd name="connsiteX27" fmla="*/ 1519005 w 1537221"/>
                  <a:gd name="connsiteY27" fmla="*/ 1232559 h 1431820"/>
                  <a:gd name="connsiteX28" fmla="*/ 1407513 w 1537221"/>
                  <a:gd name="connsiteY28" fmla="*/ 1422236 h 1431820"/>
                  <a:gd name="connsiteX29" fmla="*/ 739997 w 1537221"/>
                  <a:gd name="connsiteY29" fmla="*/ 688773 h 1431820"/>
                  <a:gd name="connsiteX30" fmla="*/ 301209 w 1537221"/>
                  <a:gd name="connsiteY30" fmla="*/ 1225468 h 1431820"/>
                  <a:gd name="connsiteX31" fmla="*/ 134346 w 1537221"/>
                  <a:gd name="connsiteY31" fmla="*/ 1046746 h 1431820"/>
                  <a:gd name="connsiteX32" fmla="*/ 122084 w 1537221"/>
                  <a:gd name="connsiteY32" fmla="*/ 1009529 h 1431820"/>
                  <a:gd name="connsiteX33" fmla="*/ 121163 w 1537221"/>
                  <a:gd name="connsiteY33" fmla="*/ 1008158 h 1431820"/>
                  <a:gd name="connsiteX34" fmla="*/ 78937 w 1537221"/>
                  <a:gd name="connsiteY34" fmla="*/ 920360 h 1431820"/>
                  <a:gd name="connsiteX35" fmla="*/ 54508 w 1537221"/>
                  <a:gd name="connsiteY35" fmla="*/ 829494 h 1431820"/>
                  <a:gd name="connsiteX36" fmla="*/ 51825 w 1537221"/>
                  <a:gd name="connsiteY36" fmla="*/ 759376 h 1431820"/>
                  <a:gd name="connsiteX37" fmla="*/ 28250 w 1537221"/>
                  <a:gd name="connsiteY37" fmla="*/ 710926 h 1431820"/>
                  <a:gd name="connsiteX38" fmla="*/ 4855 w 1537221"/>
                  <a:gd name="connsiteY38" fmla="*/ 620076 h 1431820"/>
                  <a:gd name="connsiteX39" fmla="*/ 23148 w 1537221"/>
                  <a:gd name="connsiteY39" fmla="*/ 451985 h 1431820"/>
                  <a:gd name="connsiteX40" fmla="*/ 33025 w 1537221"/>
                  <a:gd name="connsiteY40" fmla="*/ 440916 h 1431820"/>
                  <a:gd name="connsiteX41" fmla="*/ 24937 w 1537221"/>
                  <a:gd name="connsiteY41" fmla="*/ 409507 h 1431820"/>
                  <a:gd name="connsiteX42" fmla="*/ 90030 w 1537221"/>
                  <a:gd name="connsiteY42" fmla="*/ 203873 h 1431820"/>
                  <a:gd name="connsiteX43" fmla="*/ 102612 w 1537221"/>
                  <a:gd name="connsiteY43" fmla="*/ 203879 h 1431820"/>
                  <a:gd name="connsiteX44" fmla="*/ 105659 w 1537221"/>
                  <a:gd name="connsiteY44" fmla="*/ 183402 h 1431820"/>
                  <a:gd name="connsiteX45" fmla="*/ 138068 w 1537221"/>
                  <a:gd name="connsiteY45" fmla="*/ 118854 h 1431820"/>
                  <a:gd name="connsiteX46" fmla="*/ 299249 w 1537221"/>
                  <a:gd name="connsiteY46" fmla="*/ 62483 h 1431820"/>
                  <a:gd name="connsiteX47" fmla="*/ 308444 w 1537221"/>
                  <a:gd name="connsiteY47" fmla="*/ 67604 h 1431820"/>
                  <a:gd name="connsiteX48" fmla="*/ 323681 w 1537221"/>
                  <a:gd name="connsiteY48" fmla="*/ 45879 h 1431820"/>
                  <a:gd name="connsiteX49" fmla="*/ 379971 w 1537221"/>
                  <a:gd name="connsiteY49" fmla="*/ 11338 h 1431820"/>
                  <a:gd name="connsiteX50" fmla="*/ 447374 w 1537221"/>
                  <a:gd name="connsiteY50" fmla="*/ 35 h 1431820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2049"/>
                  <a:gd name="connsiteX1" fmla="*/ 513030 w 1537221"/>
                  <a:gd name="connsiteY1" fmla="*/ 13002 h 1462049"/>
                  <a:gd name="connsiteX2" fmla="*/ 546599 w 1537221"/>
                  <a:gd name="connsiteY2" fmla="*/ 33417 h 1462049"/>
                  <a:gd name="connsiteX3" fmla="*/ 574534 w 1537221"/>
                  <a:gd name="connsiteY3" fmla="*/ 12780 h 1462049"/>
                  <a:gd name="connsiteX4" fmla="*/ 671097 w 1537221"/>
                  <a:gd name="connsiteY4" fmla="*/ 10915 h 1462049"/>
                  <a:gd name="connsiteX5" fmla="*/ 709681 w 1537221"/>
                  <a:gd name="connsiteY5" fmla="*/ 22961 h 1462049"/>
                  <a:gd name="connsiteX6" fmla="*/ 784325 w 1537221"/>
                  <a:gd name="connsiteY6" fmla="*/ 63284 h 1462049"/>
                  <a:gd name="connsiteX7" fmla="*/ 820739 w 1537221"/>
                  <a:gd name="connsiteY7" fmla="*/ 95856 h 1462049"/>
                  <a:gd name="connsiteX8" fmla="*/ 824297 w 1537221"/>
                  <a:gd name="connsiteY8" fmla="*/ 97447 h 1462049"/>
                  <a:gd name="connsiteX9" fmla="*/ 854580 w 1537221"/>
                  <a:gd name="connsiteY9" fmla="*/ 93760 h 1462049"/>
                  <a:gd name="connsiteX10" fmla="*/ 929061 w 1537221"/>
                  <a:gd name="connsiteY10" fmla="*/ 111328 h 1462049"/>
                  <a:gd name="connsiteX11" fmla="*/ 1064816 w 1537221"/>
                  <a:gd name="connsiteY11" fmla="*/ 206315 h 1462049"/>
                  <a:gd name="connsiteX12" fmla="*/ 1076831 w 1537221"/>
                  <a:gd name="connsiteY12" fmla="*/ 224302 h 1462049"/>
                  <a:gd name="connsiteX13" fmla="*/ 1095603 w 1537221"/>
                  <a:gd name="connsiteY13" fmla="*/ 233547 h 1462049"/>
                  <a:gd name="connsiteX14" fmla="*/ 1167585 w 1537221"/>
                  <a:gd name="connsiteY14" fmla="*/ 287088 h 1462049"/>
                  <a:gd name="connsiteX15" fmla="*/ 1231322 w 1537221"/>
                  <a:gd name="connsiteY15" fmla="*/ 358003 h 1462049"/>
                  <a:gd name="connsiteX16" fmla="*/ 1261448 w 1537221"/>
                  <a:gd name="connsiteY16" fmla="*/ 408814 h 1462049"/>
                  <a:gd name="connsiteX17" fmla="*/ 1277064 w 1537221"/>
                  <a:gd name="connsiteY17" fmla="*/ 419100 h 1462049"/>
                  <a:gd name="connsiteX18" fmla="*/ 1313265 w 1537221"/>
                  <a:gd name="connsiteY18" fmla="*/ 449074 h 1462049"/>
                  <a:gd name="connsiteX19" fmla="*/ 1442173 w 1537221"/>
                  <a:gd name="connsiteY19" fmla="*/ 693947 h 1462049"/>
                  <a:gd name="connsiteX20" fmla="*/ 1438031 w 1537221"/>
                  <a:gd name="connsiteY20" fmla="*/ 708985 h 1462049"/>
                  <a:gd name="connsiteX21" fmla="*/ 1466418 w 1537221"/>
                  <a:gd name="connsiteY21" fmla="*/ 755790 h 1462049"/>
                  <a:gd name="connsiteX22" fmla="*/ 1512839 w 1537221"/>
                  <a:gd name="connsiteY22" fmla="*/ 942722 h 1462049"/>
                  <a:gd name="connsiteX23" fmla="*/ 1509098 w 1537221"/>
                  <a:gd name="connsiteY23" fmla="*/ 960188 h 1462049"/>
                  <a:gd name="connsiteX24" fmla="*/ 1532366 w 1537221"/>
                  <a:gd name="connsiteY24" fmla="*/ 1050542 h 1462049"/>
                  <a:gd name="connsiteX25" fmla="*/ 1520652 w 1537221"/>
                  <a:gd name="connsiteY25" fmla="*/ 1205511 h 1462049"/>
                  <a:gd name="connsiteX26" fmla="*/ 1518208 w 1537221"/>
                  <a:gd name="connsiteY26" fmla="*/ 1209746 h 1462049"/>
                  <a:gd name="connsiteX27" fmla="*/ 1519005 w 1537221"/>
                  <a:gd name="connsiteY27" fmla="*/ 1232559 h 1462049"/>
                  <a:gd name="connsiteX28" fmla="*/ 1407513 w 1537221"/>
                  <a:gd name="connsiteY28" fmla="*/ 1422236 h 1462049"/>
                  <a:gd name="connsiteX29" fmla="*/ 739998 w 1537221"/>
                  <a:gd name="connsiteY29" fmla="*/ 688773 h 1462049"/>
                  <a:gd name="connsiteX30" fmla="*/ 301209 w 1537221"/>
                  <a:gd name="connsiteY30" fmla="*/ 1225468 h 1462049"/>
                  <a:gd name="connsiteX31" fmla="*/ 134346 w 1537221"/>
                  <a:gd name="connsiteY31" fmla="*/ 1046746 h 1462049"/>
                  <a:gd name="connsiteX32" fmla="*/ 122084 w 1537221"/>
                  <a:gd name="connsiteY32" fmla="*/ 1009529 h 1462049"/>
                  <a:gd name="connsiteX33" fmla="*/ 121163 w 1537221"/>
                  <a:gd name="connsiteY33" fmla="*/ 1008158 h 1462049"/>
                  <a:gd name="connsiteX34" fmla="*/ 78937 w 1537221"/>
                  <a:gd name="connsiteY34" fmla="*/ 920360 h 1462049"/>
                  <a:gd name="connsiteX35" fmla="*/ 54508 w 1537221"/>
                  <a:gd name="connsiteY35" fmla="*/ 829494 h 1462049"/>
                  <a:gd name="connsiteX36" fmla="*/ 51825 w 1537221"/>
                  <a:gd name="connsiteY36" fmla="*/ 759376 h 1462049"/>
                  <a:gd name="connsiteX37" fmla="*/ 28250 w 1537221"/>
                  <a:gd name="connsiteY37" fmla="*/ 710926 h 1462049"/>
                  <a:gd name="connsiteX38" fmla="*/ 4855 w 1537221"/>
                  <a:gd name="connsiteY38" fmla="*/ 620076 h 1462049"/>
                  <a:gd name="connsiteX39" fmla="*/ 23148 w 1537221"/>
                  <a:gd name="connsiteY39" fmla="*/ 451985 h 1462049"/>
                  <a:gd name="connsiteX40" fmla="*/ 33025 w 1537221"/>
                  <a:gd name="connsiteY40" fmla="*/ 440916 h 1462049"/>
                  <a:gd name="connsiteX41" fmla="*/ 24937 w 1537221"/>
                  <a:gd name="connsiteY41" fmla="*/ 409507 h 1462049"/>
                  <a:gd name="connsiteX42" fmla="*/ 90030 w 1537221"/>
                  <a:gd name="connsiteY42" fmla="*/ 203873 h 1462049"/>
                  <a:gd name="connsiteX43" fmla="*/ 102612 w 1537221"/>
                  <a:gd name="connsiteY43" fmla="*/ 203879 h 1462049"/>
                  <a:gd name="connsiteX44" fmla="*/ 105659 w 1537221"/>
                  <a:gd name="connsiteY44" fmla="*/ 183402 h 1462049"/>
                  <a:gd name="connsiteX45" fmla="*/ 138068 w 1537221"/>
                  <a:gd name="connsiteY45" fmla="*/ 118854 h 1462049"/>
                  <a:gd name="connsiteX46" fmla="*/ 299249 w 1537221"/>
                  <a:gd name="connsiteY46" fmla="*/ 62483 h 1462049"/>
                  <a:gd name="connsiteX47" fmla="*/ 308444 w 1537221"/>
                  <a:gd name="connsiteY47" fmla="*/ 67604 h 1462049"/>
                  <a:gd name="connsiteX48" fmla="*/ 323681 w 1537221"/>
                  <a:gd name="connsiteY48" fmla="*/ 45879 h 1462049"/>
                  <a:gd name="connsiteX49" fmla="*/ 379971 w 1537221"/>
                  <a:gd name="connsiteY49" fmla="*/ 11338 h 1462049"/>
                  <a:gd name="connsiteX50" fmla="*/ 447374 w 1537221"/>
                  <a:gd name="connsiteY50" fmla="*/ 35 h 1462049"/>
                  <a:gd name="connsiteX0" fmla="*/ 447374 w 1537221"/>
                  <a:gd name="connsiteY0" fmla="*/ 35 h 1464134"/>
                  <a:gd name="connsiteX1" fmla="*/ 513030 w 1537221"/>
                  <a:gd name="connsiteY1" fmla="*/ 13002 h 1464134"/>
                  <a:gd name="connsiteX2" fmla="*/ 546599 w 1537221"/>
                  <a:gd name="connsiteY2" fmla="*/ 33417 h 1464134"/>
                  <a:gd name="connsiteX3" fmla="*/ 574534 w 1537221"/>
                  <a:gd name="connsiteY3" fmla="*/ 12780 h 1464134"/>
                  <a:gd name="connsiteX4" fmla="*/ 671097 w 1537221"/>
                  <a:gd name="connsiteY4" fmla="*/ 10915 h 1464134"/>
                  <a:gd name="connsiteX5" fmla="*/ 709681 w 1537221"/>
                  <a:gd name="connsiteY5" fmla="*/ 22961 h 1464134"/>
                  <a:gd name="connsiteX6" fmla="*/ 784325 w 1537221"/>
                  <a:gd name="connsiteY6" fmla="*/ 63284 h 1464134"/>
                  <a:gd name="connsiteX7" fmla="*/ 820739 w 1537221"/>
                  <a:gd name="connsiteY7" fmla="*/ 95856 h 1464134"/>
                  <a:gd name="connsiteX8" fmla="*/ 824297 w 1537221"/>
                  <a:gd name="connsiteY8" fmla="*/ 97447 h 1464134"/>
                  <a:gd name="connsiteX9" fmla="*/ 854580 w 1537221"/>
                  <a:gd name="connsiteY9" fmla="*/ 93760 h 1464134"/>
                  <a:gd name="connsiteX10" fmla="*/ 929061 w 1537221"/>
                  <a:gd name="connsiteY10" fmla="*/ 111328 h 1464134"/>
                  <a:gd name="connsiteX11" fmla="*/ 1064816 w 1537221"/>
                  <a:gd name="connsiteY11" fmla="*/ 206315 h 1464134"/>
                  <a:gd name="connsiteX12" fmla="*/ 1076831 w 1537221"/>
                  <a:gd name="connsiteY12" fmla="*/ 224302 h 1464134"/>
                  <a:gd name="connsiteX13" fmla="*/ 1095603 w 1537221"/>
                  <a:gd name="connsiteY13" fmla="*/ 233547 h 1464134"/>
                  <a:gd name="connsiteX14" fmla="*/ 1167585 w 1537221"/>
                  <a:gd name="connsiteY14" fmla="*/ 287088 h 1464134"/>
                  <a:gd name="connsiteX15" fmla="*/ 1231322 w 1537221"/>
                  <a:gd name="connsiteY15" fmla="*/ 358003 h 1464134"/>
                  <a:gd name="connsiteX16" fmla="*/ 1261448 w 1537221"/>
                  <a:gd name="connsiteY16" fmla="*/ 408814 h 1464134"/>
                  <a:gd name="connsiteX17" fmla="*/ 1277064 w 1537221"/>
                  <a:gd name="connsiteY17" fmla="*/ 419100 h 1464134"/>
                  <a:gd name="connsiteX18" fmla="*/ 1313265 w 1537221"/>
                  <a:gd name="connsiteY18" fmla="*/ 449074 h 1464134"/>
                  <a:gd name="connsiteX19" fmla="*/ 1442173 w 1537221"/>
                  <a:gd name="connsiteY19" fmla="*/ 693947 h 1464134"/>
                  <a:gd name="connsiteX20" fmla="*/ 1438031 w 1537221"/>
                  <a:gd name="connsiteY20" fmla="*/ 708985 h 1464134"/>
                  <a:gd name="connsiteX21" fmla="*/ 1466418 w 1537221"/>
                  <a:gd name="connsiteY21" fmla="*/ 755790 h 1464134"/>
                  <a:gd name="connsiteX22" fmla="*/ 1512839 w 1537221"/>
                  <a:gd name="connsiteY22" fmla="*/ 942722 h 1464134"/>
                  <a:gd name="connsiteX23" fmla="*/ 1509098 w 1537221"/>
                  <a:gd name="connsiteY23" fmla="*/ 960188 h 1464134"/>
                  <a:gd name="connsiteX24" fmla="*/ 1532366 w 1537221"/>
                  <a:gd name="connsiteY24" fmla="*/ 1050542 h 1464134"/>
                  <a:gd name="connsiteX25" fmla="*/ 1520652 w 1537221"/>
                  <a:gd name="connsiteY25" fmla="*/ 1205511 h 1464134"/>
                  <a:gd name="connsiteX26" fmla="*/ 1518208 w 1537221"/>
                  <a:gd name="connsiteY26" fmla="*/ 1209746 h 1464134"/>
                  <a:gd name="connsiteX27" fmla="*/ 1519005 w 1537221"/>
                  <a:gd name="connsiteY27" fmla="*/ 1232559 h 1464134"/>
                  <a:gd name="connsiteX28" fmla="*/ 1407513 w 1537221"/>
                  <a:gd name="connsiteY28" fmla="*/ 1422236 h 1464134"/>
                  <a:gd name="connsiteX29" fmla="*/ 703050 w 1537221"/>
                  <a:gd name="connsiteY29" fmla="*/ 660321 h 1464134"/>
                  <a:gd name="connsiteX30" fmla="*/ 301209 w 1537221"/>
                  <a:gd name="connsiteY30" fmla="*/ 1225468 h 1464134"/>
                  <a:gd name="connsiteX31" fmla="*/ 134346 w 1537221"/>
                  <a:gd name="connsiteY31" fmla="*/ 1046746 h 1464134"/>
                  <a:gd name="connsiteX32" fmla="*/ 122084 w 1537221"/>
                  <a:gd name="connsiteY32" fmla="*/ 1009529 h 1464134"/>
                  <a:gd name="connsiteX33" fmla="*/ 121163 w 1537221"/>
                  <a:gd name="connsiteY33" fmla="*/ 1008158 h 1464134"/>
                  <a:gd name="connsiteX34" fmla="*/ 78937 w 1537221"/>
                  <a:gd name="connsiteY34" fmla="*/ 920360 h 1464134"/>
                  <a:gd name="connsiteX35" fmla="*/ 54508 w 1537221"/>
                  <a:gd name="connsiteY35" fmla="*/ 829494 h 1464134"/>
                  <a:gd name="connsiteX36" fmla="*/ 51825 w 1537221"/>
                  <a:gd name="connsiteY36" fmla="*/ 759376 h 1464134"/>
                  <a:gd name="connsiteX37" fmla="*/ 28250 w 1537221"/>
                  <a:gd name="connsiteY37" fmla="*/ 710926 h 1464134"/>
                  <a:gd name="connsiteX38" fmla="*/ 4855 w 1537221"/>
                  <a:gd name="connsiteY38" fmla="*/ 620076 h 1464134"/>
                  <a:gd name="connsiteX39" fmla="*/ 23148 w 1537221"/>
                  <a:gd name="connsiteY39" fmla="*/ 451985 h 1464134"/>
                  <a:gd name="connsiteX40" fmla="*/ 33025 w 1537221"/>
                  <a:gd name="connsiteY40" fmla="*/ 440916 h 1464134"/>
                  <a:gd name="connsiteX41" fmla="*/ 24937 w 1537221"/>
                  <a:gd name="connsiteY41" fmla="*/ 409507 h 1464134"/>
                  <a:gd name="connsiteX42" fmla="*/ 90030 w 1537221"/>
                  <a:gd name="connsiteY42" fmla="*/ 203873 h 1464134"/>
                  <a:gd name="connsiteX43" fmla="*/ 102612 w 1537221"/>
                  <a:gd name="connsiteY43" fmla="*/ 203879 h 1464134"/>
                  <a:gd name="connsiteX44" fmla="*/ 105659 w 1537221"/>
                  <a:gd name="connsiteY44" fmla="*/ 183402 h 1464134"/>
                  <a:gd name="connsiteX45" fmla="*/ 138068 w 1537221"/>
                  <a:gd name="connsiteY45" fmla="*/ 118854 h 1464134"/>
                  <a:gd name="connsiteX46" fmla="*/ 299249 w 1537221"/>
                  <a:gd name="connsiteY46" fmla="*/ 62483 h 1464134"/>
                  <a:gd name="connsiteX47" fmla="*/ 308444 w 1537221"/>
                  <a:gd name="connsiteY47" fmla="*/ 67604 h 1464134"/>
                  <a:gd name="connsiteX48" fmla="*/ 323681 w 1537221"/>
                  <a:gd name="connsiteY48" fmla="*/ 45879 h 1464134"/>
                  <a:gd name="connsiteX49" fmla="*/ 379971 w 1537221"/>
                  <a:gd name="connsiteY49" fmla="*/ 11338 h 1464134"/>
                  <a:gd name="connsiteX50" fmla="*/ 447374 w 1537221"/>
                  <a:gd name="connsiteY50" fmla="*/ 35 h 1464134"/>
                  <a:gd name="connsiteX0" fmla="*/ 447374 w 1537221"/>
                  <a:gd name="connsiteY0" fmla="*/ 35 h 1464655"/>
                  <a:gd name="connsiteX1" fmla="*/ 513030 w 1537221"/>
                  <a:gd name="connsiteY1" fmla="*/ 13002 h 1464655"/>
                  <a:gd name="connsiteX2" fmla="*/ 546599 w 1537221"/>
                  <a:gd name="connsiteY2" fmla="*/ 33417 h 1464655"/>
                  <a:gd name="connsiteX3" fmla="*/ 574534 w 1537221"/>
                  <a:gd name="connsiteY3" fmla="*/ 12780 h 1464655"/>
                  <a:gd name="connsiteX4" fmla="*/ 671097 w 1537221"/>
                  <a:gd name="connsiteY4" fmla="*/ 10915 h 1464655"/>
                  <a:gd name="connsiteX5" fmla="*/ 709681 w 1537221"/>
                  <a:gd name="connsiteY5" fmla="*/ 22961 h 1464655"/>
                  <a:gd name="connsiteX6" fmla="*/ 784325 w 1537221"/>
                  <a:gd name="connsiteY6" fmla="*/ 63284 h 1464655"/>
                  <a:gd name="connsiteX7" fmla="*/ 820739 w 1537221"/>
                  <a:gd name="connsiteY7" fmla="*/ 95856 h 1464655"/>
                  <a:gd name="connsiteX8" fmla="*/ 824297 w 1537221"/>
                  <a:gd name="connsiteY8" fmla="*/ 97447 h 1464655"/>
                  <a:gd name="connsiteX9" fmla="*/ 854580 w 1537221"/>
                  <a:gd name="connsiteY9" fmla="*/ 93760 h 1464655"/>
                  <a:gd name="connsiteX10" fmla="*/ 929061 w 1537221"/>
                  <a:gd name="connsiteY10" fmla="*/ 111328 h 1464655"/>
                  <a:gd name="connsiteX11" fmla="*/ 1064816 w 1537221"/>
                  <a:gd name="connsiteY11" fmla="*/ 206315 h 1464655"/>
                  <a:gd name="connsiteX12" fmla="*/ 1076831 w 1537221"/>
                  <a:gd name="connsiteY12" fmla="*/ 224302 h 1464655"/>
                  <a:gd name="connsiteX13" fmla="*/ 1095603 w 1537221"/>
                  <a:gd name="connsiteY13" fmla="*/ 233547 h 1464655"/>
                  <a:gd name="connsiteX14" fmla="*/ 1167585 w 1537221"/>
                  <a:gd name="connsiteY14" fmla="*/ 287088 h 1464655"/>
                  <a:gd name="connsiteX15" fmla="*/ 1231322 w 1537221"/>
                  <a:gd name="connsiteY15" fmla="*/ 358003 h 1464655"/>
                  <a:gd name="connsiteX16" fmla="*/ 1261448 w 1537221"/>
                  <a:gd name="connsiteY16" fmla="*/ 408814 h 1464655"/>
                  <a:gd name="connsiteX17" fmla="*/ 1277064 w 1537221"/>
                  <a:gd name="connsiteY17" fmla="*/ 419100 h 1464655"/>
                  <a:gd name="connsiteX18" fmla="*/ 1313265 w 1537221"/>
                  <a:gd name="connsiteY18" fmla="*/ 449074 h 1464655"/>
                  <a:gd name="connsiteX19" fmla="*/ 1442173 w 1537221"/>
                  <a:gd name="connsiteY19" fmla="*/ 693947 h 1464655"/>
                  <a:gd name="connsiteX20" fmla="*/ 1438031 w 1537221"/>
                  <a:gd name="connsiteY20" fmla="*/ 708985 h 1464655"/>
                  <a:gd name="connsiteX21" fmla="*/ 1466418 w 1537221"/>
                  <a:gd name="connsiteY21" fmla="*/ 755790 h 1464655"/>
                  <a:gd name="connsiteX22" fmla="*/ 1512839 w 1537221"/>
                  <a:gd name="connsiteY22" fmla="*/ 942722 h 1464655"/>
                  <a:gd name="connsiteX23" fmla="*/ 1509098 w 1537221"/>
                  <a:gd name="connsiteY23" fmla="*/ 960188 h 1464655"/>
                  <a:gd name="connsiteX24" fmla="*/ 1532366 w 1537221"/>
                  <a:gd name="connsiteY24" fmla="*/ 1050542 h 1464655"/>
                  <a:gd name="connsiteX25" fmla="*/ 1520652 w 1537221"/>
                  <a:gd name="connsiteY25" fmla="*/ 1205511 h 1464655"/>
                  <a:gd name="connsiteX26" fmla="*/ 1518208 w 1537221"/>
                  <a:gd name="connsiteY26" fmla="*/ 1209746 h 1464655"/>
                  <a:gd name="connsiteX27" fmla="*/ 1519005 w 1537221"/>
                  <a:gd name="connsiteY27" fmla="*/ 1232559 h 1464655"/>
                  <a:gd name="connsiteX28" fmla="*/ 1407513 w 1537221"/>
                  <a:gd name="connsiteY28" fmla="*/ 1422236 h 1464655"/>
                  <a:gd name="connsiteX29" fmla="*/ 656864 w 1537221"/>
                  <a:gd name="connsiteY29" fmla="*/ 653209 h 1464655"/>
                  <a:gd name="connsiteX30" fmla="*/ 301209 w 1537221"/>
                  <a:gd name="connsiteY30" fmla="*/ 1225468 h 1464655"/>
                  <a:gd name="connsiteX31" fmla="*/ 134346 w 1537221"/>
                  <a:gd name="connsiteY31" fmla="*/ 1046746 h 1464655"/>
                  <a:gd name="connsiteX32" fmla="*/ 122084 w 1537221"/>
                  <a:gd name="connsiteY32" fmla="*/ 1009529 h 1464655"/>
                  <a:gd name="connsiteX33" fmla="*/ 121163 w 1537221"/>
                  <a:gd name="connsiteY33" fmla="*/ 1008158 h 1464655"/>
                  <a:gd name="connsiteX34" fmla="*/ 78937 w 1537221"/>
                  <a:gd name="connsiteY34" fmla="*/ 920360 h 1464655"/>
                  <a:gd name="connsiteX35" fmla="*/ 54508 w 1537221"/>
                  <a:gd name="connsiteY35" fmla="*/ 829494 h 1464655"/>
                  <a:gd name="connsiteX36" fmla="*/ 51825 w 1537221"/>
                  <a:gd name="connsiteY36" fmla="*/ 759376 h 1464655"/>
                  <a:gd name="connsiteX37" fmla="*/ 28250 w 1537221"/>
                  <a:gd name="connsiteY37" fmla="*/ 710926 h 1464655"/>
                  <a:gd name="connsiteX38" fmla="*/ 4855 w 1537221"/>
                  <a:gd name="connsiteY38" fmla="*/ 620076 h 1464655"/>
                  <a:gd name="connsiteX39" fmla="*/ 23148 w 1537221"/>
                  <a:gd name="connsiteY39" fmla="*/ 451985 h 1464655"/>
                  <a:gd name="connsiteX40" fmla="*/ 33025 w 1537221"/>
                  <a:gd name="connsiteY40" fmla="*/ 440916 h 1464655"/>
                  <a:gd name="connsiteX41" fmla="*/ 24937 w 1537221"/>
                  <a:gd name="connsiteY41" fmla="*/ 409507 h 1464655"/>
                  <a:gd name="connsiteX42" fmla="*/ 90030 w 1537221"/>
                  <a:gd name="connsiteY42" fmla="*/ 203873 h 1464655"/>
                  <a:gd name="connsiteX43" fmla="*/ 102612 w 1537221"/>
                  <a:gd name="connsiteY43" fmla="*/ 203879 h 1464655"/>
                  <a:gd name="connsiteX44" fmla="*/ 105659 w 1537221"/>
                  <a:gd name="connsiteY44" fmla="*/ 183402 h 1464655"/>
                  <a:gd name="connsiteX45" fmla="*/ 138068 w 1537221"/>
                  <a:gd name="connsiteY45" fmla="*/ 118854 h 1464655"/>
                  <a:gd name="connsiteX46" fmla="*/ 299249 w 1537221"/>
                  <a:gd name="connsiteY46" fmla="*/ 62483 h 1464655"/>
                  <a:gd name="connsiteX47" fmla="*/ 308444 w 1537221"/>
                  <a:gd name="connsiteY47" fmla="*/ 67604 h 1464655"/>
                  <a:gd name="connsiteX48" fmla="*/ 323681 w 1537221"/>
                  <a:gd name="connsiteY48" fmla="*/ 45879 h 1464655"/>
                  <a:gd name="connsiteX49" fmla="*/ 379971 w 1537221"/>
                  <a:gd name="connsiteY49" fmla="*/ 11338 h 1464655"/>
                  <a:gd name="connsiteX50" fmla="*/ 447374 w 1537221"/>
                  <a:gd name="connsiteY50" fmla="*/ 35 h 146465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301209 w 1537221"/>
                  <a:gd name="connsiteY30" fmla="*/ 1225468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42875"/>
                  <a:gd name="connsiteX1" fmla="*/ 513030 w 1537221"/>
                  <a:gd name="connsiteY1" fmla="*/ 13002 h 1442875"/>
                  <a:gd name="connsiteX2" fmla="*/ 546599 w 1537221"/>
                  <a:gd name="connsiteY2" fmla="*/ 33417 h 1442875"/>
                  <a:gd name="connsiteX3" fmla="*/ 574534 w 1537221"/>
                  <a:gd name="connsiteY3" fmla="*/ 12780 h 1442875"/>
                  <a:gd name="connsiteX4" fmla="*/ 671097 w 1537221"/>
                  <a:gd name="connsiteY4" fmla="*/ 10915 h 1442875"/>
                  <a:gd name="connsiteX5" fmla="*/ 709681 w 1537221"/>
                  <a:gd name="connsiteY5" fmla="*/ 22961 h 1442875"/>
                  <a:gd name="connsiteX6" fmla="*/ 784325 w 1537221"/>
                  <a:gd name="connsiteY6" fmla="*/ 63284 h 1442875"/>
                  <a:gd name="connsiteX7" fmla="*/ 820739 w 1537221"/>
                  <a:gd name="connsiteY7" fmla="*/ 95856 h 1442875"/>
                  <a:gd name="connsiteX8" fmla="*/ 824297 w 1537221"/>
                  <a:gd name="connsiteY8" fmla="*/ 97447 h 1442875"/>
                  <a:gd name="connsiteX9" fmla="*/ 854580 w 1537221"/>
                  <a:gd name="connsiteY9" fmla="*/ 93760 h 1442875"/>
                  <a:gd name="connsiteX10" fmla="*/ 929061 w 1537221"/>
                  <a:gd name="connsiteY10" fmla="*/ 111328 h 1442875"/>
                  <a:gd name="connsiteX11" fmla="*/ 1064816 w 1537221"/>
                  <a:gd name="connsiteY11" fmla="*/ 206315 h 1442875"/>
                  <a:gd name="connsiteX12" fmla="*/ 1076831 w 1537221"/>
                  <a:gd name="connsiteY12" fmla="*/ 224302 h 1442875"/>
                  <a:gd name="connsiteX13" fmla="*/ 1095603 w 1537221"/>
                  <a:gd name="connsiteY13" fmla="*/ 233547 h 1442875"/>
                  <a:gd name="connsiteX14" fmla="*/ 1167585 w 1537221"/>
                  <a:gd name="connsiteY14" fmla="*/ 287088 h 1442875"/>
                  <a:gd name="connsiteX15" fmla="*/ 1231322 w 1537221"/>
                  <a:gd name="connsiteY15" fmla="*/ 358003 h 1442875"/>
                  <a:gd name="connsiteX16" fmla="*/ 1261448 w 1537221"/>
                  <a:gd name="connsiteY16" fmla="*/ 408814 h 1442875"/>
                  <a:gd name="connsiteX17" fmla="*/ 1277064 w 1537221"/>
                  <a:gd name="connsiteY17" fmla="*/ 419100 h 1442875"/>
                  <a:gd name="connsiteX18" fmla="*/ 1313265 w 1537221"/>
                  <a:gd name="connsiteY18" fmla="*/ 449074 h 1442875"/>
                  <a:gd name="connsiteX19" fmla="*/ 1442173 w 1537221"/>
                  <a:gd name="connsiteY19" fmla="*/ 693947 h 1442875"/>
                  <a:gd name="connsiteX20" fmla="*/ 1438031 w 1537221"/>
                  <a:gd name="connsiteY20" fmla="*/ 708985 h 1442875"/>
                  <a:gd name="connsiteX21" fmla="*/ 1466418 w 1537221"/>
                  <a:gd name="connsiteY21" fmla="*/ 755790 h 1442875"/>
                  <a:gd name="connsiteX22" fmla="*/ 1512839 w 1537221"/>
                  <a:gd name="connsiteY22" fmla="*/ 942722 h 1442875"/>
                  <a:gd name="connsiteX23" fmla="*/ 1509098 w 1537221"/>
                  <a:gd name="connsiteY23" fmla="*/ 960188 h 1442875"/>
                  <a:gd name="connsiteX24" fmla="*/ 1532366 w 1537221"/>
                  <a:gd name="connsiteY24" fmla="*/ 1050542 h 1442875"/>
                  <a:gd name="connsiteX25" fmla="*/ 1520652 w 1537221"/>
                  <a:gd name="connsiteY25" fmla="*/ 1205511 h 1442875"/>
                  <a:gd name="connsiteX26" fmla="*/ 1518208 w 1537221"/>
                  <a:gd name="connsiteY26" fmla="*/ 1209746 h 1442875"/>
                  <a:gd name="connsiteX27" fmla="*/ 1519005 w 1537221"/>
                  <a:gd name="connsiteY27" fmla="*/ 1232559 h 1442875"/>
                  <a:gd name="connsiteX28" fmla="*/ 1407513 w 1537221"/>
                  <a:gd name="connsiteY28" fmla="*/ 1422236 h 1442875"/>
                  <a:gd name="connsiteX29" fmla="*/ 656864 w 1537221"/>
                  <a:gd name="connsiteY29" fmla="*/ 653209 h 1442875"/>
                  <a:gd name="connsiteX30" fmla="*/ 258102 w 1537221"/>
                  <a:gd name="connsiteY30" fmla="*/ 1239694 h 1442875"/>
                  <a:gd name="connsiteX31" fmla="*/ 134346 w 1537221"/>
                  <a:gd name="connsiteY31" fmla="*/ 1046746 h 1442875"/>
                  <a:gd name="connsiteX32" fmla="*/ 122084 w 1537221"/>
                  <a:gd name="connsiteY32" fmla="*/ 1009529 h 1442875"/>
                  <a:gd name="connsiteX33" fmla="*/ 121163 w 1537221"/>
                  <a:gd name="connsiteY33" fmla="*/ 1008158 h 1442875"/>
                  <a:gd name="connsiteX34" fmla="*/ 78937 w 1537221"/>
                  <a:gd name="connsiteY34" fmla="*/ 920360 h 1442875"/>
                  <a:gd name="connsiteX35" fmla="*/ 54508 w 1537221"/>
                  <a:gd name="connsiteY35" fmla="*/ 829494 h 1442875"/>
                  <a:gd name="connsiteX36" fmla="*/ 51825 w 1537221"/>
                  <a:gd name="connsiteY36" fmla="*/ 759376 h 1442875"/>
                  <a:gd name="connsiteX37" fmla="*/ 28250 w 1537221"/>
                  <a:gd name="connsiteY37" fmla="*/ 710926 h 1442875"/>
                  <a:gd name="connsiteX38" fmla="*/ 4855 w 1537221"/>
                  <a:gd name="connsiteY38" fmla="*/ 620076 h 1442875"/>
                  <a:gd name="connsiteX39" fmla="*/ 23148 w 1537221"/>
                  <a:gd name="connsiteY39" fmla="*/ 451985 h 1442875"/>
                  <a:gd name="connsiteX40" fmla="*/ 33025 w 1537221"/>
                  <a:gd name="connsiteY40" fmla="*/ 440916 h 1442875"/>
                  <a:gd name="connsiteX41" fmla="*/ 24937 w 1537221"/>
                  <a:gd name="connsiteY41" fmla="*/ 409507 h 1442875"/>
                  <a:gd name="connsiteX42" fmla="*/ 90030 w 1537221"/>
                  <a:gd name="connsiteY42" fmla="*/ 203873 h 1442875"/>
                  <a:gd name="connsiteX43" fmla="*/ 102612 w 1537221"/>
                  <a:gd name="connsiteY43" fmla="*/ 203879 h 1442875"/>
                  <a:gd name="connsiteX44" fmla="*/ 105659 w 1537221"/>
                  <a:gd name="connsiteY44" fmla="*/ 183402 h 1442875"/>
                  <a:gd name="connsiteX45" fmla="*/ 138068 w 1537221"/>
                  <a:gd name="connsiteY45" fmla="*/ 118854 h 1442875"/>
                  <a:gd name="connsiteX46" fmla="*/ 299249 w 1537221"/>
                  <a:gd name="connsiteY46" fmla="*/ 62483 h 1442875"/>
                  <a:gd name="connsiteX47" fmla="*/ 308444 w 1537221"/>
                  <a:gd name="connsiteY47" fmla="*/ 67604 h 1442875"/>
                  <a:gd name="connsiteX48" fmla="*/ 323681 w 1537221"/>
                  <a:gd name="connsiteY48" fmla="*/ 45879 h 1442875"/>
                  <a:gd name="connsiteX49" fmla="*/ 379971 w 1537221"/>
                  <a:gd name="connsiteY49" fmla="*/ 11338 h 1442875"/>
                  <a:gd name="connsiteX50" fmla="*/ 447374 w 1537221"/>
                  <a:gd name="connsiteY50" fmla="*/ 35 h 1442875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258102 w 1537221"/>
                  <a:gd name="connsiteY30" fmla="*/ 1239694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34346 w 1537221"/>
                  <a:gd name="connsiteY31" fmla="*/ 1046746 h 1464916"/>
                  <a:gd name="connsiteX32" fmla="*/ 122084 w 1537221"/>
                  <a:gd name="connsiteY32" fmla="*/ 1009529 h 1464916"/>
                  <a:gd name="connsiteX33" fmla="*/ 121163 w 1537221"/>
                  <a:gd name="connsiteY33" fmla="*/ 1008158 h 1464916"/>
                  <a:gd name="connsiteX34" fmla="*/ 78937 w 1537221"/>
                  <a:gd name="connsiteY34" fmla="*/ 920360 h 1464916"/>
                  <a:gd name="connsiteX35" fmla="*/ 54508 w 1537221"/>
                  <a:gd name="connsiteY35" fmla="*/ 829494 h 1464916"/>
                  <a:gd name="connsiteX36" fmla="*/ 51825 w 1537221"/>
                  <a:gd name="connsiteY36" fmla="*/ 759376 h 1464916"/>
                  <a:gd name="connsiteX37" fmla="*/ 28250 w 1537221"/>
                  <a:gd name="connsiteY37" fmla="*/ 710926 h 1464916"/>
                  <a:gd name="connsiteX38" fmla="*/ 4855 w 1537221"/>
                  <a:gd name="connsiteY38" fmla="*/ 620076 h 1464916"/>
                  <a:gd name="connsiteX39" fmla="*/ 23148 w 1537221"/>
                  <a:gd name="connsiteY39" fmla="*/ 451985 h 1464916"/>
                  <a:gd name="connsiteX40" fmla="*/ 33025 w 1537221"/>
                  <a:gd name="connsiteY40" fmla="*/ 440916 h 1464916"/>
                  <a:gd name="connsiteX41" fmla="*/ 24937 w 1537221"/>
                  <a:gd name="connsiteY41" fmla="*/ 409507 h 1464916"/>
                  <a:gd name="connsiteX42" fmla="*/ 90030 w 1537221"/>
                  <a:gd name="connsiteY42" fmla="*/ 203873 h 1464916"/>
                  <a:gd name="connsiteX43" fmla="*/ 102612 w 1537221"/>
                  <a:gd name="connsiteY43" fmla="*/ 203879 h 1464916"/>
                  <a:gd name="connsiteX44" fmla="*/ 105659 w 1537221"/>
                  <a:gd name="connsiteY44" fmla="*/ 183402 h 1464916"/>
                  <a:gd name="connsiteX45" fmla="*/ 138068 w 1537221"/>
                  <a:gd name="connsiteY45" fmla="*/ 118854 h 1464916"/>
                  <a:gd name="connsiteX46" fmla="*/ 299249 w 1537221"/>
                  <a:gd name="connsiteY46" fmla="*/ 62483 h 1464916"/>
                  <a:gd name="connsiteX47" fmla="*/ 308444 w 1537221"/>
                  <a:gd name="connsiteY47" fmla="*/ 67604 h 1464916"/>
                  <a:gd name="connsiteX48" fmla="*/ 323681 w 1537221"/>
                  <a:gd name="connsiteY48" fmla="*/ 45879 h 1464916"/>
                  <a:gd name="connsiteX49" fmla="*/ 379971 w 1537221"/>
                  <a:gd name="connsiteY49" fmla="*/ 11338 h 1464916"/>
                  <a:gd name="connsiteX50" fmla="*/ 447374 w 1537221"/>
                  <a:gd name="connsiteY50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121163 w 1537221"/>
                  <a:gd name="connsiteY32" fmla="*/ 1008158 h 1464916"/>
                  <a:gd name="connsiteX33" fmla="*/ 78937 w 1537221"/>
                  <a:gd name="connsiteY33" fmla="*/ 920360 h 1464916"/>
                  <a:gd name="connsiteX34" fmla="*/ 54508 w 1537221"/>
                  <a:gd name="connsiteY34" fmla="*/ 829494 h 1464916"/>
                  <a:gd name="connsiteX35" fmla="*/ 51825 w 1537221"/>
                  <a:gd name="connsiteY35" fmla="*/ 759376 h 1464916"/>
                  <a:gd name="connsiteX36" fmla="*/ 28250 w 1537221"/>
                  <a:gd name="connsiteY36" fmla="*/ 710926 h 1464916"/>
                  <a:gd name="connsiteX37" fmla="*/ 4855 w 1537221"/>
                  <a:gd name="connsiteY37" fmla="*/ 620076 h 1464916"/>
                  <a:gd name="connsiteX38" fmla="*/ 23148 w 1537221"/>
                  <a:gd name="connsiteY38" fmla="*/ 451985 h 1464916"/>
                  <a:gd name="connsiteX39" fmla="*/ 33025 w 1537221"/>
                  <a:gd name="connsiteY39" fmla="*/ 440916 h 1464916"/>
                  <a:gd name="connsiteX40" fmla="*/ 24937 w 1537221"/>
                  <a:gd name="connsiteY40" fmla="*/ 409507 h 1464916"/>
                  <a:gd name="connsiteX41" fmla="*/ 90030 w 1537221"/>
                  <a:gd name="connsiteY41" fmla="*/ 203873 h 1464916"/>
                  <a:gd name="connsiteX42" fmla="*/ 102612 w 1537221"/>
                  <a:gd name="connsiteY42" fmla="*/ 203879 h 1464916"/>
                  <a:gd name="connsiteX43" fmla="*/ 105659 w 1537221"/>
                  <a:gd name="connsiteY43" fmla="*/ 183402 h 1464916"/>
                  <a:gd name="connsiteX44" fmla="*/ 138068 w 1537221"/>
                  <a:gd name="connsiteY44" fmla="*/ 118854 h 1464916"/>
                  <a:gd name="connsiteX45" fmla="*/ 299249 w 1537221"/>
                  <a:gd name="connsiteY45" fmla="*/ 62483 h 1464916"/>
                  <a:gd name="connsiteX46" fmla="*/ 308444 w 1537221"/>
                  <a:gd name="connsiteY46" fmla="*/ 67604 h 1464916"/>
                  <a:gd name="connsiteX47" fmla="*/ 323681 w 1537221"/>
                  <a:gd name="connsiteY47" fmla="*/ 45879 h 1464916"/>
                  <a:gd name="connsiteX48" fmla="*/ 379971 w 1537221"/>
                  <a:gd name="connsiteY48" fmla="*/ 11338 h 1464916"/>
                  <a:gd name="connsiteX49" fmla="*/ 447374 w 1537221"/>
                  <a:gd name="connsiteY49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64916"/>
                  <a:gd name="connsiteX1" fmla="*/ 513030 w 1537221"/>
                  <a:gd name="connsiteY1" fmla="*/ 13002 h 1464916"/>
                  <a:gd name="connsiteX2" fmla="*/ 546599 w 1537221"/>
                  <a:gd name="connsiteY2" fmla="*/ 33417 h 1464916"/>
                  <a:gd name="connsiteX3" fmla="*/ 574534 w 1537221"/>
                  <a:gd name="connsiteY3" fmla="*/ 12780 h 1464916"/>
                  <a:gd name="connsiteX4" fmla="*/ 671097 w 1537221"/>
                  <a:gd name="connsiteY4" fmla="*/ 10915 h 1464916"/>
                  <a:gd name="connsiteX5" fmla="*/ 709681 w 1537221"/>
                  <a:gd name="connsiteY5" fmla="*/ 22961 h 1464916"/>
                  <a:gd name="connsiteX6" fmla="*/ 784325 w 1537221"/>
                  <a:gd name="connsiteY6" fmla="*/ 63284 h 1464916"/>
                  <a:gd name="connsiteX7" fmla="*/ 820739 w 1537221"/>
                  <a:gd name="connsiteY7" fmla="*/ 95856 h 1464916"/>
                  <a:gd name="connsiteX8" fmla="*/ 824297 w 1537221"/>
                  <a:gd name="connsiteY8" fmla="*/ 97447 h 1464916"/>
                  <a:gd name="connsiteX9" fmla="*/ 854580 w 1537221"/>
                  <a:gd name="connsiteY9" fmla="*/ 93760 h 1464916"/>
                  <a:gd name="connsiteX10" fmla="*/ 929061 w 1537221"/>
                  <a:gd name="connsiteY10" fmla="*/ 111328 h 1464916"/>
                  <a:gd name="connsiteX11" fmla="*/ 1064816 w 1537221"/>
                  <a:gd name="connsiteY11" fmla="*/ 206315 h 1464916"/>
                  <a:gd name="connsiteX12" fmla="*/ 1076831 w 1537221"/>
                  <a:gd name="connsiteY12" fmla="*/ 224302 h 1464916"/>
                  <a:gd name="connsiteX13" fmla="*/ 1095603 w 1537221"/>
                  <a:gd name="connsiteY13" fmla="*/ 233547 h 1464916"/>
                  <a:gd name="connsiteX14" fmla="*/ 1167585 w 1537221"/>
                  <a:gd name="connsiteY14" fmla="*/ 287088 h 1464916"/>
                  <a:gd name="connsiteX15" fmla="*/ 1231322 w 1537221"/>
                  <a:gd name="connsiteY15" fmla="*/ 358003 h 1464916"/>
                  <a:gd name="connsiteX16" fmla="*/ 1261448 w 1537221"/>
                  <a:gd name="connsiteY16" fmla="*/ 408814 h 1464916"/>
                  <a:gd name="connsiteX17" fmla="*/ 1277064 w 1537221"/>
                  <a:gd name="connsiteY17" fmla="*/ 419100 h 1464916"/>
                  <a:gd name="connsiteX18" fmla="*/ 1313265 w 1537221"/>
                  <a:gd name="connsiteY18" fmla="*/ 449074 h 1464916"/>
                  <a:gd name="connsiteX19" fmla="*/ 1442173 w 1537221"/>
                  <a:gd name="connsiteY19" fmla="*/ 693947 h 1464916"/>
                  <a:gd name="connsiteX20" fmla="*/ 1438031 w 1537221"/>
                  <a:gd name="connsiteY20" fmla="*/ 708985 h 1464916"/>
                  <a:gd name="connsiteX21" fmla="*/ 1466418 w 1537221"/>
                  <a:gd name="connsiteY21" fmla="*/ 755790 h 1464916"/>
                  <a:gd name="connsiteX22" fmla="*/ 1512839 w 1537221"/>
                  <a:gd name="connsiteY22" fmla="*/ 942722 h 1464916"/>
                  <a:gd name="connsiteX23" fmla="*/ 1509098 w 1537221"/>
                  <a:gd name="connsiteY23" fmla="*/ 960188 h 1464916"/>
                  <a:gd name="connsiteX24" fmla="*/ 1532366 w 1537221"/>
                  <a:gd name="connsiteY24" fmla="*/ 1050542 h 1464916"/>
                  <a:gd name="connsiteX25" fmla="*/ 1520652 w 1537221"/>
                  <a:gd name="connsiteY25" fmla="*/ 1205511 h 1464916"/>
                  <a:gd name="connsiteX26" fmla="*/ 1518208 w 1537221"/>
                  <a:gd name="connsiteY26" fmla="*/ 1209746 h 1464916"/>
                  <a:gd name="connsiteX27" fmla="*/ 1519005 w 1537221"/>
                  <a:gd name="connsiteY27" fmla="*/ 1232559 h 1464916"/>
                  <a:gd name="connsiteX28" fmla="*/ 1407513 w 1537221"/>
                  <a:gd name="connsiteY28" fmla="*/ 1422236 h 1464916"/>
                  <a:gd name="connsiteX29" fmla="*/ 650706 w 1537221"/>
                  <a:gd name="connsiteY29" fmla="*/ 649652 h 1464916"/>
                  <a:gd name="connsiteX30" fmla="*/ 187284 w 1537221"/>
                  <a:gd name="connsiteY30" fmla="*/ 1246807 h 1464916"/>
                  <a:gd name="connsiteX31" fmla="*/ 122084 w 1537221"/>
                  <a:gd name="connsiteY31" fmla="*/ 1009529 h 1464916"/>
                  <a:gd name="connsiteX32" fmla="*/ 78937 w 1537221"/>
                  <a:gd name="connsiteY32" fmla="*/ 920360 h 1464916"/>
                  <a:gd name="connsiteX33" fmla="*/ 54508 w 1537221"/>
                  <a:gd name="connsiteY33" fmla="*/ 829494 h 1464916"/>
                  <a:gd name="connsiteX34" fmla="*/ 51825 w 1537221"/>
                  <a:gd name="connsiteY34" fmla="*/ 759376 h 1464916"/>
                  <a:gd name="connsiteX35" fmla="*/ 28250 w 1537221"/>
                  <a:gd name="connsiteY35" fmla="*/ 710926 h 1464916"/>
                  <a:gd name="connsiteX36" fmla="*/ 4855 w 1537221"/>
                  <a:gd name="connsiteY36" fmla="*/ 620076 h 1464916"/>
                  <a:gd name="connsiteX37" fmla="*/ 23148 w 1537221"/>
                  <a:gd name="connsiteY37" fmla="*/ 451985 h 1464916"/>
                  <a:gd name="connsiteX38" fmla="*/ 33025 w 1537221"/>
                  <a:gd name="connsiteY38" fmla="*/ 440916 h 1464916"/>
                  <a:gd name="connsiteX39" fmla="*/ 24937 w 1537221"/>
                  <a:gd name="connsiteY39" fmla="*/ 409507 h 1464916"/>
                  <a:gd name="connsiteX40" fmla="*/ 90030 w 1537221"/>
                  <a:gd name="connsiteY40" fmla="*/ 203873 h 1464916"/>
                  <a:gd name="connsiteX41" fmla="*/ 102612 w 1537221"/>
                  <a:gd name="connsiteY41" fmla="*/ 203879 h 1464916"/>
                  <a:gd name="connsiteX42" fmla="*/ 105659 w 1537221"/>
                  <a:gd name="connsiteY42" fmla="*/ 183402 h 1464916"/>
                  <a:gd name="connsiteX43" fmla="*/ 138068 w 1537221"/>
                  <a:gd name="connsiteY43" fmla="*/ 118854 h 1464916"/>
                  <a:gd name="connsiteX44" fmla="*/ 299249 w 1537221"/>
                  <a:gd name="connsiteY44" fmla="*/ 62483 h 1464916"/>
                  <a:gd name="connsiteX45" fmla="*/ 308444 w 1537221"/>
                  <a:gd name="connsiteY45" fmla="*/ 67604 h 1464916"/>
                  <a:gd name="connsiteX46" fmla="*/ 323681 w 1537221"/>
                  <a:gd name="connsiteY46" fmla="*/ 45879 h 1464916"/>
                  <a:gd name="connsiteX47" fmla="*/ 379971 w 1537221"/>
                  <a:gd name="connsiteY47" fmla="*/ 11338 h 1464916"/>
                  <a:gd name="connsiteX48" fmla="*/ 447374 w 1537221"/>
                  <a:gd name="connsiteY48" fmla="*/ 35 h 1464916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  <a:gd name="connsiteX0" fmla="*/ 447374 w 1537221"/>
                  <a:gd name="connsiteY0" fmla="*/ 35 h 1436988"/>
                  <a:gd name="connsiteX1" fmla="*/ 513030 w 1537221"/>
                  <a:gd name="connsiteY1" fmla="*/ 13002 h 1436988"/>
                  <a:gd name="connsiteX2" fmla="*/ 546599 w 1537221"/>
                  <a:gd name="connsiteY2" fmla="*/ 33417 h 1436988"/>
                  <a:gd name="connsiteX3" fmla="*/ 574534 w 1537221"/>
                  <a:gd name="connsiteY3" fmla="*/ 12780 h 1436988"/>
                  <a:gd name="connsiteX4" fmla="*/ 671097 w 1537221"/>
                  <a:gd name="connsiteY4" fmla="*/ 10915 h 1436988"/>
                  <a:gd name="connsiteX5" fmla="*/ 709681 w 1537221"/>
                  <a:gd name="connsiteY5" fmla="*/ 22961 h 1436988"/>
                  <a:gd name="connsiteX6" fmla="*/ 784325 w 1537221"/>
                  <a:gd name="connsiteY6" fmla="*/ 63284 h 1436988"/>
                  <a:gd name="connsiteX7" fmla="*/ 820739 w 1537221"/>
                  <a:gd name="connsiteY7" fmla="*/ 95856 h 1436988"/>
                  <a:gd name="connsiteX8" fmla="*/ 824297 w 1537221"/>
                  <a:gd name="connsiteY8" fmla="*/ 97447 h 1436988"/>
                  <a:gd name="connsiteX9" fmla="*/ 854580 w 1537221"/>
                  <a:gd name="connsiteY9" fmla="*/ 93760 h 1436988"/>
                  <a:gd name="connsiteX10" fmla="*/ 929061 w 1537221"/>
                  <a:gd name="connsiteY10" fmla="*/ 111328 h 1436988"/>
                  <a:gd name="connsiteX11" fmla="*/ 1064816 w 1537221"/>
                  <a:gd name="connsiteY11" fmla="*/ 206315 h 1436988"/>
                  <a:gd name="connsiteX12" fmla="*/ 1076831 w 1537221"/>
                  <a:gd name="connsiteY12" fmla="*/ 224302 h 1436988"/>
                  <a:gd name="connsiteX13" fmla="*/ 1095603 w 1537221"/>
                  <a:gd name="connsiteY13" fmla="*/ 233547 h 1436988"/>
                  <a:gd name="connsiteX14" fmla="*/ 1167585 w 1537221"/>
                  <a:gd name="connsiteY14" fmla="*/ 287088 h 1436988"/>
                  <a:gd name="connsiteX15" fmla="*/ 1231322 w 1537221"/>
                  <a:gd name="connsiteY15" fmla="*/ 358003 h 1436988"/>
                  <a:gd name="connsiteX16" fmla="*/ 1261448 w 1537221"/>
                  <a:gd name="connsiteY16" fmla="*/ 408814 h 1436988"/>
                  <a:gd name="connsiteX17" fmla="*/ 1277064 w 1537221"/>
                  <a:gd name="connsiteY17" fmla="*/ 419100 h 1436988"/>
                  <a:gd name="connsiteX18" fmla="*/ 1313265 w 1537221"/>
                  <a:gd name="connsiteY18" fmla="*/ 449074 h 1436988"/>
                  <a:gd name="connsiteX19" fmla="*/ 1442173 w 1537221"/>
                  <a:gd name="connsiteY19" fmla="*/ 693947 h 1436988"/>
                  <a:gd name="connsiteX20" fmla="*/ 1438031 w 1537221"/>
                  <a:gd name="connsiteY20" fmla="*/ 708985 h 1436988"/>
                  <a:gd name="connsiteX21" fmla="*/ 1466418 w 1537221"/>
                  <a:gd name="connsiteY21" fmla="*/ 755790 h 1436988"/>
                  <a:gd name="connsiteX22" fmla="*/ 1512839 w 1537221"/>
                  <a:gd name="connsiteY22" fmla="*/ 942722 h 1436988"/>
                  <a:gd name="connsiteX23" fmla="*/ 1509098 w 1537221"/>
                  <a:gd name="connsiteY23" fmla="*/ 960188 h 1436988"/>
                  <a:gd name="connsiteX24" fmla="*/ 1532366 w 1537221"/>
                  <a:gd name="connsiteY24" fmla="*/ 1050542 h 1436988"/>
                  <a:gd name="connsiteX25" fmla="*/ 1520652 w 1537221"/>
                  <a:gd name="connsiteY25" fmla="*/ 1205511 h 1436988"/>
                  <a:gd name="connsiteX26" fmla="*/ 1518208 w 1537221"/>
                  <a:gd name="connsiteY26" fmla="*/ 1209746 h 1436988"/>
                  <a:gd name="connsiteX27" fmla="*/ 1519005 w 1537221"/>
                  <a:gd name="connsiteY27" fmla="*/ 1232559 h 1436988"/>
                  <a:gd name="connsiteX28" fmla="*/ 1407513 w 1537221"/>
                  <a:gd name="connsiteY28" fmla="*/ 1422236 h 1436988"/>
                  <a:gd name="connsiteX29" fmla="*/ 650706 w 1537221"/>
                  <a:gd name="connsiteY29" fmla="*/ 649652 h 1436988"/>
                  <a:gd name="connsiteX30" fmla="*/ 187284 w 1537221"/>
                  <a:gd name="connsiteY30" fmla="*/ 1246807 h 1436988"/>
                  <a:gd name="connsiteX31" fmla="*/ 122084 w 1537221"/>
                  <a:gd name="connsiteY31" fmla="*/ 1009529 h 1436988"/>
                  <a:gd name="connsiteX32" fmla="*/ 78937 w 1537221"/>
                  <a:gd name="connsiteY32" fmla="*/ 920360 h 1436988"/>
                  <a:gd name="connsiteX33" fmla="*/ 54508 w 1537221"/>
                  <a:gd name="connsiteY33" fmla="*/ 829494 h 1436988"/>
                  <a:gd name="connsiteX34" fmla="*/ 51825 w 1537221"/>
                  <a:gd name="connsiteY34" fmla="*/ 759376 h 1436988"/>
                  <a:gd name="connsiteX35" fmla="*/ 28250 w 1537221"/>
                  <a:gd name="connsiteY35" fmla="*/ 710926 h 1436988"/>
                  <a:gd name="connsiteX36" fmla="*/ 4855 w 1537221"/>
                  <a:gd name="connsiteY36" fmla="*/ 620076 h 1436988"/>
                  <a:gd name="connsiteX37" fmla="*/ 23148 w 1537221"/>
                  <a:gd name="connsiteY37" fmla="*/ 451985 h 1436988"/>
                  <a:gd name="connsiteX38" fmla="*/ 33025 w 1537221"/>
                  <a:gd name="connsiteY38" fmla="*/ 440916 h 1436988"/>
                  <a:gd name="connsiteX39" fmla="*/ 24937 w 1537221"/>
                  <a:gd name="connsiteY39" fmla="*/ 409507 h 1436988"/>
                  <a:gd name="connsiteX40" fmla="*/ 90030 w 1537221"/>
                  <a:gd name="connsiteY40" fmla="*/ 203873 h 1436988"/>
                  <a:gd name="connsiteX41" fmla="*/ 102612 w 1537221"/>
                  <a:gd name="connsiteY41" fmla="*/ 203879 h 1436988"/>
                  <a:gd name="connsiteX42" fmla="*/ 105659 w 1537221"/>
                  <a:gd name="connsiteY42" fmla="*/ 183402 h 1436988"/>
                  <a:gd name="connsiteX43" fmla="*/ 138068 w 1537221"/>
                  <a:gd name="connsiteY43" fmla="*/ 118854 h 1436988"/>
                  <a:gd name="connsiteX44" fmla="*/ 299249 w 1537221"/>
                  <a:gd name="connsiteY44" fmla="*/ 62483 h 1436988"/>
                  <a:gd name="connsiteX45" fmla="*/ 308444 w 1537221"/>
                  <a:gd name="connsiteY45" fmla="*/ 67604 h 1436988"/>
                  <a:gd name="connsiteX46" fmla="*/ 323681 w 1537221"/>
                  <a:gd name="connsiteY46" fmla="*/ 45879 h 1436988"/>
                  <a:gd name="connsiteX47" fmla="*/ 379971 w 1537221"/>
                  <a:gd name="connsiteY47" fmla="*/ 11338 h 1436988"/>
                  <a:gd name="connsiteX48" fmla="*/ 447374 w 1537221"/>
                  <a:gd name="connsiteY48" fmla="*/ 35 h 143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37221" h="1436988">
                    <a:moveTo>
                      <a:pt x="447374" y="35"/>
                    </a:moveTo>
                    <a:cubicBezTo>
                      <a:pt x="469961" y="471"/>
                      <a:pt x="492255" y="4952"/>
                      <a:pt x="513030" y="13002"/>
                    </a:cubicBezTo>
                    <a:lnTo>
                      <a:pt x="546599" y="33417"/>
                    </a:lnTo>
                    <a:lnTo>
                      <a:pt x="574534" y="12780"/>
                    </a:lnTo>
                    <a:cubicBezTo>
                      <a:pt x="600393" y="3225"/>
                      <a:pt x="633729" y="2179"/>
                      <a:pt x="671097" y="10915"/>
                    </a:cubicBezTo>
                    <a:cubicBezTo>
                      <a:pt x="683553" y="13827"/>
                      <a:pt x="696457" y="17827"/>
                      <a:pt x="709681" y="22961"/>
                    </a:cubicBezTo>
                    <a:cubicBezTo>
                      <a:pt x="736129" y="33228"/>
                      <a:pt x="761355" y="47061"/>
                      <a:pt x="784325" y="63284"/>
                    </a:cubicBezTo>
                    <a:lnTo>
                      <a:pt x="820739" y="95856"/>
                    </a:lnTo>
                    <a:lnTo>
                      <a:pt x="824297" y="97447"/>
                    </a:lnTo>
                    <a:lnTo>
                      <a:pt x="854580" y="93760"/>
                    </a:lnTo>
                    <a:cubicBezTo>
                      <a:pt x="877445" y="95331"/>
                      <a:pt x="902613" y="101061"/>
                      <a:pt x="929061" y="111328"/>
                    </a:cubicBezTo>
                    <a:cubicBezTo>
                      <a:pt x="981958" y="131864"/>
                      <a:pt x="1029963" y="166658"/>
                      <a:pt x="1064816" y="206315"/>
                    </a:cubicBezTo>
                    <a:lnTo>
                      <a:pt x="1076831" y="224302"/>
                    </a:lnTo>
                    <a:lnTo>
                      <a:pt x="1095603" y="233547"/>
                    </a:lnTo>
                    <a:cubicBezTo>
                      <a:pt x="1119115" y="247080"/>
                      <a:pt x="1143514" y="265016"/>
                      <a:pt x="1167585" y="287088"/>
                    </a:cubicBezTo>
                    <a:cubicBezTo>
                      <a:pt x="1191656" y="309162"/>
                      <a:pt x="1213120" y="333283"/>
                      <a:pt x="1231322" y="358003"/>
                    </a:cubicBezTo>
                    <a:lnTo>
                      <a:pt x="1261448" y="408814"/>
                    </a:lnTo>
                    <a:lnTo>
                      <a:pt x="1277064" y="419100"/>
                    </a:lnTo>
                    <a:cubicBezTo>
                      <a:pt x="1289111" y="428036"/>
                      <a:pt x="1301229" y="438037"/>
                      <a:pt x="1313265" y="449074"/>
                    </a:cubicBezTo>
                    <a:cubicBezTo>
                      <a:pt x="1397512" y="526330"/>
                      <a:pt x="1449821" y="628675"/>
                      <a:pt x="1442173" y="693947"/>
                    </a:cubicBezTo>
                    <a:lnTo>
                      <a:pt x="1438031" y="708985"/>
                    </a:lnTo>
                    <a:lnTo>
                      <a:pt x="1466418" y="755790"/>
                    </a:lnTo>
                    <a:cubicBezTo>
                      <a:pt x="1500342" y="825048"/>
                      <a:pt x="1515921" y="892731"/>
                      <a:pt x="1512839" y="942722"/>
                    </a:cubicBezTo>
                    <a:lnTo>
                      <a:pt x="1509098" y="960188"/>
                    </a:lnTo>
                    <a:lnTo>
                      <a:pt x="1532366" y="1050542"/>
                    </a:lnTo>
                    <a:cubicBezTo>
                      <a:pt x="1542025" y="1113705"/>
                      <a:pt x="1536842" y="1168301"/>
                      <a:pt x="1520652" y="1205511"/>
                    </a:cubicBezTo>
                    <a:lnTo>
                      <a:pt x="1518208" y="1209746"/>
                    </a:lnTo>
                    <a:cubicBezTo>
                      <a:pt x="1518474" y="1217350"/>
                      <a:pt x="1518739" y="1224955"/>
                      <a:pt x="1519005" y="1232559"/>
                    </a:cubicBezTo>
                    <a:cubicBezTo>
                      <a:pt x="1522704" y="1448402"/>
                      <a:pt x="1589179" y="1455371"/>
                      <a:pt x="1407513" y="1422236"/>
                    </a:cubicBezTo>
                    <a:cubicBezTo>
                      <a:pt x="1236040" y="1390960"/>
                      <a:pt x="980318" y="721567"/>
                      <a:pt x="650706" y="649652"/>
                    </a:cubicBezTo>
                    <a:cubicBezTo>
                      <a:pt x="321094" y="577737"/>
                      <a:pt x="306177" y="1254401"/>
                      <a:pt x="187284" y="1246807"/>
                    </a:cubicBezTo>
                    <a:cubicBezTo>
                      <a:pt x="68391" y="1239213"/>
                      <a:pt x="139262" y="1095538"/>
                      <a:pt x="122084" y="1009529"/>
                    </a:cubicBezTo>
                    <a:lnTo>
                      <a:pt x="78937" y="920360"/>
                    </a:lnTo>
                    <a:cubicBezTo>
                      <a:pt x="67116" y="888672"/>
                      <a:pt x="59022" y="857940"/>
                      <a:pt x="54508" y="829494"/>
                    </a:cubicBezTo>
                    <a:cubicBezTo>
                      <a:pt x="53614" y="806121"/>
                      <a:pt x="52719" y="782749"/>
                      <a:pt x="51825" y="759376"/>
                    </a:cubicBezTo>
                    <a:lnTo>
                      <a:pt x="28250" y="710926"/>
                    </a:lnTo>
                    <a:cubicBezTo>
                      <a:pt x="17768" y="682392"/>
                      <a:pt x="9685" y="651659"/>
                      <a:pt x="4855" y="620076"/>
                    </a:cubicBezTo>
                    <a:cubicBezTo>
                      <a:pt x="-6012" y="549018"/>
                      <a:pt x="1907" y="488802"/>
                      <a:pt x="23148" y="451985"/>
                    </a:cubicBezTo>
                    <a:lnTo>
                      <a:pt x="33025" y="440916"/>
                    </a:lnTo>
                    <a:lnTo>
                      <a:pt x="24937" y="409507"/>
                    </a:lnTo>
                    <a:cubicBezTo>
                      <a:pt x="8033" y="298972"/>
                      <a:pt x="36585" y="214670"/>
                      <a:pt x="90030" y="203873"/>
                    </a:cubicBezTo>
                    <a:lnTo>
                      <a:pt x="102612" y="203879"/>
                    </a:lnTo>
                    <a:lnTo>
                      <a:pt x="105659" y="183402"/>
                    </a:lnTo>
                    <a:cubicBezTo>
                      <a:pt x="112817" y="160362"/>
                      <a:pt x="123617" y="138377"/>
                      <a:pt x="138068" y="118854"/>
                    </a:cubicBezTo>
                    <a:cubicBezTo>
                      <a:pt x="181419" y="60286"/>
                      <a:pt x="245312" y="40513"/>
                      <a:pt x="299249" y="62483"/>
                    </a:cubicBezTo>
                    <a:lnTo>
                      <a:pt x="308444" y="67604"/>
                    </a:lnTo>
                    <a:lnTo>
                      <a:pt x="323681" y="45879"/>
                    </a:lnTo>
                    <a:cubicBezTo>
                      <a:pt x="339113" y="31352"/>
                      <a:pt x="358033" y="19470"/>
                      <a:pt x="379971" y="11338"/>
                    </a:cubicBezTo>
                    <a:cubicBezTo>
                      <a:pt x="401909" y="3208"/>
                      <a:pt x="424787" y="-401"/>
                      <a:pt x="447374" y="35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85C2952D-43BD-4E9C-8161-D39BAC0CA4A3}"/>
                </a:ext>
              </a:extLst>
            </p:cNvPr>
            <p:cNvGrpSpPr/>
            <p:nvPr/>
          </p:nvGrpSpPr>
          <p:grpSpPr>
            <a:xfrm>
              <a:off x="3126212" y="4027277"/>
              <a:ext cx="558017" cy="412309"/>
              <a:chOff x="2267649" y="2887836"/>
              <a:chExt cx="952442" cy="703742"/>
            </a:xfr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50000">
                  <a:srgbClr val="ED7D31">
                    <a:lumMod val="50000"/>
                  </a:srgbClr>
                </a:gs>
              </a:gsLst>
              <a:lin ang="18900000" scaled="1"/>
              <a:tileRect/>
            </a:gradFill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72D5D3CE-A054-48AB-ACB1-AF8805306EF6}"/>
                  </a:ext>
                </a:extLst>
              </p:cNvPr>
              <p:cNvSpPr/>
              <p:nvPr/>
            </p:nvSpPr>
            <p:spPr>
              <a:xfrm>
                <a:off x="2267649" y="2887836"/>
                <a:ext cx="952442" cy="703740"/>
              </a:xfrm>
              <a:custGeom>
                <a:avLst/>
                <a:gdLst>
                  <a:gd name="connsiteX0" fmla="*/ 576138 w 1046547"/>
                  <a:gd name="connsiteY0" fmla="*/ 628 h 703740"/>
                  <a:gd name="connsiteX1" fmla="*/ 663983 w 1046547"/>
                  <a:gd name="connsiteY1" fmla="*/ 13725 h 703740"/>
                  <a:gd name="connsiteX2" fmla="*/ 1032444 w 1046547"/>
                  <a:gd name="connsiteY2" fmla="*/ 659472 h 703740"/>
                  <a:gd name="connsiteX3" fmla="*/ 1031473 w 1046547"/>
                  <a:gd name="connsiteY3" fmla="*/ 662465 h 703740"/>
                  <a:gd name="connsiteX4" fmla="*/ 968944 w 1046547"/>
                  <a:gd name="connsiteY4" fmla="*/ 700747 h 703740"/>
                  <a:gd name="connsiteX5" fmla="*/ 967973 w 1046547"/>
                  <a:gd name="connsiteY5" fmla="*/ 703740 h 703740"/>
                  <a:gd name="connsiteX6" fmla="*/ 720657 w 1046547"/>
                  <a:gd name="connsiteY6" fmla="*/ 611377 h 703740"/>
                  <a:gd name="connsiteX7" fmla="*/ 439923 w 1046547"/>
                  <a:gd name="connsiteY7" fmla="*/ 530580 h 703740"/>
                  <a:gd name="connsiteX8" fmla="*/ 154417 w 1046547"/>
                  <a:gd name="connsiteY8" fmla="*/ 471133 h 703740"/>
                  <a:gd name="connsiteX9" fmla="*/ 0 w 1046547"/>
                  <a:gd name="connsiteY9" fmla="*/ 451328 h 703740"/>
                  <a:gd name="connsiteX10" fmla="*/ 30705 w 1046547"/>
                  <a:gd name="connsiteY10" fmla="*/ 356619 h 703740"/>
                  <a:gd name="connsiteX11" fmla="*/ 227651 w 1046547"/>
                  <a:gd name="connsiteY11" fmla="*/ 120388 h 703740"/>
                  <a:gd name="connsiteX12" fmla="*/ 261922 w 1046547"/>
                  <a:gd name="connsiteY12" fmla="*/ 101490 h 703740"/>
                  <a:gd name="connsiteX13" fmla="*/ 291151 w 1046547"/>
                  <a:gd name="connsiteY13" fmla="*/ 79113 h 703740"/>
                  <a:gd name="connsiteX14" fmla="*/ 576138 w 1046547"/>
                  <a:gd name="connsiteY14" fmla="*/ 628 h 70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6547" h="703740">
                    <a:moveTo>
                      <a:pt x="576138" y="628"/>
                    </a:moveTo>
                    <a:cubicBezTo>
                      <a:pt x="605260" y="2150"/>
                      <a:pt x="634631" y="6455"/>
                      <a:pt x="663983" y="13725"/>
                    </a:cubicBezTo>
                    <a:cubicBezTo>
                      <a:pt x="932331" y="80188"/>
                      <a:pt x="1097297" y="369299"/>
                      <a:pt x="1032444" y="659472"/>
                    </a:cubicBezTo>
                    <a:lnTo>
                      <a:pt x="1031473" y="662465"/>
                    </a:lnTo>
                    <a:lnTo>
                      <a:pt x="968944" y="700747"/>
                    </a:lnTo>
                    <a:lnTo>
                      <a:pt x="967973" y="703740"/>
                    </a:lnTo>
                    <a:lnTo>
                      <a:pt x="720657" y="611377"/>
                    </a:lnTo>
                    <a:cubicBezTo>
                      <a:pt x="630771" y="581728"/>
                      <a:pt x="536904" y="554600"/>
                      <a:pt x="439923" y="530580"/>
                    </a:cubicBezTo>
                    <a:cubicBezTo>
                      <a:pt x="342940" y="506560"/>
                      <a:pt x="247432" y="486784"/>
                      <a:pt x="154417" y="471133"/>
                    </a:cubicBezTo>
                    <a:lnTo>
                      <a:pt x="0" y="451328"/>
                    </a:lnTo>
                    <a:lnTo>
                      <a:pt x="30705" y="356619"/>
                    </a:lnTo>
                    <a:cubicBezTo>
                      <a:pt x="73938" y="256783"/>
                      <a:pt x="143458" y="175440"/>
                      <a:pt x="227651" y="120388"/>
                    </a:cubicBezTo>
                    <a:lnTo>
                      <a:pt x="261922" y="101490"/>
                    </a:lnTo>
                    <a:lnTo>
                      <a:pt x="291151" y="79113"/>
                    </a:lnTo>
                    <a:cubicBezTo>
                      <a:pt x="375344" y="24061"/>
                      <a:pt x="474211" y="-4700"/>
                      <a:pt x="576138" y="62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50000"/>
                    </a:srgbClr>
                  </a:gs>
                </a:gsLst>
                <a:lin ang="18900000" scaled="1"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E213F515-1318-41FA-9023-4114B89A67D5}"/>
                  </a:ext>
                </a:extLst>
              </p:cNvPr>
              <p:cNvSpPr/>
              <p:nvPr/>
            </p:nvSpPr>
            <p:spPr>
              <a:xfrm>
                <a:off x="2267649" y="2929113"/>
                <a:ext cx="894652" cy="662465"/>
              </a:xfrm>
              <a:custGeom>
                <a:avLst/>
                <a:gdLst>
                  <a:gd name="connsiteX0" fmla="*/ 512638 w 983047"/>
                  <a:gd name="connsiteY0" fmla="*/ 628 h 662465"/>
                  <a:gd name="connsiteX1" fmla="*/ 600483 w 983047"/>
                  <a:gd name="connsiteY1" fmla="*/ 13725 h 662465"/>
                  <a:gd name="connsiteX2" fmla="*/ 968945 w 983047"/>
                  <a:gd name="connsiteY2" fmla="*/ 659472 h 662465"/>
                  <a:gd name="connsiteX3" fmla="*/ 967974 w 983047"/>
                  <a:gd name="connsiteY3" fmla="*/ 662465 h 662465"/>
                  <a:gd name="connsiteX4" fmla="*/ 720657 w 983047"/>
                  <a:gd name="connsiteY4" fmla="*/ 570102 h 662465"/>
                  <a:gd name="connsiteX5" fmla="*/ 439923 w 983047"/>
                  <a:gd name="connsiteY5" fmla="*/ 489305 h 662465"/>
                  <a:gd name="connsiteX6" fmla="*/ 154417 w 983047"/>
                  <a:gd name="connsiteY6" fmla="*/ 429858 h 662465"/>
                  <a:gd name="connsiteX7" fmla="*/ 0 w 983047"/>
                  <a:gd name="connsiteY7" fmla="*/ 410053 h 662465"/>
                  <a:gd name="connsiteX8" fmla="*/ 30705 w 983047"/>
                  <a:gd name="connsiteY8" fmla="*/ 315344 h 662465"/>
                  <a:gd name="connsiteX9" fmla="*/ 512638 w 983047"/>
                  <a:gd name="connsiteY9" fmla="*/ 628 h 6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3047" h="662465">
                    <a:moveTo>
                      <a:pt x="512638" y="628"/>
                    </a:moveTo>
                    <a:cubicBezTo>
                      <a:pt x="541759" y="2150"/>
                      <a:pt x="571132" y="6455"/>
                      <a:pt x="600483" y="13725"/>
                    </a:cubicBezTo>
                    <a:cubicBezTo>
                      <a:pt x="868831" y="80188"/>
                      <a:pt x="1033797" y="369299"/>
                      <a:pt x="968945" y="659472"/>
                    </a:cubicBezTo>
                    <a:lnTo>
                      <a:pt x="967974" y="662465"/>
                    </a:lnTo>
                    <a:lnTo>
                      <a:pt x="720657" y="570102"/>
                    </a:lnTo>
                    <a:cubicBezTo>
                      <a:pt x="630771" y="540453"/>
                      <a:pt x="536904" y="513325"/>
                      <a:pt x="439923" y="489305"/>
                    </a:cubicBezTo>
                    <a:cubicBezTo>
                      <a:pt x="342940" y="465285"/>
                      <a:pt x="247432" y="445509"/>
                      <a:pt x="154417" y="429858"/>
                    </a:cubicBezTo>
                    <a:lnTo>
                      <a:pt x="0" y="410053"/>
                    </a:lnTo>
                    <a:lnTo>
                      <a:pt x="30705" y="315344"/>
                    </a:lnTo>
                    <a:cubicBezTo>
                      <a:pt x="117170" y="115671"/>
                      <a:pt x="308784" y="-10027"/>
                      <a:pt x="512638" y="62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AAC9E033-1061-416C-B6A5-5382C7D823D4}"/>
              </a:ext>
            </a:extLst>
          </p:cNvPr>
          <p:cNvGrpSpPr/>
          <p:nvPr/>
        </p:nvGrpSpPr>
        <p:grpSpPr>
          <a:xfrm>
            <a:off x="3865095" y="1037820"/>
            <a:ext cx="2194860" cy="2371726"/>
            <a:chOff x="1793056" y="4296897"/>
            <a:chExt cx="2451720" cy="2649284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3A4A3A3A-1D81-44D4-85C4-A883B31E6615}"/>
                </a:ext>
              </a:extLst>
            </p:cNvPr>
            <p:cNvGrpSpPr/>
            <p:nvPr/>
          </p:nvGrpSpPr>
          <p:grpSpPr>
            <a:xfrm>
              <a:off x="1793056" y="4296897"/>
              <a:ext cx="2451720" cy="2215346"/>
              <a:chOff x="1667240" y="4255114"/>
              <a:chExt cx="2703351" cy="2442719"/>
            </a:xfrm>
          </p:grpSpPr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CDF2B238-6B1A-4500-BB50-C5D0B0436117}"/>
                  </a:ext>
                </a:extLst>
              </p:cNvPr>
              <p:cNvSpPr/>
              <p:nvPr/>
            </p:nvSpPr>
            <p:spPr>
              <a:xfrm rot="16200000">
                <a:off x="1799565" y="5186331"/>
                <a:ext cx="1236785" cy="1236785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B37F57C2-FDCC-4BEB-B952-D10DE4E7B4D3}"/>
                  </a:ext>
                </a:extLst>
              </p:cNvPr>
              <p:cNvSpPr/>
              <p:nvPr/>
            </p:nvSpPr>
            <p:spPr>
              <a:xfrm rot="5400000" flipH="1">
                <a:off x="3001483" y="5186331"/>
                <a:ext cx="1236785" cy="1236785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E3885A53-B3CE-477D-BD46-69AA7AF53EC6}"/>
                  </a:ext>
                </a:extLst>
              </p:cNvPr>
              <p:cNvSpPr/>
              <p:nvPr/>
            </p:nvSpPr>
            <p:spPr>
              <a:xfrm>
                <a:off x="2394362" y="4387438"/>
                <a:ext cx="1236785" cy="1236785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34ACEB3B-98CB-4DE2-BB18-CA1E8319E4BB}"/>
                  </a:ext>
                </a:extLst>
              </p:cNvPr>
              <p:cNvGrpSpPr/>
              <p:nvPr/>
            </p:nvGrpSpPr>
            <p:grpSpPr>
              <a:xfrm>
                <a:off x="1667240" y="4255114"/>
                <a:ext cx="2703351" cy="2442719"/>
                <a:chOff x="1687092" y="1798466"/>
                <a:chExt cx="2703351" cy="2442719"/>
              </a:xfrm>
            </p:grpSpPr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E0C1A9FF-2C13-4B2A-8552-8D985D59B935}"/>
                    </a:ext>
                  </a:extLst>
                </p:cNvPr>
                <p:cNvGrpSpPr/>
                <p:nvPr/>
              </p:nvGrpSpPr>
              <p:grpSpPr>
                <a:xfrm>
                  <a:off x="2139497" y="1798466"/>
                  <a:ext cx="1777875" cy="835909"/>
                  <a:chOff x="2139497" y="1798466"/>
                  <a:chExt cx="1777875" cy="835909"/>
                </a:xfrm>
              </p:grpSpPr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BABA69D9-E71E-4052-83F2-9009E6E12C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4834" y="1798466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6E52F050-B3D6-4458-BE3B-E2E77847FCF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622446" y="188365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0DAF5D35-451E-416F-B8F4-E47A82577C6C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415114" y="211433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EA40DDD9-BB7C-4496-8789-B7725C5EC0E9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229385" y="188365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6D500068-0338-4160-AEB5-719873FA617E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3442273" y="211433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37BD4545-5A84-4803-9B0C-3E58CF94FEAA}"/>
                    </a:ext>
                  </a:extLst>
                </p:cNvPr>
                <p:cNvGrpSpPr/>
                <p:nvPr/>
              </p:nvGrpSpPr>
              <p:grpSpPr>
                <a:xfrm rot="16200000">
                  <a:off x="1460362" y="3178545"/>
                  <a:ext cx="1289370" cy="835909"/>
                  <a:chOff x="2139497" y="1798466"/>
                  <a:chExt cx="1289370" cy="835909"/>
                </a:xfrm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5FD5AFCB-3B1C-4F4C-AFC7-37B5C1B54F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4834" y="1798466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B8360C21-EB81-4F16-A291-9BE4BF62A539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622446" y="188365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561BC5E9-054C-479A-9D81-FC5D94A51CC2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415114" y="211433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81B4F91C-47E7-47B0-9E28-BF69022AE62A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229385" y="188365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BC7654BA-1F78-4886-8072-547A899D16BE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3327804" y="3178545"/>
                  <a:ext cx="1289370" cy="835909"/>
                  <a:chOff x="2139497" y="1798466"/>
                  <a:chExt cx="1289370" cy="835909"/>
                </a:xfrm>
              </p:grpSpPr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4E4DABC0-9004-4A83-B3B3-AD8D95380E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4834" y="1798466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498334E2-1D07-4598-A950-ED66D078FBA8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622446" y="188365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6E5026E1-39BD-493E-8C12-27977A7BA15E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415114" y="2114339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F207B76A-82B8-40BD-B7B9-2D15456223D8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229385" y="1883658"/>
                    <a:ext cx="199482" cy="750716"/>
                  </a:xfrm>
                  <a:custGeom>
                    <a:avLst/>
                    <a:gdLst>
                      <a:gd name="connsiteX0" fmla="*/ 45473 w 199482"/>
                      <a:gd name="connsiteY0" fmla="*/ 932570 h 932570"/>
                      <a:gd name="connsiteX1" fmla="*/ 0 w 199482"/>
                      <a:gd name="connsiteY1" fmla="*/ 932570 h 932570"/>
                      <a:gd name="connsiteX2" fmla="*/ 49871 w 199482"/>
                      <a:gd name="connsiteY2" fmla="*/ 0 h 932570"/>
                      <a:gd name="connsiteX3" fmla="*/ 71071 w 199482"/>
                      <a:gd name="connsiteY3" fmla="*/ 0 h 932570"/>
                      <a:gd name="connsiteX4" fmla="*/ 130998 w 199482"/>
                      <a:gd name="connsiteY4" fmla="*/ 932570 h 932570"/>
                      <a:gd name="connsiteX5" fmla="*/ 73024 w 199482"/>
                      <a:gd name="connsiteY5" fmla="*/ 932570 h 932570"/>
                      <a:gd name="connsiteX6" fmla="*/ 87518 w 199482"/>
                      <a:gd name="connsiteY6" fmla="*/ 0 h 932570"/>
                      <a:gd name="connsiteX7" fmla="*/ 116505 w 199482"/>
                      <a:gd name="connsiteY7" fmla="*/ 0 h 932570"/>
                      <a:gd name="connsiteX8" fmla="*/ 199482 w 199482"/>
                      <a:gd name="connsiteY8" fmla="*/ 932570 h 932570"/>
                      <a:gd name="connsiteX9" fmla="*/ 154009 w 199482"/>
                      <a:gd name="connsiteY9" fmla="*/ 932570 h 932570"/>
                      <a:gd name="connsiteX10" fmla="*/ 128411 w 199482"/>
                      <a:gd name="connsiteY10" fmla="*/ 0 h 932570"/>
                      <a:gd name="connsiteX11" fmla="*/ 149612 w 199482"/>
                      <a:gd name="connsiteY11" fmla="*/ 0 h 932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9482" h="932570">
                        <a:moveTo>
                          <a:pt x="45473" y="932570"/>
                        </a:moveTo>
                        <a:lnTo>
                          <a:pt x="0" y="932570"/>
                        </a:lnTo>
                        <a:lnTo>
                          <a:pt x="49871" y="0"/>
                        </a:lnTo>
                        <a:lnTo>
                          <a:pt x="71071" y="0"/>
                        </a:lnTo>
                        <a:close/>
                        <a:moveTo>
                          <a:pt x="130998" y="932570"/>
                        </a:moveTo>
                        <a:lnTo>
                          <a:pt x="73024" y="932570"/>
                        </a:lnTo>
                        <a:lnTo>
                          <a:pt x="87518" y="0"/>
                        </a:lnTo>
                        <a:lnTo>
                          <a:pt x="116505" y="0"/>
                        </a:lnTo>
                        <a:close/>
                        <a:moveTo>
                          <a:pt x="199482" y="932570"/>
                        </a:moveTo>
                        <a:lnTo>
                          <a:pt x="154009" y="932570"/>
                        </a:lnTo>
                        <a:lnTo>
                          <a:pt x="128411" y="0"/>
                        </a:lnTo>
                        <a:lnTo>
                          <a:pt x="149612" y="0"/>
                        </a:ln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F0EF81D3-4DB7-43D9-B156-7E7787248113}"/>
                  </a:ext>
                </a:extLst>
              </p:cNvPr>
              <p:cNvSpPr/>
              <p:nvPr/>
            </p:nvSpPr>
            <p:spPr>
              <a:xfrm rot="16200000">
                <a:off x="1987425" y="5374190"/>
                <a:ext cx="861066" cy="861066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F6A53831-5F88-4AEA-A9E3-4B59913C0CAE}"/>
                  </a:ext>
                </a:extLst>
              </p:cNvPr>
              <p:cNvSpPr/>
              <p:nvPr/>
            </p:nvSpPr>
            <p:spPr>
              <a:xfrm rot="5400000" flipH="1">
                <a:off x="3189342" y="5374191"/>
                <a:ext cx="861066" cy="861064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EAB38C22-14F6-4731-95D8-510168F92831}"/>
                  </a:ext>
                </a:extLst>
              </p:cNvPr>
              <p:cNvSpPr/>
              <p:nvPr/>
            </p:nvSpPr>
            <p:spPr>
              <a:xfrm>
                <a:off x="2582222" y="4575299"/>
                <a:ext cx="861066" cy="861064"/>
              </a:xfrm>
              <a:prstGeom prst="ellipse">
                <a:avLst/>
              </a:pr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EB7C9463-A71D-4801-A0F3-A0D17F5F5372}"/>
                </a:ext>
              </a:extLst>
            </p:cNvPr>
            <p:cNvGrpSpPr/>
            <p:nvPr/>
          </p:nvGrpSpPr>
          <p:grpSpPr>
            <a:xfrm>
              <a:off x="1797844" y="4741155"/>
              <a:ext cx="2402681" cy="2205026"/>
              <a:chOff x="1797844" y="4741155"/>
              <a:chExt cx="2402681" cy="2205026"/>
            </a:xfrm>
          </p:grpSpPr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EBFBC225-E82B-40A6-AF6E-EF40CDC24EDF}"/>
                  </a:ext>
                </a:extLst>
              </p:cNvPr>
              <p:cNvSpPr/>
              <p:nvPr/>
            </p:nvSpPr>
            <p:spPr>
              <a:xfrm>
                <a:off x="2353575" y="5398176"/>
                <a:ext cx="1304826" cy="1006382"/>
              </a:xfrm>
              <a:prstGeom prst="round2SameRect">
                <a:avLst>
                  <a:gd name="adj1" fmla="val 38531"/>
                  <a:gd name="adj2" fmla="val 12611"/>
                </a:avLst>
              </a:pr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3557D52D-7619-4744-AEA9-A7E868604A28}"/>
                  </a:ext>
                </a:extLst>
              </p:cNvPr>
              <p:cNvSpPr/>
              <p:nvPr/>
            </p:nvSpPr>
            <p:spPr>
              <a:xfrm>
                <a:off x="1801305" y="6727791"/>
                <a:ext cx="2397470" cy="218390"/>
              </a:xfrm>
              <a:prstGeom prst="round2SameRect">
                <a:avLst/>
              </a:prstGeom>
              <a:gradFill flip="none" rotWithShape="1">
                <a:gsLst>
                  <a:gs pos="100000">
                    <a:sysClr val="windowText" lastClr="000000">
                      <a:lumMod val="65000"/>
                      <a:lumOff val="3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  <a:gs pos="50000">
                    <a:sysClr val="window" lastClr="FFFFFF">
                      <a:lumMod val="5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6E32B706-8B0B-4A18-B235-235D5F869A2D}"/>
                  </a:ext>
                </a:extLst>
              </p:cNvPr>
              <p:cNvSpPr/>
              <p:nvPr/>
            </p:nvSpPr>
            <p:spPr>
              <a:xfrm rot="21094582">
                <a:off x="2428269" y="5599359"/>
                <a:ext cx="140195" cy="604013"/>
              </a:xfrm>
              <a:custGeom>
                <a:avLst/>
                <a:gdLst>
                  <a:gd name="connsiteX0" fmla="*/ 224466 w 224466"/>
                  <a:gd name="connsiteY0" fmla="*/ 967079 h 967082"/>
                  <a:gd name="connsiteX1" fmla="*/ 224466 w 224466"/>
                  <a:gd name="connsiteY1" fmla="*/ 967080 h 967082"/>
                  <a:gd name="connsiteX2" fmla="*/ 224466 w 224466"/>
                  <a:gd name="connsiteY2" fmla="*/ 967082 h 967082"/>
                  <a:gd name="connsiteX3" fmla="*/ 146814 w 224466"/>
                  <a:gd name="connsiteY3" fmla="*/ 873734 h 967082"/>
                  <a:gd name="connsiteX4" fmla="*/ 146815 w 224466"/>
                  <a:gd name="connsiteY4" fmla="*/ 873735 h 967082"/>
                  <a:gd name="connsiteX5" fmla="*/ 146815 w 224466"/>
                  <a:gd name="connsiteY5" fmla="*/ 873737 h 967082"/>
                  <a:gd name="connsiteX6" fmla="*/ 224466 w 224466"/>
                  <a:gd name="connsiteY6" fmla="*/ 182616 h 967082"/>
                  <a:gd name="connsiteX7" fmla="*/ 193459 w 224466"/>
                  <a:gd name="connsiteY7" fmla="*/ 574849 h 967082"/>
                  <a:gd name="connsiteX8" fmla="*/ 201643 w 224466"/>
                  <a:gd name="connsiteY8" fmla="*/ 794114 h 967082"/>
                  <a:gd name="connsiteX9" fmla="*/ 224466 w 224466"/>
                  <a:gd name="connsiteY9" fmla="*/ 967079 h 967082"/>
                  <a:gd name="connsiteX10" fmla="*/ 200327 w 224466"/>
                  <a:gd name="connsiteY10" fmla="*/ 936257 h 967082"/>
                  <a:gd name="connsiteX11" fmla="*/ 162452 w 224466"/>
                  <a:gd name="connsiteY11" fmla="*/ 574848 h 967082"/>
                  <a:gd name="connsiteX12" fmla="*/ 224466 w 224466"/>
                  <a:gd name="connsiteY12" fmla="*/ 182616 h 967082"/>
                  <a:gd name="connsiteX13" fmla="*/ 146815 w 224466"/>
                  <a:gd name="connsiteY13" fmla="*/ 89271 h 967082"/>
                  <a:gd name="connsiteX14" fmla="*/ 115808 w 224466"/>
                  <a:gd name="connsiteY14" fmla="*/ 481504 h 967082"/>
                  <a:gd name="connsiteX15" fmla="*/ 123991 w 224466"/>
                  <a:gd name="connsiteY15" fmla="*/ 700769 h 967082"/>
                  <a:gd name="connsiteX16" fmla="*/ 146814 w 224466"/>
                  <a:gd name="connsiteY16" fmla="*/ 873734 h 967082"/>
                  <a:gd name="connsiteX17" fmla="*/ 122676 w 224466"/>
                  <a:gd name="connsiteY17" fmla="*/ 842911 h 967082"/>
                  <a:gd name="connsiteX18" fmla="*/ 84801 w 224466"/>
                  <a:gd name="connsiteY18" fmla="*/ 481503 h 967082"/>
                  <a:gd name="connsiteX19" fmla="*/ 146815 w 224466"/>
                  <a:gd name="connsiteY19" fmla="*/ 89271 h 967082"/>
                  <a:gd name="connsiteX20" fmla="*/ 79026 w 224466"/>
                  <a:gd name="connsiteY20" fmla="*/ 0 h 967082"/>
                  <a:gd name="connsiteX21" fmla="*/ 39513 w 224466"/>
                  <a:gd name="connsiteY21" fmla="*/ 430589 h 967082"/>
                  <a:gd name="connsiteX22" fmla="*/ 79026 w 224466"/>
                  <a:gd name="connsiteY22" fmla="*/ 861178 h 967082"/>
                  <a:gd name="connsiteX23" fmla="*/ 0 w 224466"/>
                  <a:gd name="connsiteY23" fmla="*/ 430589 h 967082"/>
                  <a:gd name="connsiteX24" fmla="*/ 79026 w 224466"/>
                  <a:gd name="connsiteY24" fmla="*/ 0 h 967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4466" h="967082">
                    <a:moveTo>
                      <a:pt x="224466" y="967079"/>
                    </a:moveTo>
                    <a:lnTo>
                      <a:pt x="224466" y="967080"/>
                    </a:lnTo>
                    <a:lnTo>
                      <a:pt x="224466" y="967082"/>
                    </a:lnTo>
                    <a:close/>
                    <a:moveTo>
                      <a:pt x="146814" y="873734"/>
                    </a:moveTo>
                    <a:lnTo>
                      <a:pt x="146815" y="873735"/>
                    </a:lnTo>
                    <a:lnTo>
                      <a:pt x="146815" y="873737"/>
                    </a:lnTo>
                    <a:close/>
                    <a:moveTo>
                      <a:pt x="224466" y="182616"/>
                    </a:moveTo>
                    <a:cubicBezTo>
                      <a:pt x="204946" y="275209"/>
                      <a:pt x="193459" y="420526"/>
                      <a:pt x="193459" y="574849"/>
                    </a:cubicBezTo>
                    <a:cubicBezTo>
                      <a:pt x="193459" y="652010"/>
                      <a:pt x="196331" y="726921"/>
                      <a:pt x="201643" y="794114"/>
                    </a:cubicBezTo>
                    <a:lnTo>
                      <a:pt x="224466" y="967079"/>
                    </a:lnTo>
                    <a:lnTo>
                      <a:pt x="200327" y="936257"/>
                    </a:lnTo>
                    <a:cubicBezTo>
                      <a:pt x="178070" y="876712"/>
                      <a:pt x="162452" y="737316"/>
                      <a:pt x="162452" y="574848"/>
                    </a:cubicBezTo>
                    <a:cubicBezTo>
                      <a:pt x="162452" y="358224"/>
                      <a:pt x="190217" y="182616"/>
                      <a:pt x="224466" y="182616"/>
                    </a:cubicBezTo>
                    <a:close/>
                    <a:moveTo>
                      <a:pt x="146815" y="89271"/>
                    </a:moveTo>
                    <a:cubicBezTo>
                      <a:pt x="127295" y="181864"/>
                      <a:pt x="115808" y="327181"/>
                      <a:pt x="115808" y="481504"/>
                    </a:cubicBezTo>
                    <a:cubicBezTo>
                      <a:pt x="115808" y="558665"/>
                      <a:pt x="118680" y="633575"/>
                      <a:pt x="123991" y="700769"/>
                    </a:cubicBezTo>
                    <a:lnTo>
                      <a:pt x="146814" y="873734"/>
                    </a:lnTo>
                    <a:lnTo>
                      <a:pt x="122676" y="842911"/>
                    </a:lnTo>
                    <a:cubicBezTo>
                      <a:pt x="100418" y="783367"/>
                      <a:pt x="84801" y="643971"/>
                      <a:pt x="84801" y="481503"/>
                    </a:cubicBezTo>
                    <a:cubicBezTo>
                      <a:pt x="84801" y="264879"/>
                      <a:pt x="112566" y="89271"/>
                      <a:pt x="146815" y="89271"/>
                    </a:cubicBezTo>
                    <a:close/>
                    <a:moveTo>
                      <a:pt x="79026" y="0"/>
                    </a:moveTo>
                    <a:cubicBezTo>
                      <a:pt x="54152" y="101648"/>
                      <a:pt x="39513" y="261175"/>
                      <a:pt x="39513" y="430589"/>
                    </a:cubicBezTo>
                    <a:cubicBezTo>
                      <a:pt x="39513" y="600003"/>
                      <a:pt x="54152" y="759530"/>
                      <a:pt x="79026" y="861178"/>
                    </a:cubicBezTo>
                    <a:cubicBezTo>
                      <a:pt x="35381" y="861178"/>
                      <a:pt x="0" y="668397"/>
                      <a:pt x="0" y="430589"/>
                    </a:cubicBezTo>
                    <a:cubicBezTo>
                      <a:pt x="0" y="192781"/>
                      <a:pt x="35381" y="0"/>
                      <a:pt x="79026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6507DE7E-41B1-43CA-B8D6-4EA0775004E2}"/>
                  </a:ext>
                </a:extLst>
              </p:cNvPr>
              <p:cNvSpPr/>
              <p:nvPr/>
            </p:nvSpPr>
            <p:spPr>
              <a:xfrm rot="505418" flipH="1">
                <a:off x="3435519" y="5604400"/>
                <a:ext cx="140195" cy="604013"/>
              </a:xfrm>
              <a:custGeom>
                <a:avLst/>
                <a:gdLst>
                  <a:gd name="connsiteX0" fmla="*/ 224466 w 224466"/>
                  <a:gd name="connsiteY0" fmla="*/ 967079 h 967082"/>
                  <a:gd name="connsiteX1" fmla="*/ 224466 w 224466"/>
                  <a:gd name="connsiteY1" fmla="*/ 967080 h 967082"/>
                  <a:gd name="connsiteX2" fmla="*/ 224466 w 224466"/>
                  <a:gd name="connsiteY2" fmla="*/ 967082 h 967082"/>
                  <a:gd name="connsiteX3" fmla="*/ 146814 w 224466"/>
                  <a:gd name="connsiteY3" fmla="*/ 873734 h 967082"/>
                  <a:gd name="connsiteX4" fmla="*/ 146815 w 224466"/>
                  <a:gd name="connsiteY4" fmla="*/ 873735 h 967082"/>
                  <a:gd name="connsiteX5" fmla="*/ 146815 w 224466"/>
                  <a:gd name="connsiteY5" fmla="*/ 873737 h 967082"/>
                  <a:gd name="connsiteX6" fmla="*/ 224466 w 224466"/>
                  <a:gd name="connsiteY6" fmla="*/ 182616 h 967082"/>
                  <a:gd name="connsiteX7" fmla="*/ 193459 w 224466"/>
                  <a:gd name="connsiteY7" fmla="*/ 574849 h 967082"/>
                  <a:gd name="connsiteX8" fmla="*/ 201643 w 224466"/>
                  <a:gd name="connsiteY8" fmla="*/ 794114 h 967082"/>
                  <a:gd name="connsiteX9" fmla="*/ 224466 w 224466"/>
                  <a:gd name="connsiteY9" fmla="*/ 967079 h 967082"/>
                  <a:gd name="connsiteX10" fmla="*/ 200327 w 224466"/>
                  <a:gd name="connsiteY10" fmla="*/ 936257 h 967082"/>
                  <a:gd name="connsiteX11" fmla="*/ 162452 w 224466"/>
                  <a:gd name="connsiteY11" fmla="*/ 574848 h 967082"/>
                  <a:gd name="connsiteX12" fmla="*/ 224466 w 224466"/>
                  <a:gd name="connsiteY12" fmla="*/ 182616 h 967082"/>
                  <a:gd name="connsiteX13" fmla="*/ 146815 w 224466"/>
                  <a:gd name="connsiteY13" fmla="*/ 89271 h 967082"/>
                  <a:gd name="connsiteX14" fmla="*/ 115808 w 224466"/>
                  <a:gd name="connsiteY14" fmla="*/ 481504 h 967082"/>
                  <a:gd name="connsiteX15" fmla="*/ 123991 w 224466"/>
                  <a:gd name="connsiteY15" fmla="*/ 700769 h 967082"/>
                  <a:gd name="connsiteX16" fmla="*/ 146814 w 224466"/>
                  <a:gd name="connsiteY16" fmla="*/ 873734 h 967082"/>
                  <a:gd name="connsiteX17" fmla="*/ 122676 w 224466"/>
                  <a:gd name="connsiteY17" fmla="*/ 842911 h 967082"/>
                  <a:gd name="connsiteX18" fmla="*/ 84801 w 224466"/>
                  <a:gd name="connsiteY18" fmla="*/ 481503 h 967082"/>
                  <a:gd name="connsiteX19" fmla="*/ 146815 w 224466"/>
                  <a:gd name="connsiteY19" fmla="*/ 89271 h 967082"/>
                  <a:gd name="connsiteX20" fmla="*/ 79026 w 224466"/>
                  <a:gd name="connsiteY20" fmla="*/ 0 h 967082"/>
                  <a:gd name="connsiteX21" fmla="*/ 39513 w 224466"/>
                  <a:gd name="connsiteY21" fmla="*/ 430589 h 967082"/>
                  <a:gd name="connsiteX22" fmla="*/ 79026 w 224466"/>
                  <a:gd name="connsiteY22" fmla="*/ 861178 h 967082"/>
                  <a:gd name="connsiteX23" fmla="*/ 0 w 224466"/>
                  <a:gd name="connsiteY23" fmla="*/ 430589 h 967082"/>
                  <a:gd name="connsiteX24" fmla="*/ 79026 w 224466"/>
                  <a:gd name="connsiteY24" fmla="*/ 0 h 967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4466" h="967082">
                    <a:moveTo>
                      <a:pt x="224466" y="967079"/>
                    </a:moveTo>
                    <a:lnTo>
                      <a:pt x="224466" y="967080"/>
                    </a:lnTo>
                    <a:lnTo>
                      <a:pt x="224466" y="967082"/>
                    </a:lnTo>
                    <a:close/>
                    <a:moveTo>
                      <a:pt x="146814" y="873734"/>
                    </a:moveTo>
                    <a:lnTo>
                      <a:pt x="146815" y="873735"/>
                    </a:lnTo>
                    <a:lnTo>
                      <a:pt x="146815" y="873737"/>
                    </a:lnTo>
                    <a:close/>
                    <a:moveTo>
                      <a:pt x="224466" y="182616"/>
                    </a:moveTo>
                    <a:cubicBezTo>
                      <a:pt x="204946" y="275209"/>
                      <a:pt x="193459" y="420526"/>
                      <a:pt x="193459" y="574849"/>
                    </a:cubicBezTo>
                    <a:cubicBezTo>
                      <a:pt x="193459" y="652010"/>
                      <a:pt x="196331" y="726921"/>
                      <a:pt x="201643" y="794114"/>
                    </a:cubicBezTo>
                    <a:lnTo>
                      <a:pt x="224466" y="967079"/>
                    </a:lnTo>
                    <a:lnTo>
                      <a:pt x="200327" y="936257"/>
                    </a:lnTo>
                    <a:cubicBezTo>
                      <a:pt x="178070" y="876712"/>
                      <a:pt x="162452" y="737316"/>
                      <a:pt x="162452" y="574848"/>
                    </a:cubicBezTo>
                    <a:cubicBezTo>
                      <a:pt x="162452" y="358224"/>
                      <a:pt x="190217" y="182616"/>
                      <a:pt x="224466" y="182616"/>
                    </a:cubicBezTo>
                    <a:close/>
                    <a:moveTo>
                      <a:pt x="146815" y="89271"/>
                    </a:moveTo>
                    <a:cubicBezTo>
                      <a:pt x="127295" y="181864"/>
                      <a:pt x="115808" y="327181"/>
                      <a:pt x="115808" y="481504"/>
                    </a:cubicBezTo>
                    <a:cubicBezTo>
                      <a:pt x="115808" y="558665"/>
                      <a:pt x="118680" y="633575"/>
                      <a:pt x="123991" y="700769"/>
                    </a:cubicBezTo>
                    <a:lnTo>
                      <a:pt x="146814" y="873734"/>
                    </a:lnTo>
                    <a:lnTo>
                      <a:pt x="122676" y="842911"/>
                    </a:lnTo>
                    <a:cubicBezTo>
                      <a:pt x="100418" y="783367"/>
                      <a:pt x="84801" y="643971"/>
                      <a:pt x="84801" y="481503"/>
                    </a:cubicBezTo>
                    <a:cubicBezTo>
                      <a:pt x="84801" y="264879"/>
                      <a:pt x="112566" y="89271"/>
                      <a:pt x="146815" y="89271"/>
                    </a:cubicBezTo>
                    <a:close/>
                    <a:moveTo>
                      <a:pt x="79026" y="0"/>
                    </a:moveTo>
                    <a:cubicBezTo>
                      <a:pt x="54152" y="101648"/>
                      <a:pt x="39513" y="261175"/>
                      <a:pt x="39513" y="430589"/>
                    </a:cubicBezTo>
                    <a:cubicBezTo>
                      <a:pt x="39513" y="600003"/>
                      <a:pt x="54152" y="759530"/>
                      <a:pt x="79026" y="861178"/>
                    </a:cubicBezTo>
                    <a:cubicBezTo>
                      <a:pt x="35381" y="861178"/>
                      <a:pt x="0" y="668397"/>
                      <a:pt x="0" y="430589"/>
                    </a:cubicBezTo>
                    <a:cubicBezTo>
                      <a:pt x="0" y="192781"/>
                      <a:pt x="35381" y="0"/>
                      <a:pt x="79026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286F703-0AFF-4999-BA34-533CFB3A9C18}"/>
                  </a:ext>
                </a:extLst>
              </p:cNvPr>
              <p:cNvSpPr/>
              <p:nvPr/>
            </p:nvSpPr>
            <p:spPr>
              <a:xfrm>
                <a:off x="2583824" y="5191603"/>
                <a:ext cx="825586" cy="1023821"/>
              </a:xfrm>
              <a:custGeom>
                <a:avLst/>
                <a:gdLst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622946 w 825586"/>
                  <a:gd name="connsiteY6" fmla="*/ 249692 h 1065296"/>
                  <a:gd name="connsiteX7" fmla="*/ 725552 w 825586"/>
                  <a:gd name="connsiteY7" fmla="*/ 249692 h 1065296"/>
                  <a:gd name="connsiteX8" fmla="*/ 825586 w 825586"/>
                  <a:gd name="connsiteY8" fmla="*/ 349726 h 1065296"/>
                  <a:gd name="connsiteX9" fmla="*/ 825586 w 825586"/>
                  <a:gd name="connsiteY9" fmla="*/ 657494 h 1065296"/>
                  <a:gd name="connsiteX10" fmla="*/ 417784 w 825586"/>
                  <a:gd name="connsiteY10" fmla="*/ 1065296 h 1065296"/>
                  <a:gd name="connsiteX11" fmla="*/ 407802 w 825586"/>
                  <a:gd name="connsiteY11" fmla="*/ 1065296 h 1065296"/>
                  <a:gd name="connsiteX12" fmla="*/ 0 w 825586"/>
                  <a:gd name="connsiteY12" fmla="*/ 657494 h 1065296"/>
                  <a:gd name="connsiteX13" fmla="*/ 0 w 825586"/>
                  <a:gd name="connsiteY13" fmla="*/ 349726 h 1065296"/>
                  <a:gd name="connsiteX14" fmla="*/ 100034 w 825586"/>
                  <a:gd name="connsiteY14" fmla="*/ 249692 h 1065296"/>
                  <a:gd name="connsiteX15" fmla="*/ 221384 w 825586"/>
                  <a:gd name="connsiteY15" fmla="*/ 249692 h 1065296"/>
                  <a:gd name="connsiteX16" fmla="*/ 221384 w 825586"/>
                  <a:gd name="connsiteY16" fmla="*/ 248048 h 1065296"/>
                  <a:gd name="connsiteX17" fmla="*/ 278832 w 825586"/>
                  <a:gd name="connsiteY17" fmla="*/ 248048 h 1065296"/>
                  <a:gd name="connsiteX18" fmla="*/ 277901 w 825586"/>
                  <a:gd name="connsiteY18" fmla="*/ 243431 h 1065296"/>
                  <a:gd name="connsiteX19" fmla="*/ 277901 w 825586"/>
                  <a:gd name="connsiteY19" fmla="*/ 64172 h 1065296"/>
                  <a:gd name="connsiteX20" fmla="*/ 342072 w 825586"/>
                  <a:gd name="connsiteY20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622946 w 825586"/>
                  <a:gd name="connsiteY6" fmla="*/ 249692 h 1065296"/>
                  <a:gd name="connsiteX7" fmla="*/ 725552 w 825586"/>
                  <a:gd name="connsiteY7" fmla="*/ 249692 h 1065296"/>
                  <a:gd name="connsiteX8" fmla="*/ 825586 w 825586"/>
                  <a:gd name="connsiteY8" fmla="*/ 349726 h 1065296"/>
                  <a:gd name="connsiteX9" fmla="*/ 825586 w 825586"/>
                  <a:gd name="connsiteY9" fmla="*/ 657494 h 1065296"/>
                  <a:gd name="connsiteX10" fmla="*/ 417784 w 825586"/>
                  <a:gd name="connsiteY10" fmla="*/ 1065296 h 1065296"/>
                  <a:gd name="connsiteX11" fmla="*/ 407802 w 825586"/>
                  <a:gd name="connsiteY11" fmla="*/ 1065296 h 1065296"/>
                  <a:gd name="connsiteX12" fmla="*/ 0 w 825586"/>
                  <a:gd name="connsiteY12" fmla="*/ 657494 h 1065296"/>
                  <a:gd name="connsiteX13" fmla="*/ 0 w 825586"/>
                  <a:gd name="connsiteY13" fmla="*/ 349726 h 1065296"/>
                  <a:gd name="connsiteX14" fmla="*/ 100034 w 825586"/>
                  <a:gd name="connsiteY14" fmla="*/ 249692 h 1065296"/>
                  <a:gd name="connsiteX15" fmla="*/ 221384 w 825586"/>
                  <a:gd name="connsiteY15" fmla="*/ 249692 h 1065296"/>
                  <a:gd name="connsiteX16" fmla="*/ 278832 w 825586"/>
                  <a:gd name="connsiteY16" fmla="*/ 248048 h 1065296"/>
                  <a:gd name="connsiteX17" fmla="*/ 277901 w 825586"/>
                  <a:gd name="connsiteY17" fmla="*/ 243431 h 1065296"/>
                  <a:gd name="connsiteX18" fmla="*/ 277901 w 825586"/>
                  <a:gd name="connsiteY18" fmla="*/ 64172 h 1065296"/>
                  <a:gd name="connsiteX19" fmla="*/ 342072 w 825586"/>
                  <a:gd name="connsiteY19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622946 w 825586"/>
                  <a:gd name="connsiteY6" fmla="*/ 249692 h 1065296"/>
                  <a:gd name="connsiteX7" fmla="*/ 725552 w 825586"/>
                  <a:gd name="connsiteY7" fmla="*/ 249692 h 1065296"/>
                  <a:gd name="connsiteX8" fmla="*/ 825586 w 825586"/>
                  <a:gd name="connsiteY8" fmla="*/ 349726 h 1065296"/>
                  <a:gd name="connsiteX9" fmla="*/ 825586 w 825586"/>
                  <a:gd name="connsiteY9" fmla="*/ 657494 h 1065296"/>
                  <a:gd name="connsiteX10" fmla="*/ 417784 w 825586"/>
                  <a:gd name="connsiteY10" fmla="*/ 1065296 h 1065296"/>
                  <a:gd name="connsiteX11" fmla="*/ 407802 w 825586"/>
                  <a:gd name="connsiteY11" fmla="*/ 1065296 h 1065296"/>
                  <a:gd name="connsiteX12" fmla="*/ 0 w 825586"/>
                  <a:gd name="connsiteY12" fmla="*/ 657494 h 1065296"/>
                  <a:gd name="connsiteX13" fmla="*/ 0 w 825586"/>
                  <a:gd name="connsiteY13" fmla="*/ 349726 h 1065296"/>
                  <a:gd name="connsiteX14" fmla="*/ 100034 w 825586"/>
                  <a:gd name="connsiteY14" fmla="*/ 249692 h 1065296"/>
                  <a:gd name="connsiteX15" fmla="*/ 278832 w 825586"/>
                  <a:gd name="connsiteY15" fmla="*/ 248048 h 1065296"/>
                  <a:gd name="connsiteX16" fmla="*/ 277901 w 825586"/>
                  <a:gd name="connsiteY16" fmla="*/ 243431 h 1065296"/>
                  <a:gd name="connsiteX17" fmla="*/ 277901 w 825586"/>
                  <a:gd name="connsiteY17" fmla="*/ 64172 h 1065296"/>
                  <a:gd name="connsiteX18" fmla="*/ 342072 w 825586"/>
                  <a:gd name="connsiteY18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622946 w 825586"/>
                  <a:gd name="connsiteY5" fmla="*/ 248048 h 1065296"/>
                  <a:gd name="connsiteX6" fmla="*/ 725552 w 825586"/>
                  <a:gd name="connsiteY6" fmla="*/ 249692 h 1065296"/>
                  <a:gd name="connsiteX7" fmla="*/ 825586 w 825586"/>
                  <a:gd name="connsiteY7" fmla="*/ 349726 h 1065296"/>
                  <a:gd name="connsiteX8" fmla="*/ 825586 w 825586"/>
                  <a:gd name="connsiteY8" fmla="*/ 657494 h 1065296"/>
                  <a:gd name="connsiteX9" fmla="*/ 417784 w 825586"/>
                  <a:gd name="connsiteY9" fmla="*/ 1065296 h 1065296"/>
                  <a:gd name="connsiteX10" fmla="*/ 407802 w 825586"/>
                  <a:gd name="connsiteY10" fmla="*/ 1065296 h 1065296"/>
                  <a:gd name="connsiteX11" fmla="*/ 0 w 825586"/>
                  <a:gd name="connsiteY11" fmla="*/ 657494 h 1065296"/>
                  <a:gd name="connsiteX12" fmla="*/ 0 w 825586"/>
                  <a:gd name="connsiteY12" fmla="*/ 349726 h 1065296"/>
                  <a:gd name="connsiteX13" fmla="*/ 100034 w 825586"/>
                  <a:gd name="connsiteY13" fmla="*/ 249692 h 1065296"/>
                  <a:gd name="connsiteX14" fmla="*/ 278832 w 825586"/>
                  <a:gd name="connsiteY14" fmla="*/ 248048 h 1065296"/>
                  <a:gd name="connsiteX15" fmla="*/ 277901 w 825586"/>
                  <a:gd name="connsiteY15" fmla="*/ 243431 h 1065296"/>
                  <a:gd name="connsiteX16" fmla="*/ 277901 w 825586"/>
                  <a:gd name="connsiteY16" fmla="*/ 64172 h 1065296"/>
                  <a:gd name="connsiteX17" fmla="*/ 342072 w 825586"/>
                  <a:gd name="connsiteY17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565498 w 825586"/>
                  <a:gd name="connsiteY4" fmla="*/ 248048 h 1065296"/>
                  <a:gd name="connsiteX5" fmla="*/ 725552 w 825586"/>
                  <a:gd name="connsiteY5" fmla="*/ 249692 h 1065296"/>
                  <a:gd name="connsiteX6" fmla="*/ 825586 w 825586"/>
                  <a:gd name="connsiteY6" fmla="*/ 349726 h 1065296"/>
                  <a:gd name="connsiteX7" fmla="*/ 825586 w 825586"/>
                  <a:gd name="connsiteY7" fmla="*/ 657494 h 1065296"/>
                  <a:gd name="connsiteX8" fmla="*/ 417784 w 825586"/>
                  <a:gd name="connsiteY8" fmla="*/ 1065296 h 1065296"/>
                  <a:gd name="connsiteX9" fmla="*/ 407802 w 825586"/>
                  <a:gd name="connsiteY9" fmla="*/ 1065296 h 1065296"/>
                  <a:gd name="connsiteX10" fmla="*/ 0 w 825586"/>
                  <a:gd name="connsiteY10" fmla="*/ 657494 h 1065296"/>
                  <a:gd name="connsiteX11" fmla="*/ 0 w 825586"/>
                  <a:gd name="connsiteY11" fmla="*/ 349726 h 1065296"/>
                  <a:gd name="connsiteX12" fmla="*/ 100034 w 825586"/>
                  <a:gd name="connsiteY12" fmla="*/ 249692 h 1065296"/>
                  <a:gd name="connsiteX13" fmla="*/ 278832 w 825586"/>
                  <a:gd name="connsiteY13" fmla="*/ 248048 h 1065296"/>
                  <a:gd name="connsiteX14" fmla="*/ 277901 w 825586"/>
                  <a:gd name="connsiteY14" fmla="*/ 243431 h 1065296"/>
                  <a:gd name="connsiteX15" fmla="*/ 277901 w 825586"/>
                  <a:gd name="connsiteY15" fmla="*/ 64172 h 1065296"/>
                  <a:gd name="connsiteX16" fmla="*/ 342072 w 825586"/>
                  <a:gd name="connsiteY16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725552 w 825586"/>
                  <a:gd name="connsiteY4" fmla="*/ 249692 h 1065296"/>
                  <a:gd name="connsiteX5" fmla="*/ 825586 w 825586"/>
                  <a:gd name="connsiteY5" fmla="*/ 349726 h 1065296"/>
                  <a:gd name="connsiteX6" fmla="*/ 825586 w 825586"/>
                  <a:gd name="connsiteY6" fmla="*/ 657494 h 1065296"/>
                  <a:gd name="connsiteX7" fmla="*/ 417784 w 825586"/>
                  <a:gd name="connsiteY7" fmla="*/ 1065296 h 1065296"/>
                  <a:gd name="connsiteX8" fmla="*/ 407802 w 825586"/>
                  <a:gd name="connsiteY8" fmla="*/ 1065296 h 1065296"/>
                  <a:gd name="connsiteX9" fmla="*/ 0 w 825586"/>
                  <a:gd name="connsiteY9" fmla="*/ 657494 h 1065296"/>
                  <a:gd name="connsiteX10" fmla="*/ 0 w 825586"/>
                  <a:gd name="connsiteY10" fmla="*/ 349726 h 1065296"/>
                  <a:gd name="connsiteX11" fmla="*/ 100034 w 825586"/>
                  <a:gd name="connsiteY11" fmla="*/ 249692 h 1065296"/>
                  <a:gd name="connsiteX12" fmla="*/ 278832 w 825586"/>
                  <a:gd name="connsiteY12" fmla="*/ 248048 h 1065296"/>
                  <a:gd name="connsiteX13" fmla="*/ 277901 w 825586"/>
                  <a:gd name="connsiteY13" fmla="*/ 243431 h 1065296"/>
                  <a:gd name="connsiteX14" fmla="*/ 277901 w 825586"/>
                  <a:gd name="connsiteY14" fmla="*/ 64172 h 1065296"/>
                  <a:gd name="connsiteX15" fmla="*/ 342072 w 825586"/>
                  <a:gd name="connsiteY15" fmla="*/ 0 h 1065296"/>
                  <a:gd name="connsiteX0" fmla="*/ 342072 w 825586"/>
                  <a:gd name="connsiteY0" fmla="*/ 0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725552 w 825586"/>
                  <a:gd name="connsiteY4" fmla="*/ 249692 h 1065296"/>
                  <a:gd name="connsiteX5" fmla="*/ 825586 w 825586"/>
                  <a:gd name="connsiteY5" fmla="*/ 349726 h 1065296"/>
                  <a:gd name="connsiteX6" fmla="*/ 825586 w 825586"/>
                  <a:gd name="connsiteY6" fmla="*/ 657494 h 1065296"/>
                  <a:gd name="connsiteX7" fmla="*/ 417784 w 825586"/>
                  <a:gd name="connsiteY7" fmla="*/ 1065296 h 1065296"/>
                  <a:gd name="connsiteX8" fmla="*/ 407802 w 825586"/>
                  <a:gd name="connsiteY8" fmla="*/ 1065296 h 1065296"/>
                  <a:gd name="connsiteX9" fmla="*/ 0 w 825586"/>
                  <a:gd name="connsiteY9" fmla="*/ 657494 h 1065296"/>
                  <a:gd name="connsiteX10" fmla="*/ 0 w 825586"/>
                  <a:gd name="connsiteY10" fmla="*/ 349726 h 1065296"/>
                  <a:gd name="connsiteX11" fmla="*/ 100034 w 825586"/>
                  <a:gd name="connsiteY11" fmla="*/ 249692 h 1065296"/>
                  <a:gd name="connsiteX12" fmla="*/ 278832 w 825586"/>
                  <a:gd name="connsiteY12" fmla="*/ 248048 h 1065296"/>
                  <a:gd name="connsiteX13" fmla="*/ 277901 w 825586"/>
                  <a:gd name="connsiteY13" fmla="*/ 64172 h 1065296"/>
                  <a:gd name="connsiteX14" fmla="*/ 342072 w 825586"/>
                  <a:gd name="connsiteY14" fmla="*/ 0 h 1065296"/>
                  <a:gd name="connsiteX0" fmla="*/ 277901 w 825586"/>
                  <a:gd name="connsiteY0" fmla="*/ 64172 h 1065296"/>
                  <a:gd name="connsiteX1" fmla="*/ 502258 w 825586"/>
                  <a:gd name="connsiteY1" fmla="*/ 0 h 1065296"/>
                  <a:gd name="connsiteX2" fmla="*/ 566430 w 825586"/>
                  <a:gd name="connsiteY2" fmla="*/ 64172 h 1065296"/>
                  <a:gd name="connsiteX3" fmla="*/ 566430 w 825586"/>
                  <a:gd name="connsiteY3" fmla="*/ 243431 h 1065296"/>
                  <a:gd name="connsiteX4" fmla="*/ 725552 w 825586"/>
                  <a:gd name="connsiteY4" fmla="*/ 249692 h 1065296"/>
                  <a:gd name="connsiteX5" fmla="*/ 825586 w 825586"/>
                  <a:gd name="connsiteY5" fmla="*/ 349726 h 1065296"/>
                  <a:gd name="connsiteX6" fmla="*/ 825586 w 825586"/>
                  <a:gd name="connsiteY6" fmla="*/ 657494 h 1065296"/>
                  <a:gd name="connsiteX7" fmla="*/ 417784 w 825586"/>
                  <a:gd name="connsiteY7" fmla="*/ 1065296 h 1065296"/>
                  <a:gd name="connsiteX8" fmla="*/ 407802 w 825586"/>
                  <a:gd name="connsiteY8" fmla="*/ 1065296 h 1065296"/>
                  <a:gd name="connsiteX9" fmla="*/ 0 w 825586"/>
                  <a:gd name="connsiteY9" fmla="*/ 657494 h 1065296"/>
                  <a:gd name="connsiteX10" fmla="*/ 0 w 825586"/>
                  <a:gd name="connsiteY10" fmla="*/ 349726 h 1065296"/>
                  <a:gd name="connsiteX11" fmla="*/ 100034 w 825586"/>
                  <a:gd name="connsiteY11" fmla="*/ 249692 h 1065296"/>
                  <a:gd name="connsiteX12" fmla="*/ 278832 w 825586"/>
                  <a:gd name="connsiteY12" fmla="*/ 248048 h 1065296"/>
                  <a:gd name="connsiteX13" fmla="*/ 277901 w 825586"/>
                  <a:gd name="connsiteY13" fmla="*/ 64172 h 1065296"/>
                  <a:gd name="connsiteX0" fmla="*/ 277901 w 825586"/>
                  <a:gd name="connsiteY0" fmla="*/ 22697 h 1023821"/>
                  <a:gd name="connsiteX1" fmla="*/ 566430 w 825586"/>
                  <a:gd name="connsiteY1" fmla="*/ 22697 h 1023821"/>
                  <a:gd name="connsiteX2" fmla="*/ 566430 w 825586"/>
                  <a:gd name="connsiteY2" fmla="*/ 201956 h 1023821"/>
                  <a:gd name="connsiteX3" fmla="*/ 725552 w 825586"/>
                  <a:gd name="connsiteY3" fmla="*/ 208217 h 1023821"/>
                  <a:gd name="connsiteX4" fmla="*/ 825586 w 825586"/>
                  <a:gd name="connsiteY4" fmla="*/ 308251 h 1023821"/>
                  <a:gd name="connsiteX5" fmla="*/ 825586 w 825586"/>
                  <a:gd name="connsiteY5" fmla="*/ 616019 h 1023821"/>
                  <a:gd name="connsiteX6" fmla="*/ 417784 w 825586"/>
                  <a:gd name="connsiteY6" fmla="*/ 1023821 h 1023821"/>
                  <a:gd name="connsiteX7" fmla="*/ 407802 w 825586"/>
                  <a:gd name="connsiteY7" fmla="*/ 1023821 h 1023821"/>
                  <a:gd name="connsiteX8" fmla="*/ 0 w 825586"/>
                  <a:gd name="connsiteY8" fmla="*/ 616019 h 1023821"/>
                  <a:gd name="connsiteX9" fmla="*/ 0 w 825586"/>
                  <a:gd name="connsiteY9" fmla="*/ 308251 h 1023821"/>
                  <a:gd name="connsiteX10" fmla="*/ 100034 w 825586"/>
                  <a:gd name="connsiteY10" fmla="*/ 208217 h 1023821"/>
                  <a:gd name="connsiteX11" fmla="*/ 278832 w 825586"/>
                  <a:gd name="connsiteY11" fmla="*/ 206573 h 1023821"/>
                  <a:gd name="connsiteX12" fmla="*/ 277901 w 825586"/>
                  <a:gd name="connsiteY12" fmla="*/ 22697 h 102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586" h="1023821">
                    <a:moveTo>
                      <a:pt x="277901" y="22697"/>
                    </a:moveTo>
                    <a:cubicBezTo>
                      <a:pt x="325834" y="-7949"/>
                      <a:pt x="518342" y="-7179"/>
                      <a:pt x="566430" y="22697"/>
                    </a:cubicBezTo>
                    <a:lnTo>
                      <a:pt x="566430" y="201956"/>
                    </a:lnTo>
                    <a:lnTo>
                      <a:pt x="725552" y="208217"/>
                    </a:lnTo>
                    <a:cubicBezTo>
                      <a:pt x="780799" y="208217"/>
                      <a:pt x="825586" y="253004"/>
                      <a:pt x="825586" y="308251"/>
                    </a:cubicBezTo>
                    <a:lnTo>
                      <a:pt x="825586" y="616019"/>
                    </a:lnTo>
                    <a:cubicBezTo>
                      <a:pt x="825586" y="841242"/>
                      <a:pt x="643007" y="1023821"/>
                      <a:pt x="417784" y="1023821"/>
                    </a:cubicBezTo>
                    <a:lnTo>
                      <a:pt x="407802" y="1023821"/>
                    </a:lnTo>
                    <a:cubicBezTo>
                      <a:pt x="182579" y="1023821"/>
                      <a:pt x="0" y="841242"/>
                      <a:pt x="0" y="616019"/>
                    </a:cubicBezTo>
                    <a:lnTo>
                      <a:pt x="0" y="308251"/>
                    </a:lnTo>
                    <a:cubicBezTo>
                      <a:pt x="0" y="253004"/>
                      <a:pt x="44787" y="208217"/>
                      <a:pt x="100034" y="208217"/>
                    </a:cubicBezTo>
                    <a:lnTo>
                      <a:pt x="278832" y="206573"/>
                    </a:lnTo>
                    <a:cubicBezTo>
                      <a:pt x="278522" y="145281"/>
                      <a:pt x="278211" y="83989"/>
                      <a:pt x="277901" y="2269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BC05DCFF-1C4D-4910-B90E-969527D15645}"/>
                  </a:ext>
                </a:extLst>
              </p:cNvPr>
              <p:cNvGrpSpPr/>
              <p:nvPr/>
            </p:nvGrpSpPr>
            <p:grpSpPr>
              <a:xfrm>
                <a:off x="2739768" y="4741155"/>
                <a:ext cx="534920" cy="641897"/>
                <a:chOff x="2739768" y="1808174"/>
                <a:chExt cx="534920" cy="641897"/>
              </a:xfrm>
            </p:grpSpPr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53AD1A12-3693-4B6B-B996-83E2B7971525}"/>
                    </a:ext>
                  </a:extLst>
                </p:cNvPr>
                <p:cNvSpPr/>
                <p:nvPr/>
              </p:nvSpPr>
              <p:spPr>
                <a:xfrm>
                  <a:off x="2850814" y="1817097"/>
                  <a:ext cx="299439" cy="1390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A268DDC0-6B91-42DD-A28A-E3E597CDA1EC}"/>
                    </a:ext>
                  </a:extLst>
                </p:cNvPr>
                <p:cNvGrpSpPr/>
                <p:nvPr/>
              </p:nvGrpSpPr>
              <p:grpSpPr>
                <a:xfrm>
                  <a:off x="2877074" y="1828749"/>
                  <a:ext cx="242305" cy="38162"/>
                  <a:chOff x="3250439" y="1000271"/>
                  <a:chExt cx="418306" cy="65882"/>
                </a:xfr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337E8C8B-458B-48EB-A0B0-481C6727DD04}"/>
                      </a:ext>
                    </a:extLst>
                  </p:cNvPr>
                  <p:cNvSpPr/>
                  <p:nvPr/>
                </p:nvSpPr>
                <p:spPr>
                  <a:xfrm>
                    <a:off x="325043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5919CED1-AD00-4124-A07B-D30692A3892E}"/>
                      </a:ext>
                    </a:extLst>
                  </p:cNvPr>
                  <p:cNvSpPr/>
                  <p:nvPr/>
                </p:nvSpPr>
                <p:spPr>
                  <a:xfrm>
                    <a:off x="332187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6" name="楕円 525">
                    <a:extLst>
                      <a:ext uri="{FF2B5EF4-FFF2-40B4-BE49-F238E27FC236}">
                        <a16:creationId xmlns:a16="http://schemas.microsoft.com/office/drawing/2014/main" id="{2A3FE788-6A91-42B6-A102-BECD62A9192C}"/>
                      </a:ext>
                    </a:extLst>
                  </p:cNvPr>
                  <p:cNvSpPr/>
                  <p:nvPr/>
                </p:nvSpPr>
                <p:spPr>
                  <a:xfrm>
                    <a:off x="339093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5E9C9A38-77AF-4518-B0D6-966681291F04}"/>
                      </a:ext>
                    </a:extLst>
                  </p:cNvPr>
                  <p:cNvSpPr/>
                  <p:nvPr/>
                </p:nvSpPr>
                <p:spPr>
                  <a:xfrm>
                    <a:off x="346236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8" name="楕円 527">
                    <a:extLst>
                      <a:ext uri="{FF2B5EF4-FFF2-40B4-BE49-F238E27FC236}">
                        <a16:creationId xmlns:a16="http://schemas.microsoft.com/office/drawing/2014/main" id="{CD65AD56-8A8B-486E-9871-F3333FF9AAEB}"/>
                      </a:ext>
                    </a:extLst>
                  </p:cNvPr>
                  <p:cNvSpPr/>
                  <p:nvPr/>
                </p:nvSpPr>
                <p:spPr>
                  <a:xfrm>
                    <a:off x="353142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楕円 528">
                    <a:extLst>
                      <a:ext uri="{FF2B5EF4-FFF2-40B4-BE49-F238E27FC236}">
                        <a16:creationId xmlns:a16="http://schemas.microsoft.com/office/drawing/2014/main" id="{F83CCE13-FEBD-4A56-A29D-77833A13A369}"/>
                      </a:ext>
                    </a:extLst>
                  </p:cNvPr>
                  <p:cNvSpPr/>
                  <p:nvPr/>
                </p:nvSpPr>
                <p:spPr>
                  <a:xfrm>
                    <a:off x="3602863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3117C288-3574-4564-BD97-5365CD3AE2BD}"/>
                    </a:ext>
                  </a:extLst>
                </p:cNvPr>
                <p:cNvSpPr/>
                <p:nvPr/>
              </p:nvSpPr>
              <p:spPr>
                <a:xfrm>
                  <a:off x="2954922" y="1808174"/>
                  <a:ext cx="91223" cy="9122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2C6E9449-0853-42D1-8CC7-EE389F6715E0}"/>
                    </a:ext>
                  </a:extLst>
                </p:cNvPr>
                <p:cNvSpPr/>
                <p:nvPr/>
              </p:nvSpPr>
              <p:spPr>
                <a:xfrm>
                  <a:off x="2739768" y="1870290"/>
                  <a:ext cx="532441" cy="378520"/>
                </a:xfrm>
                <a:prstGeom prst="round2SameRect">
                  <a:avLst>
                    <a:gd name="adj1" fmla="val 47387"/>
                    <a:gd name="adj2" fmla="val 37193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楕円 40">
                  <a:extLst>
                    <a:ext uri="{FF2B5EF4-FFF2-40B4-BE49-F238E27FC236}">
                      <a16:creationId xmlns:a16="http://schemas.microsoft.com/office/drawing/2014/main" id="{688E1E3B-E504-471A-8A2E-2FD48925395B}"/>
                    </a:ext>
                  </a:extLst>
                </p:cNvPr>
                <p:cNvSpPr/>
                <p:nvPr/>
              </p:nvSpPr>
              <p:spPr>
                <a:xfrm>
                  <a:off x="2753597" y="2145171"/>
                  <a:ext cx="94665" cy="304900"/>
                </a:xfrm>
                <a:custGeom>
                  <a:avLst/>
                  <a:gdLst>
                    <a:gd name="connsiteX0" fmla="*/ 0 w 138113"/>
                    <a:gd name="connsiteY0" fmla="*/ 236537 h 473074"/>
                    <a:gd name="connsiteX1" fmla="*/ 69057 w 138113"/>
                    <a:gd name="connsiteY1" fmla="*/ 0 h 473074"/>
                    <a:gd name="connsiteX2" fmla="*/ 138114 w 138113"/>
                    <a:gd name="connsiteY2" fmla="*/ 236537 h 473074"/>
                    <a:gd name="connsiteX3" fmla="*/ 69057 w 138113"/>
                    <a:gd name="connsiteY3" fmla="*/ 473074 h 473074"/>
                    <a:gd name="connsiteX4" fmla="*/ 0 w 138113"/>
                    <a:gd name="connsiteY4" fmla="*/ 236537 h 473074"/>
                    <a:gd name="connsiteX0" fmla="*/ 0 w 104777"/>
                    <a:gd name="connsiteY0" fmla="*/ 243689 h 473093"/>
                    <a:gd name="connsiteX1" fmla="*/ 35720 w 104777"/>
                    <a:gd name="connsiteY1" fmla="*/ 9 h 473093"/>
                    <a:gd name="connsiteX2" fmla="*/ 104777 w 104777"/>
                    <a:gd name="connsiteY2" fmla="*/ 236546 h 473093"/>
                    <a:gd name="connsiteX3" fmla="*/ 35720 w 104777"/>
                    <a:gd name="connsiteY3" fmla="*/ 473083 h 473093"/>
                    <a:gd name="connsiteX4" fmla="*/ 0 w 104777"/>
                    <a:gd name="connsiteY4" fmla="*/ 243689 h 473093"/>
                    <a:gd name="connsiteX0" fmla="*/ 14817 w 121038"/>
                    <a:gd name="connsiteY0" fmla="*/ 244109 h 473513"/>
                    <a:gd name="connsiteX1" fmla="*/ 50537 w 121038"/>
                    <a:gd name="connsiteY1" fmla="*/ 429 h 473513"/>
                    <a:gd name="connsiteX2" fmla="*/ 119594 w 121038"/>
                    <a:gd name="connsiteY2" fmla="*/ 236966 h 473513"/>
                    <a:gd name="connsiteX3" fmla="*/ 50537 w 121038"/>
                    <a:gd name="connsiteY3" fmla="*/ 473503 h 473513"/>
                    <a:gd name="connsiteX4" fmla="*/ 14817 w 121038"/>
                    <a:gd name="connsiteY4" fmla="*/ 244109 h 473513"/>
                    <a:gd name="connsiteX0" fmla="*/ 47207 w 151984"/>
                    <a:gd name="connsiteY0" fmla="*/ 246482 h 475882"/>
                    <a:gd name="connsiteX1" fmla="*/ 37683 w 151984"/>
                    <a:gd name="connsiteY1" fmla="*/ 421 h 475882"/>
                    <a:gd name="connsiteX2" fmla="*/ 151984 w 151984"/>
                    <a:gd name="connsiteY2" fmla="*/ 239339 h 475882"/>
                    <a:gd name="connsiteX3" fmla="*/ 82927 w 151984"/>
                    <a:gd name="connsiteY3" fmla="*/ 475876 h 475882"/>
                    <a:gd name="connsiteX4" fmla="*/ 47207 w 151984"/>
                    <a:gd name="connsiteY4" fmla="*/ 246482 h 475882"/>
                    <a:gd name="connsiteX0" fmla="*/ 47207 w 151984"/>
                    <a:gd name="connsiteY0" fmla="*/ 246482 h 477600"/>
                    <a:gd name="connsiteX1" fmla="*/ 37683 w 151984"/>
                    <a:gd name="connsiteY1" fmla="*/ 421 h 477600"/>
                    <a:gd name="connsiteX2" fmla="*/ 151984 w 151984"/>
                    <a:gd name="connsiteY2" fmla="*/ 239339 h 477600"/>
                    <a:gd name="connsiteX3" fmla="*/ 82927 w 151984"/>
                    <a:gd name="connsiteY3" fmla="*/ 475876 h 477600"/>
                    <a:gd name="connsiteX4" fmla="*/ 47207 w 151984"/>
                    <a:gd name="connsiteY4" fmla="*/ 246482 h 477600"/>
                    <a:gd name="connsiteX0" fmla="*/ 46790 w 151567"/>
                    <a:gd name="connsiteY0" fmla="*/ 246482 h 489372"/>
                    <a:gd name="connsiteX1" fmla="*/ 37266 w 151567"/>
                    <a:gd name="connsiteY1" fmla="*/ 421 h 489372"/>
                    <a:gd name="connsiteX2" fmla="*/ 151567 w 151567"/>
                    <a:gd name="connsiteY2" fmla="*/ 239339 h 489372"/>
                    <a:gd name="connsiteX3" fmla="*/ 70603 w 151567"/>
                    <a:gd name="connsiteY3" fmla="*/ 487782 h 489372"/>
                    <a:gd name="connsiteX4" fmla="*/ 46790 w 151567"/>
                    <a:gd name="connsiteY4" fmla="*/ 246482 h 489372"/>
                    <a:gd name="connsiteX0" fmla="*/ 46790 w 151567"/>
                    <a:gd name="connsiteY0" fmla="*/ 246482 h 488173"/>
                    <a:gd name="connsiteX1" fmla="*/ 37266 w 151567"/>
                    <a:gd name="connsiteY1" fmla="*/ 421 h 488173"/>
                    <a:gd name="connsiteX2" fmla="*/ 151567 w 151567"/>
                    <a:gd name="connsiteY2" fmla="*/ 239339 h 488173"/>
                    <a:gd name="connsiteX3" fmla="*/ 70603 w 151567"/>
                    <a:gd name="connsiteY3" fmla="*/ 487782 h 488173"/>
                    <a:gd name="connsiteX4" fmla="*/ 46790 w 151567"/>
                    <a:gd name="connsiteY4" fmla="*/ 246482 h 48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567" h="488173">
                      <a:moveTo>
                        <a:pt x="46790" y="246482"/>
                      </a:moveTo>
                      <a:cubicBezTo>
                        <a:pt x="41234" y="165255"/>
                        <a:pt x="-49253" y="8756"/>
                        <a:pt x="37266" y="421"/>
                      </a:cubicBezTo>
                      <a:cubicBezTo>
                        <a:pt x="123785" y="-7914"/>
                        <a:pt x="151567" y="108703"/>
                        <a:pt x="151567" y="239339"/>
                      </a:cubicBezTo>
                      <a:cubicBezTo>
                        <a:pt x="151567" y="369975"/>
                        <a:pt x="135691" y="496117"/>
                        <a:pt x="70603" y="487782"/>
                      </a:cubicBezTo>
                      <a:cubicBezTo>
                        <a:pt x="5515" y="479447"/>
                        <a:pt x="52346" y="327709"/>
                        <a:pt x="46790" y="2464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楕円 40">
                  <a:extLst>
                    <a:ext uri="{FF2B5EF4-FFF2-40B4-BE49-F238E27FC236}">
                      <a16:creationId xmlns:a16="http://schemas.microsoft.com/office/drawing/2014/main" id="{087EDC32-3193-4206-8C51-136A69866492}"/>
                    </a:ext>
                  </a:extLst>
                </p:cNvPr>
                <p:cNvSpPr/>
                <p:nvPr/>
              </p:nvSpPr>
              <p:spPr>
                <a:xfrm flipH="1">
                  <a:off x="3180023" y="2145171"/>
                  <a:ext cx="94665" cy="304900"/>
                </a:xfrm>
                <a:custGeom>
                  <a:avLst/>
                  <a:gdLst>
                    <a:gd name="connsiteX0" fmla="*/ 0 w 138113"/>
                    <a:gd name="connsiteY0" fmla="*/ 236537 h 473074"/>
                    <a:gd name="connsiteX1" fmla="*/ 69057 w 138113"/>
                    <a:gd name="connsiteY1" fmla="*/ 0 h 473074"/>
                    <a:gd name="connsiteX2" fmla="*/ 138114 w 138113"/>
                    <a:gd name="connsiteY2" fmla="*/ 236537 h 473074"/>
                    <a:gd name="connsiteX3" fmla="*/ 69057 w 138113"/>
                    <a:gd name="connsiteY3" fmla="*/ 473074 h 473074"/>
                    <a:gd name="connsiteX4" fmla="*/ 0 w 138113"/>
                    <a:gd name="connsiteY4" fmla="*/ 236537 h 473074"/>
                    <a:gd name="connsiteX0" fmla="*/ 0 w 104777"/>
                    <a:gd name="connsiteY0" fmla="*/ 243689 h 473093"/>
                    <a:gd name="connsiteX1" fmla="*/ 35720 w 104777"/>
                    <a:gd name="connsiteY1" fmla="*/ 9 h 473093"/>
                    <a:gd name="connsiteX2" fmla="*/ 104777 w 104777"/>
                    <a:gd name="connsiteY2" fmla="*/ 236546 h 473093"/>
                    <a:gd name="connsiteX3" fmla="*/ 35720 w 104777"/>
                    <a:gd name="connsiteY3" fmla="*/ 473083 h 473093"/>
                    <a:gd name="connsiteX4" fmla="*/ 0 w 104777"/>
                    <a:gd name="connsiteY4" fmla="*/ 243689 h 473093"/>
                    <a:gd name="connsiteX0" fmla="*/ 14817 w 121038"/>
                    <a:gd name="connsiteY0" fmla="*/ 244109 h 473513"/>
                    <a:gd name="connsiteX1" fmla="*/ 50537 w 121038"/>
                    <a:gd name="connsiteY1" fmla="*/ 429 h 473513"/>
                    <a:gd name="connsiteX2" fmla="*/ 119594 w 121038"/>
                    <a:gd name="connsiteY2" fmla="*/ 236966 h 473513"/>
                    <a:gd name="connsiteX3" fmla="*/ 50537 w 121038"/>
                    <a:gd name="connsiteY3" fmla="*/ 473503 h 473513"/>
                    <a:gd name="connsiteX4" fmla="*/ 14817 w 121038"/>
                    <a:gd name="connsiteY4" fmla="*/ 244109 h 473513"/>
                    <a:gd name="connsiteX0" fmla="*/ 47207 w 151984"/>
                    <a:gd name="connsiteY0" fmla="*/ 246482 h 475882"/>
                    <a:gd name="connsiteX1" fmla="*/ 37683 w 151984"/>
                    <a:gd name="connsiteY1" fmla="*/ 421 h 475882"/>
                    <a:gd name="connsiteX2" fmla="*/ 151984 w 151984"/>
                    <a:gd name="connsiteY2" fmla="*/ 239339 h 475882"/>
                    <a:gd name="connsiteX3" fmla="*/ 82927 w 151984"/>
                    <a:gd name="connsiteY3" fmla="*/ 475876 h 475882"/>
                    <a:gd name="connsiteX4" fmla="*/ 47207 w 151984"/>
                    <a:gd name="connsiteY4" fmla="*/ 246482 h 475882"/>
                    <a:gd name="connsiteX0" fmla="*/ 47207 w 151984"/>
                    <a:gd name="connsiteY0" fmla="*/ 246482 h 477600"/>
                    <a:gd name="connsiteX1" fmla="*/ 37683 w 151984"/>
                    <a:gd name="connsiteY1" fmla="*/ 421 h 477600"/>
                    <a:gd name="connsiteX2" fmla="*/ 151984 w 151984"/>
                    <a:gd name="connsiteY2" fmla="*/ 239339 h 477600"/>
                    <a:gd name="connsiteX3" fmla="*/ 82927 w 151984"/>
                    <a:gd name="connsiteY3" fmla="*/ 475876 h 477600"/>
                    <a:gd name="connsiteX4" fmla="*/ 47207 w 151984"/>
                    <a:gd name="connsiteY4" fmla="*/ 246482 h 477600"/>
                    <a:gd name="connsiteX0" fmla="*/ 46790 w 151567"/>
                    <a:gd name="connsiteY0" fmla="*/ 246482 h 489372"/>
                    <a:gd name="connsiteX1" fmla="*/ 37266 w 151567"/>
                    <a:gd name="connsiteY1" fmla="*/ 421 h 489372"/>
                    <a:gd name="connsiteX2" fmla="*/ 151567 w 151567"/>
                    <a:gd name="connsiteY2" fmla="*/ 239339 h 489372"/>
                    <a:gd name="connsiteX3" fmla="*/ 70603 w 151567"/>
                    <a:gd name="connsiteY3" fmla="*/ 487782 h 489372"/>
                    <a:gd name="connsiteX4" fmla="*/ 46790 w 151567"/>
                    <a:gd name="connsiteY4" fmla="*/ 246482 h 489372"/>
                    <a:gd name="connsiteX0" fmla="*/ 46790 w 151567"/>
                    <a:gd name="connsiteY0" fmla="*/ 246482 h 488173"/>
                    <a:gd name="connsiteX1" fmla="*/ 37266 w 151567"/>
                    <a:gd name="connsiteY1" fmla="*/ 421 h 488173"/>
                    <a:gd name="connsiteX2" fmla="*/ 151567 w 151567"/>
                    <a:gd name="connsiteY2" fmla="*/ 239339 h 488173"/>
                    <a:gd name="connsiteX3" fmla="*/ 70603 w 151567"/>
                    <a:gd name="connsiteY3" fmla="*/ 487782 h 488173"/>
                    <a:gd name="connsiteX4" fmla="*/ 46790 w 151567"/>
                    <a:gd name="connsiteY4" fmla="*/ 246482 h 48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567" h="488173">
                      <a:moveTo>
                        <a:pt x="46790" y="246482"/>
                      </a:moveTo>
                      <a:cubicBezTo>
                        <a:pt x="41234" y="165255"/>
                        <a:pt x="-49253" y="8756"/>
                        <a:pt x="37266" y="421"/>
                      </a:cubicBezTo>
                      <a:cubicBezTo>
                        <a:pt x="123785" y="-7914"/>
                        <a:pt x="151567" y="108703"/>
                        <a:pt x="151567" y="239339"/>
                      </a:cubicBezTo>
                      <a:cubicBezTo>
                        <a:pt x="151567" y="369975"/>
                        <a:pt x="135691" y="496117"/>
                        <a:pt x="70603" y="487782"/>
                      </a:cubicBezTo>
                      <a:cubicBezTo>
                        <a:pt x="5515" y="479447"/>
                        <a:pt x="52346" y="327709"/>
                        <a:pt x="46790" y="2464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四角形: 上の 2 つの角を丸める 483">
                  <a:extLst>
                    <a:ext uri="{FF2B5EF4-FFF2-40B4-BE49-F238E27FC236}">
                      <a16:creationId xmlns:a16="http://schemas.microsoft.com/office/drawing/2014/main" id="{3D89D06C-32C7-4F39-9219-A30FCA9FB3CF}"/>
                    </a:ext>
                  </a:extLst>
                </p:cNvPr>
                <p:cNvSpPr/>
                <p:nvPr/>
              </p:nvSpPr>
              <p:spPr>
                <a:xfrm>
                  <a:off x="2779180" y="1952089"/>
                  <a:ext cx="453616" cy="478651"/>
                </a:xfrm>
                <a:prstGeom prst="round2SameRect">
                  <a:avLst>
                    <a:gd name="adj1" fmla="val 22241"/>
                    <a:gd name="adj2" fmla="val 37193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B623D95E-9558-4B58-9B4E-08125C137082}"/>
                    </a:ext>
                  </a:extLst>
                </p:cNvPr>
                <p:cNvSpPr/>
                <p:nvPr/>
              </p:nvSpPr>
              <p:spPr>
                <a:xfrm>
                  <a:off x="2982192" y="1994229"/>
                  <a:ext cx="55525" cy="555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D3873157-A99A-4ED6-9633-B4CB133F3FBD}"/>
                    </a:ext>
                  </a:extLst>
                </p:cNvPr>
                <p:cNvSpPr/>
                <p:nvPr/>
              </p:nvSpPr>
              <p:spPr>
                <a:xfrm>
                  <a:off x="2942532" y="2103791"/>
                  <a:ext cx="123939" cy="164591"/>
                </a:xfrm>
                <a:custGeom>
                  <a:avLst/>
                  <a:gdLst>
                    <a:gd name="connsiteX0" fmla="*/ 98667 w 198438"/>
                    <a:gd name="connsiteY0" fmla="*/ 0 h 263525"/>
                    <a:gd name="connsiteX1" fmla="*/ 151607 w 198438"/>
                    <a:gd name="connsiteY1" fmla="*/ 163671 h 263525"/>
                    <a:gd name="connsiteX2" fmla="*/ 153130 w 198438"/>
                    <a:gd name="connsiteY2" fmla="*/ 174980 h 263525"/>
                    <a:gd name="connsiteX3" fmla="*/ 153988 w 198438"/>
                    <a:gd name="connsiteY3" fmla="*/ 174625 h 263525"/>
                    <a:gd name="connsiteX4" fmla="*/ 198438 w 198438"/>
                    <a:gd name="connsiteY4" fmla="*/ 219075 h 263525"/>
                    <a:gd name="connsiteX5" fmla="*/ 153988 w 198438"/>
                    <a:gd name="connsiteY5" fmla="*/ 263525 h 263525"/>
                    <a:gd name="connsiteX6" fmla="*/ 127794 w 198438"/>
                    <a:gd name="connsiteY6" fmla="*/ 252675 h 263525"/>
                    <a:gd name="connsiteX7" fmla="*/ 101600 w 198438"/>
                    <a:gd name="connsiteY7" fmla="*/ 263525 h 263525"/>
                    <a:gd name="connsiteX8" fmla="*/ 73025 w 198438"/>
                    <a:gd name="connsiteY8" fmla="*/ 251689 h 263525"/>
                    <a:gd name="connsiteX9" fmla="*/ 44450 w 198438"/>
                    <a:gd name="connsiteY9" fmla="*/ 263525 h 263525"/>
                    <a:gd name="connsiteX10" fmla="*/ 0 w 198438"/>
                    <a:gd name="connsiteY10" fmla="*/ 219075 h 263525"/>
                    <a:gd name="connsiteX11" fmla="*/ 44450 w 198438"/>
                    <a:gd name="connsiteY11" fmla="*/ 174625 h 263525"/>
                    <a:gd name="connsiteX12" fmla="*/ 48935 w 198438"/>
                    <a:gd name="connsiteY12" fmla="*/ 176483 h 263525"/>
                    <a:gd name="connsiteX13" fmla="*/ 50472 w 198438"/>
                    <a:gd name="connsiteY13" fmla="*/ 155701 h 263525"/>
                    <a:gd name="connsiteX14" fmla="*/ 98667 w 198438"/>
                    <a:gd name="connsiteY14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438" h="263525">
                      <a:moveTo>
                        <a:pt x="98667" y="0"/>
                      </a:moveTo>
                      <a:cubicBezTo>
                        <a:pt x="121353" y="0"/>
                        <a:pt x="142467" y="102968"/>
                        <a:pt x="151607" y="163671"/>
                      </a:cubicBezTo>
                      <a:lnTo>
                        <a:pt x="153130" y="174980"/>
                      </a:lnTo>
                      <a:lnTo>
                        <a:pt x="153988" y="174625"/>
                      </a:lnTo>
                      <a:cubicBezTo>
                        <a:pt x="178537" y="174625"/>
                        <a:pt x="198438" y="194526"/>
                        <a:pt x="198438" y="219075"/>
                      </a:cubicBezTo>
                      <a:cubicBezTo>
                        <a:pt x="198438" y="243624"/>
                        <a:pt x="178537" y="263525"/>
                        <a:pt x="153988" y="263525"/>
                      </a:cubicBezTo>
                      <a:lnTo>
                        <a:pt x="127794" y="252675"/>
                      </a:lnTo>
                      <a:lnTo>
                        <a:pt x="101600" y="263525"/>
                      </a:lnTo>
                      <a:lnTo>
                        <a:pt x="73025" y="251689"/>
                      </a:lnTo>
                      <a:lnTo>
                        <a:pt x="44450" y="263525"/>
                      </a:lnTo>
                      <a:cubicBezTo>
                        <a:pt x="19901" y="263525"/>
                        <a:pt x="0" y="243624"/>
                        <a:pt x="0" y="219075"/>
                      </a:cubicBezTo>
                      <a:cubicBezTo>
                        <a:pt x="0" y="194526"/>
                        <a:pt x="19901" y="174625"/>
                        <a:pt x="44450" y="174625"/>
                      </a:cubicBezTo>
                      <a:lnTo>
                        <a:pt x="48935" y="176483"/>
                      </a:lnTo>
                      <a:lnTo>
                        <a:pt x="50472" y="155701"/>
                      </a:lnTo>
                      <a:cubicBezTo>
                        <a:pt x="57892" y="92341"/>
                        <a:pt x="75981" y="0"/>
                        <a:pt x="986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58D4F5A8-5DB1-4009-A678-F52127497ED3}"/>
                    </a:ext>
                  </a:extLst>
                </p:cNvPr>
                <p:cNvSpPr/>
                <p:nvPr/>
              </p:nvSpPr>
              <p:spPr>
                <a:xfrm rot="5400000">
                  <a:off x="2880065" y="1990264"/>
                  <a:ext cx="38671" cy="157649"/>
                </a:xfrm>
                <a:prstGeom prst="moon">
                  <a:avLst>
                    <a:gd name="adj" fmla="val 38460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119E4E35-C473-42FB-815A-AA79CA55178D}"/>
                    </a:ext>
                  </a:extLst>
                </p:cNvPr>
                <p:cNvSpPr/>
                <p:nvPr/>
              </p:nvSpPr>
              <p:spPr>
                <a:xfrm rot="5400000">
                  <a:off x="3100180" y="1990265"/>
                  <a:ext cx="38671" cy="157649"/>
                </a:xfrm>
                <a:prstGeom prst="moon">
                  <a:avLst>
                    <a:gd name="adj" fmla="val 38460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407519F0-8EB4-40DA-9D28-8D9BFF3AB091}"/>
                    </a:ext>
                  </a:extLst>
                </p:cNvPr>
                <p:cNvSpPr/>
                <p:nvPr/>
              </p:nvSpPr>
              <p:spPr>
                <a:xfrm>
                  <a:off x="2833238" y="2118664"/>
                  <a:ext cx="121418" cy="16657"/>
                </a:xfrm>
                <a:custGeom>
                  <a:avLst/>
                  <a:gdLst>
                    <a:gd name="connsiteX0" fmla="*/ 97201 w 194402"/>
                    <a:gd name="connsiteY0" fmla="*/ 0 h 26670"/>
                    <a:gd name="connsiteX1" fmla="*/ 180269 w 194402"/>
                    <a:gd name="connsiteY1" fmla="*/ 6696 h 26670"/>
                    <a:gd name="connsiteX2" fmla="*/ 194402 w 194402"/>
                    <a:gd name="connsiteY2" fmla="*/ 13335 h 26670"/>
                    <a:gd name="connsiteX3" fmla="*/ 180269 w 194402"/>
                    <a:gd name="connsiteY3" fmla="*/ 19974 h 26670"/>
                    <a:gd name="connsiteX4" fmla="*/ 97201 w 194402"/>
                    <a:gd name="connsiteY4" fmla="*/ 26670 h 26670"/>
                    <a:gd name="connsiteX5" fmla="*/ 14133 w 194402"/>
                    <a:gd name="connsiteY5" fmla="*/ 19974 h 26670"/>
                    <a:gd name="connsiteX6" fmla="*/ 0 w 194402"/>
                    <a:gd name="connsiteY6" fmla="*/ 13335 h 26670"/>
                    <a:gd name="connsiteX7" fmla="*/ 14133 w 194402"/>
                    <a:gd name="connsiteY7" fmla="*/ 6696 h 26670"/>
                    <a:gd name="connsiteX8" fmla="*/ 97201 w 194402"/>
                    <a:gd name="connsiteY8" fmla="*/ 0 h 26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402" h="26670">
                      <a:moveTo>
                        <a:pt x="97201" y="0"/>
                      </a:moveTo>
                      <a:cubicBezTo>
                        <a:pt x="129641" y="0"/>
                        <a:pt x="159010" y="2559"/>
                        <a:pt x="180269" y="6696"/>
                      </a:cubicBezTo>
                      <a:lnTo>
                        <a:pt x="194402" y="13335"/>
                      </a:lnTo>
                      <a:lnTo>
                        <a:pt x="180269" y="19974"/>
                      </a:lnTo>
                      <a:cubicBezTo>
                        <a:pt x="159010" y="24111"/>
                        <a:pt x="129641" y="26670"/>
                        <a:pt x="97201" y="26670"/>
                      </a:cubicBezTo>
                      <a:cubicBezTo>
                        <a:pt x="64761" y="26670"/>
                        <a:pt x="35392" y="24111"/>
                        <a:pt x="14133" y="19974"/>
                      </a:cubicBezTo>
                      <a:lnTo>
                        <a:pt x="0" y="13335"/>
                      </a:lnTo>
                      <a:lnTo>
                        <a:pt x="14133" y="6696"/>
                      </a:lnTo>
                      <a:cubicBezTo>
                        <a:pt x="35392" y="2559"/>
                        <a:pt x="64761" y="0"/>
                        <a:pt x="9720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C4E38B46-F4E3-400D-B52B-162A7A00E064}"/>
                    </a:ext>
                  </a:extLst>
                </p:cNvPr>
                <p:cNvSpPr/>
                <p:nvPr/>
              </p:nvSpPr>
              <p:spPr>
                <a:xfrm>
                  <a:off x="3056328" y="2118664"/>
                  <a:ext cx="121418" cy="16657"/>
                </a:xfrm>
                <a:custGeom>
                  <a:avLst/>
                  <a:gdLst>
                    <a:gd name="connsiteX0" fmla="*/ 97201 w 194402"/>
                    <a:gd name="connsiteY0" fmla="*/ 0 h 26670"/>
                    <a:gd name="connsiteX1" fmla="*/ 180269 w 194402"/>
                    <a:gd name="connsiteY1" fmla="*/ 6696 h 26670"/>
                    <a:gd name="connsiteX2" fmla="*/ 194402 w 194402"/>
                    <a:gd name="connsiteY2" fmla="*/ 13335 h 26670"/>
                    <a:gd name="connsiteX3" fmla="*/ 180269 w 194402"/>
                    <a:gd name="connsiteY3" fmla="*/ 19974 h 26670"/>
                    <a:gd name="connsiteX4" fmla="*/ 97201 w 194402"/>
                    <a:gd name="connsiteY4" fmla="*/ 26670 h 26670"/>
                    <a:gd name="connsiteX5" fmla="*/ 14133 w 194402"/>
                    <a:gd name="connsiteY5" fmla="*/ 19974 h 26670"/>
                    <a:gd name="connsiteX6" fmla="*/ 0 w 194402"/>
                    <a:gd name="connsiteY6" fmla="*/ 13335 h 26670"/>
                    <a:gd name="connsiteX7" fmla="*/ 14133 w 194402"/>
                    <a:gd name="connsiteY7" fmla="*/ 6696 h 26670"/>
                    <a:gd name="connsiteX8" fmla="*/ 97201 w 194402"/>
                    <a:gd name="connsiteY8" fmla="*/ 0 h 26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402" h="26670">
                      <a:moveTo>
                        <a:pt x="97201" y="0"/>
                      </a:moveTo>
                      <a:cubicBezTo>
                        <a:pt x="129641" y="0"/>
                        <a:pt x="159010" y="2559"/>
                        <a:pt x="180269" y="6696"/>
                      </a:cubicBezTo>
                      <a:lnTo>
                        <a:pt x="194402" y="13335"/>
                      </a:lnTo>
                      <a:lnTo>
                        <a:pt x="180269" y="19974"/>
                      </a:lnTo>
                      <a:cubicBezTo>
                        <a:pt x="159010" y="24111"/>
                        <a:pt x="129641" y="26670"/>
                        <a:pt x="97201" y="26670"/>
                      </a:cubicBezTo>
                      <a:cubicBezTo>
                        <a:pt x="64761" y="26670"/>
                        <a:pt x="35392" y="24111"/>
                        <a:pt x="14133" y="19974"/>
                      </a:cubicBezTo>
                      <a:lnTo>
                        <a:pt x="0" y="13335"/>
                      </a:lnTo>
                      <a:lnTo>
                        <a:pt x="14133" y="6696"/>
                      </a:lnTo>
                      <a:cubicBezTo>
                        <a:pt x="35392" y="2559"/>
                        <a:pt x="64761" y="0"/>
                        <a:pt x="9720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BBBFE382-10BF-4E27-9E0D-30D5EF4E94DA}"/>
                    </a:ext>
                  </a:extLst>
                </p:cNvPr>
                <p:cNvSpPr/>
                <p:nvPr/>
              </p:nvSpPr>
              <p:spPr>
                <a:xfrm rot="5400000">
                  <a:off x="2987269" y="2277259"/>
                  <a:ext cx="28555" cy="109561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3AAE2DBD-A5AF-47D1-A09D-D9332D26EDD0}"/>
                    </a:ext>
                  </a:extLst>
                </p:cNvPr>
                <p:cNvGrpSpPr/>
                <p:nvPr/>
              </p:nvGrpSpPr>
              <p:grpSpPr>
                <a:xfrm>
                  <a:off x="2781955" y="1917985"/>
                  <a:ext cx="444149" cy="38162"/>
                  <a:chOff x="3040095" y="1000271"/>
                  <a:chExt cx="766762" cy="65882"/>
                </a:xfr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sp>
                <p:nvSpPr>
                  <p:cNvPr id="513" name="楕円 512">
                    <a:extLst>
                      <a:ext uri="{FF2B5EF4-FFF2-40B4-BE49-F238E27FC236}">
                        <a16:creationId xmlns:a16="http://schemas.microsoft.com/office/drawing/2014/main" id="{3772B16E-0464-430B-81AD-D71129CDA379}"/>
                      </a:ext>
                    </a:extLst>
                  </p:cNvPr>
                  <p:cNvSpPr/>
                  <p:nvPr/>
                </p:nvSpPr>
                <p:spPr>
                  <a:xfrm>
                    <a:off x="310994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CDEFCE05-CC1E-4D2C-801D-D162BAE0EBC1}"/>
                      </a:ext>
                    </a:extLst>
                  </p:cNvPr>
                  <p:cNvSpPr/>
                  <p:nvPr/>
                </p:nvSpPr>
                <p:spPr>
                  <a:xfrm>
                    <a:off x="318138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楕円 514">
                    <a:extLst>
                      <a:ext uri="{FF2B5EF4-FFF2-40B4-BE49-F238E27FC236}">
                        <a16:creationId xmlns:a16="http://schemas.microsoft.com/office/drawing/2014/main" id="{905FF6B8-ED38-4EB5-86A0-7DD309DFF712}"/>
                      </a:ext>
                    </a:extLst>
                  </p:cNvPr>
                  <p:cNvSpPr/>
                  <p:nvPr/>
                </p:nvSpPr>
                <p:spPr>
                  <a:xfrm>
                    <a:off x="325043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E850B8C7-242D-4DF4-9112-64238C7D1D6D}"/>
                      </a:ext>
                    </a:extLst>
                  </p:cNvPr>
                  <p:cNvSpPr/>
                  <p:nvPr/>
                </p:nvSpPr>
                <p:spPr>
                  <a:xfrm>
                    <a:off x="332187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7" name="楕円 516">
                    <a:extLst>
                      <a:ext uri="{FF2B5EF4-FFF2-40B4-BE49-F238E27FC236}">
                        <a16:creationId xmlns:a16="http://schemas.microsoft.com/office/drawing/2014/main" id="{0AD12887-A09F-4E6C-A8C0-600B0CF11B23}"/>
                      </a:ext>
                    </a:extLst>
                  </p:cNvPr>
                  <p:cNvSpPr/>
                  <p:nvPr/>
                </p:nvSpPr>
                <p:spPr>
                  <a:xfrm>
                    <a:off x="339093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19A9D2EE-542A-4347-BF42-C88E38EBF98D}"/>
                      </a:ext>
                    </a:extLst>
                  </p:cNvPr>
                  <p:cNvSpPr/>
                  <p:nvPr/>
                </p:nvSpPr>
                <p:spPr>
                  <a:xfrm>
                    <a:off x="346236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9" name="楕円 518">
                    <a:extLst>
                      <a:ext uri="{FF2B5EF4-FFF2-40B4-BE49-F238E27FC236}">
                        <a16:creationId xmlns:a16="http://schemas.microsoft.com/office/drawing/2014/main" id="{FFEE3634-995F-45D3-A3FE-0B6F02D6AFDD}"/>
                      </a:ext>
                    </a:extLst>
                  </p:cNvPr>
                  <p:cNvSpPr/>
                  <p:nvPr/>
                </p:nvSpPr>
                <p:spPr>
                  <a:xfrm>
                    <a:off x="353142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0" name="楕円 519">
                    <a:extLst>
                      <a:ext uri="{FF2B5EF4-FFF2-40B4-BE49-F238E27FC236}">
                        <a16:creationId xmlns:a16="http://schemas.microsoft.com/office/drawing/2014/main" id="{7B749EC8-22FF-4008-BA1F-A455CA79223D}"/>
                      </a:ext>
                    </a:extLst>
                  </p:cNvPr>
                  <p:cNvSpPr/>
                  <p:nvPr/>
                </p:nvSpPr>
                <p:spPr>
                  <a:xfrm>
                    <a:off x="3602863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1" name="楕円 520">
                    <a:extLst>
                      <a:ext uri="{FF2B5EF4-FFF2-40B4-BE49-F238E27FC236}">
                        <a16:creationId xmlns:a16="http://schemas.microsoft.com/office/drawing/2014/main" id="{A4AB82AE-7BFF-4E4C-BDEB-9E1CC5DC1124}"/>
                      </a:ext>
                    </a:extLst>
                  </p:cNvPr>
                  <p:cNvSpPr/>
                  <p:nvPr/>
                </p:nvSpPr>
                <p:spPr>
                  <a:xfrm>
                    <a:off x="3669538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FA4E7F2C-85DF-4F27-8B06-4513F126FCBC}"/>
                      </a:ext>
                    </a:extLst>
                  </p:cNvPr>
                  <p:cNvSpPr/>
                  <p:nvPr/>
                </p:nvSpPr>
                <p:spPr>
                  <a:xfrm>
                    <a:off x="374097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楕円 522">
                    <a:extLst>
                      <a:ext uri="{FF2B5EF4-FFF2-40B4-BE49-F238E27FC236}">
                        <a16:creationId xmlns:a16="http://schemas.microsoft.com/office/drawing/2014/main" id="{E2163B0B-8931-4A39-95A4-10A90CEC0D52}"/>
                      </a:ext>
                    </a:extLst>
                  </p:cNvPr>
                  <p:cNvSpPr/>
                  <p:nvPr/>
                </p:nvSpPr>
                <p:spPr>
                  <a:xfrm>
                    <a:off x="304009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4167EA9C-ACC1-4F7B-BE60-0C90CA4ED9B3}"/>
                    </a:ext>
                  </a:extLst>
                </p:cNvPr>
                <p:cNvGrpSpPr/>
                <p:nvPr/>
              </p:nvGrpSpPr>
              <p:grpSpPr>
                <a:xfrm>
                  <a:off x="2825086" y="1877828"/>
                  <a:ext cx="364147" cy="38162"/>
                  <a:chOff x="3040095" y="1000271"/>
                  <a:chExt cx="628650" cy="65882"/>
                </a:xfr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EBE38F6A-0E9E-4988-8D0A-2886BE0EDF4D}"/>
                      </a:ext>
                    </a:extLst>
                  </p:cNvPr>
                  <p:cNvSpPr/>
                  <p:nvPr/>
                </p:nvSpPr>
                <p:spPr>
                  <a:xfrm>
                    <a:off x="310994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B306F45E-31B9-42A3-9B22-FA51E4984359}"/>
                      </a:ext>
                    </a:extLst>
                  </p:cNvPr>
                  <p:cNvSpPr/>
                  <p:nvPr/>
                </p:nvSpPr>
                <p:spPr>
                  <a:xfrm>
                    <a:off x="318138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7DAC6126-C2B6-46B8-917B-1E12BE460DDE}"/>
                      </a:ext>
                    </a:extLst>
                  </p:cNvPr>
                  <p:cNvSpPr/>
                  <p:nvPr/>
                </p:nvSpPr>
                <p:spPr>
                  <a:xfrm>
                    <a:off x="325043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6CC9AC1E-9495-4841-B402-B7F9A4B1FA1A}"/>
                      </a:ext>
                    </a:extLst>
                  </p:cNvPr>
                  <p:cNvSpPr/>
                  <p:nvPr/>
                </p:nvSpPr>
                <p:spPr>
                  <a:xfrm>
                    <a:off x="332187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5FABE4B9-4913-4558-8AB0-31BCE1081E8D}"/>
                      </a:ext>
                    </a:extLst>
                  </p:cNvPr>
                  <p:cNvSpPr/>
                  <p:nvPr/>
                </p:nvSpPr>
                <p:spPr>
                  <a:xfrm>
                    <a:off x="3390932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9" name="楕円 508">
                    <a:extLst>
                      <a:ext uri="{FF2B5EF4-FFF2-40B4-BE49-F238E27FC236}">
                        <a16:creationId xmlns:a16="http://schemas.microsoft.com/office/drawing/2014/main" id="{7F1AB8BF-498B-4D47-BB9A-1393E10AAB81}"/>
                      </a:ext>
                    </a:extLst>
                  </p:cNvPr>
                  <p:cNvSpPr/>
                  <p:nvPr/>
                </p:nvSpPr>
                <p:spPr>
                  <a:xfrm>
                    <a:off x="3462369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8A4DA3E5-8B35-4BB3-AB9A-FCCCA460D60B}"/>
                      </a:ext>
                    </a:extLst>
                  </p:cNvPr>
                  <p:cNvSpPr/>
                  <p:nvPr/>
                </p:nvSpPr>
                <p:spPr>
                  <a:xfrm>
                    <a:off x="3531426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1" name="楕円 510">
                    <a:extLst>
                      <a:ext uri="{FF2B5EF4-FFF2-40B4-BE49-F238E27FC236}">
                        <a16:creationId xmlns:a16="http://schemas.microsoft.com/office/drawing/2014/main" id="{F7899CC9-FE36-4237-9B54-A1C769EE6557}"/>
                      </a:ext>
                    </a:extLst>
                  </p:cNvPr>
                  <p:cNvSpPr/>
                  <p:nvPr/>
                </p:nvSpPr>
                <p:spPr>
                  <a:xfrm>
                    <a:off x="3602863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B4A77CA0-7AE8-4A0B-8F1E-E506577A918E}"/>
                      </a:ext>
                    </a:extLst>
                  </p:cNvPr>
                  <p:cNvSpPr/>
                  <p:nvPr/>
                </p:nvSpPr>
                <p:spPr>
                  <a:xfrm>
                    <a:off x="3040095" y="1000271"/>
                    <a:ext cx="65882" cy="6588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D63AC253-9573-401E-BE7C-4F749A46A7B6}"/>
                    </a:ext>
                  </a:extLst>
                </p:cNvPr>
                <p:cNvSpPr/>
                <p:nvPr/>
              </p:nvSpPr>
              <p:spPr>
                <a:xfrm>
                  <a:off x="3207022" y="1957075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8B32CACE-130B-4213-AC82-E094D1570951}"/>
                    </a:ext>
                  </a:extLst>
                </p:cNvPr>
                <p:cNvSpPr/>
                <p:nvPr/>
              </p:nvSpPr>
              <p:spPr>
                <a:xfrm>
                  <a:off x="3229321" y="199422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90345E2C-C16E-4E16-AA20-50025809E601}"/>
                    </a:ext>
                  </a:extLst>
                </p:cNvPr>
                <p:cNvSpPr/>
                <p:nvPr/>
              </p:nvSpPr>
              <p:spPr>
                <a:xfrm>
                  <a:off x="2762330" y="1957077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B22A4C82-EDDF-4651-8D97-179F1BCA083E}"/>
                    </a:ext>
                  </a:extLst>
                </p:cNvPr>
                <p:cNvSpPr/>
                <p:nvPr/>
              </p:nvSpPr>
              <p:spPr>
                <a:xfrm>
                  <a:off x="3235270" y="203289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F40D9760-AE88-4A51-8EB5-E2E0238D1EB5}"/>
                    </a:ext>
                  </a:extLst>
                </p:cNvPr>
                <p:cNvSpPr/>
                <p:nvPr/>
              </p:nvSpPr>
              <p:spPr>
                <a:xfrm>
                  <a:off x="3235270" y="207007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9059B75D-5F0C-4DB7-AFE2-20D39C89A599}"/>
                    </a:ext>
                  </a:extLst>
                </p:cNvPr>
                <p:cNvSpPr/>
                <p:nvPr/>
              </p:nvSpPr>
              <p:spPr>
                <a:xfrm>
                  <a:off x="3235270" y="2107260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49744CE6-327D-49A9-894B-3CFF6D919E46}"/>
                    </a:ext>
                  </a:extLst>
                </p:cNvPr>
                <p:cNvSpPr/>
                <p:nvPr/>
              </p:nvSpPr>
              <p:spPr>
                <a:xfrm>
                  <a:off x="2744486" y="199422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6F86F0D7-F285-4B83-A7EE-56CBA6CC6EC6}"/>
                    </a:ext>
                  </a:extLst>
                </p:cNvPr>
                <p:cNvSpPr/>
                <p:nvPr/>
              </p:nvSpPr>
              <p:spPr>
                <a:xfrm>
                  <a:off x="2741519" y="2032899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9C22241C-7E7D-43DC-BD2C-AB2CD048DE8D}"/>
                    </a:ext>
                  </a:extLst>
                </p:cNvPr>
                <p:cNvSpPr/>
                <p:nvPr/>
              </p:nvSpPr>
              <p:spPr>
                <a:xfrm>
                  <a:off x="2741507" y="2070080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3E959257-0832-4D77-AF30-0DD02A65108F}"/>
                    </a:ext>
                  </a:extLst>
                </p:cNvPr>
                <p:cNvSpPr/>
                <p:nvPr/>
              </p:nvSpPr>
              <p:spPr>
                <a:xfrm>
                  <a:off x="2741506" y="2104286"/>
                  <a:ext cx="38162" cy="3816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83E71D2-096E-44B6-A312-0698F4D5B79E}"/>
                  </a:ext>
                </a:extLst>
              </p:cNvPr>
              <p:cNvSpPr/>
              <p:nvPr/>
            </p:nvSpPr>
            <p:spPr>
              <a:xfrm rot="16200000">
                <a:off x="2974795" y="5429576"/>
                <a:ext cx="45719" cy="771408"/>
              </a:xfrm>
              <a:custGeom>
                <a:avLst/>
                <a:gdLst>
                  <a:gd name="connsiteX0" fmla="*/ 45719 w 45719"/>
                  <a:gd name="connsiteY0" fmla="*/ 419100 h 771408"/>
                  <a:gd name="connsiteX1" fmla="*/ 22859 w 45719"/>
                  <a:gd name="connsiteY1" fmla="*/ 595254 h 771408"/>
                  <a:gd name="connsiteX2" fmla="*/ 45719 w 45719"/>
                  <a:gd name="connsiteY2" fmla="*/ 771408 h 771408"/>
                  <a:gd name="connsiteX3" fmla="*/ 0 w 45719"/>
                  <a:gd name="connsiteY3" fmla="*/ 595254 h 771408"/>
                  <a:gd name="connsiteX4" fmla="*/ 45719 w 45719"/>
                  <a:gd name="connsiteY4" fmla="*/ 419100 h 771408"/>
                  <a:gd name="connsiteX5" fmla="*/ 45719 w 45719"/>
                  <a:gd name="connsiteY5" fmla="*/ 0 h 771408"/>
                  <a:gd name="connsiteX6" fmla="*/ 22859 w 45719"/>
                  <a:gd name="connsiteY6" fmla="*/ 176154 h 771408"/>
                  <a:gd name="connsiteX7" fmla="*/ 45719 w 45719"/>
                  <a:gd name="connsiteY7" fmla="*/ 352308 h 771408"/>
                  <a:gd name="connsiteX8" fmla="*/ 0 w 45719"/>
                  <a:gd name="connsiteY8" fmla="*/ 176154 h 771408"/>
                  <a:gd name="connsiteX9" fmla="*/ 45719 w 45719"/>
                  <a:gd name="connsiteY9" fmla="*/ 0 h 77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9" h="771408">
                    <a:moveTo>
                      <a:pt x="45719" y="419100"/>
                    </a:moveTo>
                    <a:cubicBezTo>
                      <a:pt x="31329" y="460684"/>
                      <a:pt x="22859" y="525947"/>
                      <a:pt x="22859" y="595254"/>
                    </a:cubicBezTo>
                    <a:cubicBezTo>
                      <a:pt x="22859" y="664561"/>
                      <a:pt x="31328" y="729824"/>
                      <a:pt x="45719" y="771408"/>
                    </a:cubicBezTo>
                    <a:cubicBezTo>
                      <a:pt x="20469" y="771408"/>
                      <a:pt x="0" y="692541"/>
                      <a:pt x="0" y="595254"/>
                    </a:cubicBezTo>
                    <a:cubicBezTo>
                      <a:pt x="0" y="497967"/>
                      <a:pt x="20469" y="419100"/>
                      <a:pt x="45719" y="419100"/>
                    </a:cubicBezTo>
                    <a:close/>
                    <a:moveTo>
                      <a:pt x="45719" y="0"/>
                    </a:moveTo>
                    <a:cubicBezTo>
                      <a:pt x="31329" y="41584"/>
                      <a:pt x="22859" y="106847"/>
                      <a:pt x="22859" y="176154"/>
                    </a:cubicBezTo>
                    <a:cubicBezTo>
                      <a:pt x="22859" y="245461"/>
                      <a:pt x="31328" y="310724"/>
                      <a:pt x="45719" y="352308"/>
                    </a:cubicBezTo>
                    <a:cubicBezTo>
                      <a:pt x="20469" y="352308"/>
                      <a:pt x="0" y="273441"/>
                      <a:pt x="0" y="176154"/>
                    </a:cubicBezTo>
                    <a:cubicBezTo>
                      <a:pt x="0" y="78867"/>
                      <a:pt x="20469" y="0"/>
                      <a:pt x="4571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CDFB15D-F7AB-4A8F-A8FA-E8537A02BD2A}"/>
                  </a:ext>
                </a:extLst>
              </p:cNvPr>
              <p:cNvSpPr/>
              <p:nvPr/>
            </p:nvSpPr>
            <p:spPr>
              <a:xfrm>
                <a:off x="2701013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ED4F88F2-5142-45C7-90E9-A1F7AE5C856C}"/>
                  </a:ext>
                </a:extLst>
              </p:cNvPr>
              <p:cNvSpPr/>
              <p:nvPr/>
            </p:nvSpPr>
            <p:spPr>
              <a:xfrm>
                <a:off x="2358780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2615222-51D9-4033-BE70-A1C4E920A58D}"/>
                  </a:ext>
                </a:extLst>
              </p:cNvPr>
              <p:cNvSpPr/>
              <p:nvPr/>
            </p:nvSpPr>
            <p:spPr>
              <a:xfrm>
                <a:off x="2016546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AA08EF59-8D99-4F60-BEAC-1123B94F6276}"/>
                  </a:ext>
                </a:extLst>
              </p:cNvPr>
              <p:cNvSpPr/>
              <p:nvPr/>
            </p:nvSpPr>
            <p:spPr>
              <a:xfrm>
                <a:off x="3729949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C1F16B3D-A994-4EE1-8BD8-8EFDDB703203}"/>
                  </a:ext>
                </a:extLst>
              </p:cNvPr>
              <p:cNvSpPr/>
              <p:nvPr/>
            </p:nvSpPr>
            <p:spPr>
              <a:xfrm>
                <a:off x="3387715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3E257F2E-1D42-40F6-8849-6234269B1B09}"/>
                  </a:ext>
                </a:extLst>
              </p:cNvPr>
              <p:cNvSpPr/>
              <p:nvPr/>
            </p:nvSpPr>
            <p:spPr>
              <a:xfrm>
                <a:off x="3043245" y="6787703"/>
                <a:ext cx="246740" cy="158477"/>
              </a:xfrm>
              <a:custGeom>
                <a:avLst/>
                <a:gdLst>
                  <a:gd name="connsiteX0" fmla="*/ 190159 w 380318"/>
                  <a:gd name="connsiteY0" fmla="*/ 0 h 383484"/>
                  <a:gd name="connsiteX1" fmla="*/ 190490 w 380318"/>
                  <a:gd name="connsiteY1" fmla="*/ 127 h 383484"/>
                  <a:gd name="connsiteX2" fmla="*/ 380318 w 380318"/>
                  <a:gd name="connsiteY2" fmla="*/ 353352 h 383484"/>
                  <a:gd name="connsiteX3" fmla="*/ 376625 w 380318"/>
                  <a:gd name="connsiteY3" fmla="*/ 383484 h 383484"/>
                  <a:gd name="connsiteX4" fmla="*/ 3694 w 380318"/>
                  <a:gd name="connsiteY4" fmla="*/ 383484 h 383484"/>
                  <a:gd name="connsiteX5" fmla="*/ 0 w 380318"/>
                  <a:gd name="connsiteY5" fmla="*/ 353352 h 383484"/>
                  <a:gd name="connsiteX6" fmla="*/ 189828 w 380318"/>
                  <a:gd name="connsiteY6" fmla="*/ 127 h 38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318" h="383484">
                    <a:moveTo>
                      <a:pt x="190159" y="0"/>
                    </a:moveTo>
                    <a:lnTo>
                      <a:pt x="190490" y="127"/>
                    </a:lnTo>
                    <a:cubicBezTo>
                      <a:pt x="302044" y="58323"/>
                      <a:pt x="380318" y="194563"/>
                      <a:pt x="380318" y="353352"/>
                    </a:cubicBezTo>
                    <a:lnTo>
                      <a:pt x="376625" y="383484"/>
                    </a:lnTo>
                    <a:lnTo>
                      <a:pt x="3694" y="383484"/>
                    </a:lnTo>
                    <a:lnTo>
                      <a:pt x="0" y="353352"/>
                    </a:lnTo>
                    <a:cubicBezTo>
                      <a:pt x="0" y="194563"/>
                      <a:pt x="78274" y="58323"/>
                      <a:pt x="189828" y="127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2C85283E-14C4-4752-9F2C-9407BF31E057}"/>
                  </a:ext>
                </a:extLst>
              </p:cNvPr>
              <p:cNvGrpSpPr/>
              <p:nvPr/>
            </p:nvGrpSpPr>
            <p:grpSpPr>
              <a:xfrm>
                <a:off x="1797844" y="6727789"/>
                <a:ext cx="2402681" cy="218391"/>
                <a:chOff x="1737951" y="3794808"/>
                <a:chExt cx="2557824" cy="218391"/>
              </a:xfrm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4B6122F4-A5E7-4CCD-A28C-1253C8594ACC}"/>
                    </a:ext>
                  </a:extLst>
                </p:cNvPr>
                <p:cNvSpPr/>
                <p:nvPr/>
              </p:nvSpPr>
              <p:spPr>
                <a:xfrm>
                  <a:off x="2833326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5F73702A-AE2E-40A2-B993-852BE612324B}"/>
                    </a:ext>
                  </a:extLst>
                </p:cNvPr>
                <p:cNvSpPr/>
                <p:nvPr/>
              </p:nvSpPr>
              <p:spPr>
                <a:xfrm>
                  <a:off x="2468995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B4B35566-4774-471F-8F19-E1CFE23AFAD1}"/>
                    </a:ext>
                  </a:extLst>
                </p:cNvPr>
                <p:cNvSpPr/>
                <p:nvPr/>
              </p:nvSpPr>
              <p:spPr>
                <a:xfrm>
                  <a:off x="2104663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D3A0F798-4B49-481E-AB73-17418285089A}"/>
                    </a:ext>
                  </a:extLst>
                </p:cNvPr>
                <p:cNvSpPr/>
                <p:nvPr/>
              </p:nvSpPr>
              <p:spPr>
                <a:xfrm>
                  <a:off x="1737951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5D04BACA-59D3-47E5-98AC-E0F894B65099}"/>
                    </a:ext>
                  </a:extLst>
                </p:cNvPr>
                <p:cNvSpPr/>
                <p:nvPr/>
              </p:nvSpPr>
              <p:spPr>
                <a:xfrm>
                  <a:off x="3928701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D509E084-38A0-48EA-A952-EBE727AD5F12}"/>
                    </a:ext>
                  </a:extLst>
                </p:cNvPr>
                <p:cNvSpPr/>
                <p:nvPr/>
              </p:nvSpPr>
              <p:spPr>
                <a:xfrm>
                  <a:off x="3564369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3BEACB6B-433F-4F1B-BB06-CCE9F957B1F7}"/>
                    </a:ext>
                  </a:extLst>
                </p:cNvPr>
                <p:cNvSpPr/>
                <p:nvPr/>
              </p:nvSpPr>
              <p:spPr>
                <a:xfrm>
                  <a:off x="3197657" y="3794808"/>
                  <a:ext cx="367074" cy="218391"/>
                </a:xfrm>
                <a:custGeom>
                  <a:avLst/>
                  <a:gdLst>
                    <a:gd name="connsiteX0" fmla="*/ 190159 w 380318"/>
                    <a:gd name="connsiteY0" fmla="*/ 0 h 383484"/>
                    <a:gd name="connsiteX1" fmla="*/ 190490 w 380318"/>
                    <a:gd name="connsiteY1" fmla="*/ 127 h 383484"/>
                    <a:gd name="connsiteX2" fmla="*/ 380318 w 380318"/>
                    <a:gd name="connsiteY2" fmla="*/ 353352 h 383484"/>
                    <a:gd name="connsiteX3" fmla="*/ 376625 w 380318"/>
                    <a:gd name="connsiteY3" fmla="*/ 383484 h 383484"/>
                    <a:gd name="connsiteX4" fmla="*/ 3694 w 380318"/>
                    <a:gd name="connsiteY4" fmla="*/ 383484 h 383484"/>
                    <a:gd name="connsiteX5" fmla="*/ 0 w 380318"/>
                    <a:gd name="connsiteY5" fmla="*/ 353352 h 383484"/>
                    <a:gd name="connsiteX6" fmla="*/ 189828 w 380318"/>
                    <a:gd name="connsiteY6" fmla="*/ 127 h 38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318" h="383484">
                      <a:moveTo>
                        <a:pt x="190159" y="0"/>
                      </a:moveTo>
                      <a:lnTo>
                        <a:pt x="190490" y="127"/>
                      </a:lnTo>
                      <a:cubicBezTo>
                        <a:pt x="302044" y="58323"/>
                        <a:pt x="380318" y="194563"/>
                        <a:pt x="380318" y="353352"/>
                      </a:cubicBezTo>
                      <a:lnTo>
                        <a:pt x="376625" y="383484"/>
                      </a:lnTo>
                      <a:lnTo>
                        <a:pt x="3694" y="383484"/>
                      </a:lnTo>
                      <a:lnTo>
                        <a:pt x="0" y="353352"/>
                      </a:lnTo>
                      <a:cubicBezTo>
                        <a:pt x="0" y="194563"/>
                        <a:pt x="78274" y="58323"/>
                        <a:pt x="189828" y="12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4" name="月 453">
                <a:extLst>
                  <a:ext uri="{FF2B5EF4-FFF2-40B4-BE49-F238E27FC236}">
                    <a16:creationId xmlns:a16="http://schemas.microsoft.com/office/drawing/2014/main" id="{E68A9860-412B-4CC7-888A-4233C2984772}"/>
                  </a:ext>
                </a:extLst>
              </p:cNvPr>
              <p:cNvSpPr/>
              <p:nvPr/>
            </p:nvSpPr>
            <p:spPr>
              <a:xfrm rot="5400000">
                <a:off x="2967923" y="5747731"/>
                <a:ext cx="60041" cy="553489"/>
              </a:xfrm>
              <a:prstGeom prst="moon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楕円 3078">
                <a:extLst>
                  <a:ext uri="{FF2B5EF4-FFF2-40B4-BE49-F238E27FC236}">
                    <a16:creationId xmlns:a16="http://schemas.microsoft.com/office/drawing/2014/main" id="{2CAA9AEF-A213-4968-A1AA-E127B5D18A33}"/>
                  </a:ext>
                </a:extLst>
              </p:cNvPr>
              <p:cNvSpPr/>
              <p:nvPr/>
            </p:nvSpPr>
            <p:spPr>
              <a:xfrm>
                <a:off x="2169671" y="5670236"/>
                <a:ext cx="462404" cy="732547"/>
              </a:xfrm>
              <a:custGeom>
                <a:avLst/>
                <a:gdLst>
                  <a:gd name="connsiteX0" fmla="*/ 0 w 391014"/>
                  <a:gd name="connsiteY0" fmla="*/ 349504 h 699008"/>
                  <a:gd name="connsiteX1" fmla="*/ 195507 w 391014"/>
                  <a:gd name="connsiteY1" fmla="*/ 0 h 699008"/>
                  <a:gd name="connsiteX2" fmla="*/ 391014 w 391014"/>
                  <a:gd name="connsiteY2" fmla="*/ 349504 h 699008"/>
                  <a:gd name="connsiteX3" fmla="*/ 195507 w 391014"/>
                  <a:gd name="connsiteY3" fmla="*/ 699008 h 699008"/>
                  <a:gd name="connsiteX4" fmla="*/ 0 w 391014"/>
                  <a:gd name="connsiteY4" fmla="*/ 349504 h 699008"/>
                  <a:gd name="connsiteX0" fmla="*/ 46030 w 437044"/>
                  <a:gd name="connsiteY0" fmla="*/ 349504 h 845058"/>
                  <a:gd name="connsiteX1" fmla="*/ 241537 w 437044"/>
                  <a:gd name="connsiteY1" fmla="*/ 0 h 845058"/>
                  <a:gd name="connsiteX2" fmla="*/ 437044 w 437044"/>
                  <a:gd name="connsiteY2" fmla="*/ 349504 h 845058"/>
                  <a:gd name="connsiteX3" fmla="*/ 60562 w 437044"/>
                  <a:gd name="connsiteY3" fmla="*/ 845058 h 845058"/>
                  <a:gd name="connsiteX4" fmla="*/ 46030 w 437044"/>
                  <a:gd name="connsiteY4" fmla="*/ 349504 h 845058"/>
                  <a:gd name="connsiteX0" fmla="*/ 83152 w 474166"/>
                  <a:gd name="connsiteY0" fmla="*/ 349504 h 845058"/>
                  <a:gd name="connsiteX1" fmla="*/ 278659 w 474166"/>
                  <a:gd name="connsiteY1" fmla="*/ 0 h 845058"/>
                  <a:gd name="connsiteX2" fmla="*/ 474166 w 474166"/>
                  <a:gd name="connsiteY2" fmla="*/ 349504 h 845058"/>
                  <a:gd name="connsiteX3" fmla="*/ 97684 w 474166"/>
                  <a:gd name="connsiteY3" fmla="*/ 845058 h 845058"/>
                  <a:gd name="connsiteX4" fmla="*/ 83152 w 474166"/>
                  <a:gd name="connsiteY4" fmla="*/ 349504 h 845058"/>
                  <a:gd name="connsiteX0" fmla="*/ 83152 w 474363"/>
                  <a:gd name="connsiteY0" fmla="*/ 349539 h 845093"/>
                  <a:gd name="connsiteX1" fmla="*/ 278659 w 474363"/>
                  <a:gd name="connsiteY1" fmla="*/ 35 h 845093"/>
                  <a:gd name="connsiteX2" fmla="*/ 474166 w 474363"/>
                  <a:gd name="connsiteY2" fmla="*/ 349539 h 845093"/>
                  <a:gd name="connsiteX3" fmla="*/ 97684 w 474363"/>
                  <a:gd name="connsiteY3" fmla="*/ 845093 h 845093"/>
                  <a:gd name="connsiteX4" fmla="*/ 83152 w 474363"/>
                  <a:gd name="connsiteY4" fmla="*/ 349539 h 845093"/>
                  <a:gd name="connsiteX0" fmla="*/ 40691 w 431902"/>
                  <a:gd name="connsiteY0" fmla="*/ 349539 h 845117"/>
                  <a:gd name="connsiteX1" fmla="*/ 236198 w 431902"/>
                  <a:gd name="connsiteY1" fmla="*/ 35 h 845117"/>
                  <a:gd name="connsiteX2" fmla="*/ 431705 w 431902"/>
                  <a:gd name="connsiteY2" fmla="*/ 349539 h 845117"/>
                  <a:gd name="connsiteX3" fmla="*/ 55223 w 431902"/>
                  <a:gd name="connsiteY3" fmla="*/ 845093 h 845117"/>
                  <a:gd name="connsiteX4" fmla="*/ 40691 w 431902"/>
                  <a:gd name="connsiteY4" fmla="*/ 349539 h 845117"/>
                  <a:gd name="connsiteX0" fmla="*/ 93333 w 484544"/>
                  <a:gd name="connsiteY0" fmla="*/ 349539 h 800671"/>
                  <a:gd name="connsiteX1" fmla="*/ 288840 w 484544"/>
                  <a:gd name="connsiteY1" fmla="*/ 35 h 800671"/>
                  <a:gd name="connsiteX2" fmla="*/ 484347 w 484544"/>
                  <a:gd name="connsiteY2" fmla="*/ 349539 h 800671"/>
                  <a:gd name="connsiteX3" fmla="*/ 38015 w 484544"/>
                  <a:gd name="connsiteY3" fmla="*/ 800643 h 800671"/>
                  <a:gd name="connsiteX4" fmla="*/ 93333 w 484544"/>
                  <a:gd name="connsiteY4" fmla="*/ 349539 h 800671"/>
                  <a:gd name="connsiteX0" fmla="*/ 89203 w 480414"/>
                  <a:gd name="connsiteY0" fmla="*/ 349547 h 800679"/>
                  <a:gd name="connsiteX1" fmla="*/ 284710 w 480414"/>
                  <a:gd name="connsiteY1" fmla="*/ 43 h 800679"/>
                  <a:gd name="connsiteX2" fmla="*/ 480217 w 480414"/>
                  <a:gd name="connsiteY2" fmla="*/ 349547 h 800679"/>
                  <a:gd name="connsiteX3" fmla="*/ 33885 w 480414"/>
                  <a:gd name="connsiteY3" fmla="*/ 800651 h 800679"/>
                  <a:gd name="connsiteX4" fmla="*/ 89203 w 480414"/>
                  <a:gd name="connsiteY4" fmla="*/ 349547 h 800679"/>
                  <a:gd name="connsiteX0" fmla="*/ 93617 w 485427"/>
                  <a:gd name="connsiteY0" fmla="*/ 371760 h 822892"/>
                  <a:gd name="connsiteX1" fmla="*/ 298649 w 485427"/>
                  <a:gd name="connsiteY1" fmla="*/ 31 h 822892"/>
                  <a:gd name="connsiteX2" fmla="*/ 484631 w 485427"/>
                  <a:gd name="connsiteY2" fmla="*/ 371760 h 822892"/>
                  <a:gd name="connsiteX3" fmla="*/ 38299 w 485427"/>
                  <a:gd name="connsiteY3" fmla="*/ 822864 h 822892"/>
                  <a:gd name="connsiteX4" fmla="*/ 93617 w 485427"/>
                  <a:gd name="connsiteY4" fmla="*/ 371760 h 822892"/>
                  <a:gd name="connsiteX0" fmla="*/ 93617 w 486830"/>
                  <a:gd name="connsiteY0" fmla="*/ 371760 h 822892"/>
                  <a:gd name="connsiteX1" fmla="*/ 298649 w 486830"/>
                  <a:gd name="connsiteY1" fmla="*/ 31 h 822892"/>
                  <a:gd name="connsiteX2" fmla="*/ 484631 w 486830"/>
                  <a:gd name="connsiteY2" fmla="*/ 371760 h 822892"/>
                  <a:gd name="connsiteX3" fmla="*/ 38299 w 486830"/>
                  <a:gd name="connsiteY3" fmla="*/ 822864 h 822892"/>
                  <a:gd name="connsiteX4" fmla="*/ 93617 w 486830"/>
                  <a:gd name="connsiteY4" fmla="*/ 371760 h 822892"/>
                  <a:gd name="connsiteX0" fmla="*/ 93617 w 486830"/>
                  <a:gd name="connsiteY0" fmla="*/ 371760 h 822907"/>
                  <a:gd name="connsiteX1" fmla="*/ 298649 w 486830"/>
                  <a:gd name="connsiteY1" fmla="*/ 31 h 822907"/>
                  <a:gd name="connsiteX2" fmla="*/ 484631 w 486830"/>
                  <a:gd name="connsiteY2" fmla="*/ 371760 h 822907"/>
                  <a:gd name="connsiteX3" fmla="*/ 38299 w 486830"/>
                  <a:gd name="connsiteY3" fmla="*/ 822864 h 822907"/>
                  <a:gd name="connsiteX4" fmla="*/ 93617 w 486830"/>
                  <a:gd name="connsiteY4" fmla="*/ 371760 h 8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830" h="822907">
                    <a:moveTo>
                      <a:pt x="93617" y="371760"/>
                    </a:moveTo>
                    <a:cubicBezTo>
                      <a:pt x="137009" y="234621"/>
                      <a:pt x="76373" y="-3144"/>
                      <a:pt x="298649" y="31"/>
                    </a:cubicBezTo>
                    <a:cubicBezTo>
                      <a:pt x="520925" y="3206"/>
                      <a:pt x="484631" y="178734"/>
                      <a:pt x="484631" y="371760"/>
                    </a:cubicBezTo>
                    <a:cubicBezTo>
                      <a:pt x="478281" y="656861"/>
                      <a:pt x="133575" y="826039"/>
                      <a:pt x="38299" y="822864"/>
                    </a:cubicBezTo>
                    <a:cubicBezTo>
                      <a:pt x="-56977" y="819689"/>
                      <a:pt x="50225" y="508899"/>
                      <a:pt x="93617" y="37176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楕円 3078">
                <a:extLst>
                  <a:ext uri="{FF2B5EF4-FFF2-40B4-BE49-F238E27FC236}">
                    <a16:creationId xmlns:a16="http://schemas.microsoft.com/office/drawing/2014/main" id="{AAF76BB8-727A-4034-BA2E-0B61DB6D6AF5}"/>
                  </a:ext>
                </a:extLst>
              </p:cNvPr>
              <p:cNvSpPr/>
              <p:nvPr/>
            </p:nvSpPr>
            <p:spPr>
              <a:xfrm>
                <a:off x="2227278" y="5724210"/>
                <a:ext cx="334947" cy="632595"/>
              </a:xfrm>
              <a:custGeom>
                <a:avLst/>
                <a:gdLst>
                  <a:gd name="connsiteX0" fmla="*/ 0 w 391014"/>
                  <a:gd name="connsiteY0" fmla="*/ 349504 h 699008"/>
                  <a:gd name="connsiteX1" fmla="*/ 195507 w 391014"/>
                  <a:gd name="connsiteY1" fmla="*/ 0 h 699008"/>
                  <a:gd name="connsiteX2" fmla="*/ 391014 w 391014"/>
                  <a:gd name="connsiteY2" fmla="*/ 349504 h 699008"/>
                  <a:gd name="connsiteX3" fmla="*/ 195507 w 391014"/>
                  <a:gd name="connsiteY3" fmla="*/ 699008 h 699008"/>
                  <a:gd name="connsiteX4" fmla="*/ 0 w 391014"/>
                  <a:gd name="connsiteY4" fmla="*/ 349504 h 699008"/>
                  <a:gd name="connsiteX0" fmla="*/ 46030 w 437044"/>
                  <a:gd name="connsiteY0" fmla="*/ 349504 h 845058"/>
                  <a:gd name="connsiteX1" fmla="*/ 241537 w 437044"/>
                  <a:gd name="connsiteY1" fmla="*/ 0 h 845058"/>
                  <a:gd name="connsiteX2" fmla="*/ 437044 w 437044"/>
                  <a:gd name="connsiteY2" fmla="*/ 349504 h 845058"/>
                  <a:gd name="connsiteX3" fmla="*/ 60562 w 437044"/>
                  <a:gd name="connsiteY3" fmla="*/ 845058 h 845058"/>
                  <a:gd name="connsiteX4" fmla="*/ 46030 w 437044"/>
                  <a:gd name="connsiteY4" fmla="*/ 349504 h 845058"/>
                  <a:gd name="connsiteX0" fmla="*/ 83152 w 474166"/>
                  <a:gd name="connsiteY0" fmla="*/ 349504 h 845058"/>
                  <a:gd name="connsiteX1" fmla="*/ 278659 w 474166"/>
                  <a:gd name="connsiteY1" fmla="*/ 0 h 845058"/>
                  <a:gd name="connsiteX2" fmla="*/ 474166 w 474166"/>
                  <a:gd name="connsiteY2" fmla="*/ 349504 h 845058"/>
                  <a:gd name="connsiteX3" fmla="*/ 97684 w 474166"/>
                  <a:gd name="connsiteY3" fmla="*/ 845058 h 845058"/>
                  <a:gd name="connsiteX4" fmla="*/ 83152 w 474166"/>
                  <a:gd name="connsiteY4" fmla="*/ 349504 h 845058"/>
                  <a:gd name="connsiteX0" fmla="*/ 83152 w 474363"/>
                  <a:gd name="connsiteY0" fmla="*/ 349539 h 845093"/>
                  <a:gd name="connsiteX1" fmla="*/ 278659 w 474363"/>
                  <a:gd name="connsiteY1" fmla="*/ 35 h 845093"/>
                  <a:gd name="connsiteX2" fmla="*/ 474166 w 474363"/>
                  <a:gd name="connsiteY2" fmla="*/ 349539 h 845093"/>
                  <a:gd name="connsiteX3" fmla="*/ 97684 w 474363"/>
                  <a:gd name="connsiteY3" fmla="*/ 845093 h 845093"/>
                  <a:gd name="connsiteX4" fmla="*/ 83152 w 474363"/>
                  <a:gd name="connsiteY4" fmla="*/ 349539 h 845093"/>
                  <a:gd name="connsiteX0" fmla="*/ 40691 w 431902"/>
                  <a:gd name="connsiteY0" fmla="*/ 349539 h 845117"/>
                  <a:gd name="connsiteX1" fmla="*/ 236198 w 431902"/>
                  <a:gd name="connsiteY1" fmla="*/ 35 h 845117"/>
                  <a:gd name="connsiteX2" fmla="*/ 431705 w 431902"/>
                  <a:gd name="connsiteY2" fmla="*/ 349539 h 845117"/>
                  <a:gd name="connsiteX3" fmla="*/ 55223 w 431902"/>
                  <a:gd name="connsiteY3" fmla="*/ 845093 h 845117"/>
                  <a:gd name="connsiteX4" fmla="*/ 40691 w 431902"/>
                  <a:gd name="connsiteY4" fmla="*/ 349539 h 845117"/>
                  <a:gd name="connsiteX0" fmla="*/ 93333 w 484544"/>
                  <a:gd name="connsiteY0" fmla="*/ 349539 h 800671"/>
                  <a:gd name="connsiteX1" fmla="*/ 288840 w 484544"/>
                  <a:gd name="connsiteY1" fmla="*/ 35 h 800671"/>
                  <a:gd name="connsiteX2" fmla="*/ 484347 w 484544"/>
                  <a:gd name="connsiteY2" fmla="*/ 349539 h 800671"/>
                  <a:gd name="connsiteX3" fmla="*/ 38015 w 484544"/>
                  <a:gd name="connsiteY3" fmla="*/ 800643 h 800671"/>
                  <a:gd name="connsiteX4" fmla="*/ 93333 w 484544"/>
                  <a:gd name="connsiteY4" fmla="*/ 349539 h 800671"/>
                  <a:gd name="connsiteX0" fmla="*/ 89203 w 480414"/>
                  <a:gd name="connsiteY0" fmla="*/ 349547 h 800679"/>
                  <a:gd name="connsiteX1" fmla="*/ 284710 w 480414"/>
                  <a:gd name="connsiteY1" fmla="*/ 43 h 800679"/>
                  <a:gd name="connsiteX2" fmla="*/ 480217 w 480414"/>
                  <a:gd name="connsiteY2" fmla="*/ 349547 h 800679"/>
                  <a:gd name="connsiteX3" fmla="*/ 33885 w 480414"/>
                  <a:gd name="connsiteY3" fmla="*/ 800651 h 800679"/>
                  <a:gd name="connsiteX4" fmla="*/ 89203 w 480414"/>
                  <a:gd name="connsiteY4" fmla="*/ 349547 h 800679"/>
                  <a:gd name="connsiteX0" fmla="*/ 93617 w 485427"/>
                  <a:gd name="connsiteY0" fmla="*/ 371760 h 822892"/>
                  <a:gd name="connsiteX1" fmla="*/ 298649 w 485427"/>
                  <a:gd name="connsiteY1" fmla="*/ 31 h 822892"/>
                  <a:gd name="connsiteX2" fmla="*/ 484631 w 485427"/>
                  <a:gd name="connsiteY2" fmla="*/ 371760 h 822892"/>
                  <a:gd name="connsiteX3" fmla="*/ 38299 w 485427"/>
                  <a:gd name="connsiteY3" fmla="*/ 822864 h 822892"/>
                  <a:gd name="connsiteX4" fmla="*/ 93617 w 485427"/>
                  <a:gd name="connsiteY4" fmla="*/ 371760 h 822892"/>
                  <a:gd name="connsiteX0" fmla="*/ 93617 w 486830"/>
                  <a:gd name="connsiteY0" fmla="*/ 371760 h 822892"/>
                  <a:gd name="connsiteX1" fmla="*/ 298649 w 486830"/>
                  <a:gd name="connsiteY1" fmla="*/ 31 h 822892"/>
                  <a:gd name="connsiteX2" fmla="*/ 484631 w 486830"/>
                  <a:gd name="connsiteY2" fmla="*/ 371760 h 822892"/>
                  <a:gd name="connsiteX3" fmla="*/ 38299 w 486830"/>
                  <a:gd name="connsiteY3" fmla="*/ 822864 h 822892"/>
                  <a:gd name="connsiteX4" fmla="*/ 93617 w 486830"/>
                  <a:gd name="connsiteY4" fmla="*/ 371760 h 822892"/>
                  <a:gd name="connsiteX0" fmla="*/ 93617 w 486830"/>
                  <a:gd name="connsiteY0" fmla="*/ 371760 h 822907"/>
                  <a:gd name="connsiteX1" fmla="*/ 298649 w 486830"/>
                  <a:gd name="connsiteY1" fmla="*/ 31 h 822907"/>
                  <a:gd name="connsiteX2" fmla="*/ 484631 w 486830"/>
                  <a:gd name="connsiteY2" fmla="*/ 371760 h 822907"/>
                  <a:gd name="connsiteX3" fmla="*/ 38299 w 486830"/>
                  <a:gd name="connsiteY3" fmla="*/ 822864 h 822907"/>
                  <a:gd name="connsiteX4" fmla="*/ 93617 w 486830"/>
                  <a:gd name="connsiteY4" fmla="*/ 371760 h 822907"/>
                  <a:gd name="connsiteX0" fmla="*/ 131769 w 524982"/>
                  <a:gd name="connsiteY0" fmla="*/ 371761 h 851420"/>
                  <a:gd name="connsiteX1" fmla="*/ 336801 w 524982"/>
                  <a:gd name="connsiteY1" fmla="*/ 32 h 851420"/>
                  <a:gd name="connsiteX2" fmla="*/ 522783 w 524982"/>
                  <a:gd name="connsiteY2" fmla="*/ 371761 h 851420"/>
                  <a:gd name="connsiteX3" fmla="*/ 31788 w 524982"/>
                  <a:gd name="connsiteY3" fmla="*/ 851382 h 851420"/>
                  <a:gd name="connsiteX4" fmla="*/ 131769 w 524982"/>
                  <a:gd name="connsiteY4" fmla="*/ 371761 h 851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982" h="851420">
                    <a:moveTo>
                      <a:pt x="131769" y="371761"/>
                    </a:moveTo>
                    <a:cubicBezTo>
                      <a:pt x="182605" y="229869"/>
                      <a:pt x="114525" y="-3143"/>
                      <a:pt x="336801" y="32"/>
                    </a:cubicBezTo>
                    <a:cubicBezTo>
                      <a:pt x="559077" y="3207"/>
                      <a:pt x="522783" y="178735"/>
                      <a:pt x="522783" y="371761"/>
                    </a:cubicBezTo>
                    <a:cubicBezTo>
                      <a:pt x="516433" y="656862"/>
                      <a:pt x="127064" y="854557"/>
                      <a:pt x="31788" y="851382"/>
                    </a:cubicBezTo>
                    <a:cubicBezTo>
                      <a:pt x="-63488" y="848207"/>
                      <a:pt x="80934" y="513653"/>
                      <a:pt x="131769" y="37176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Text" lastClr="000000">
                      <a:lumMod val="75000"/>
                      <a:lumOff val="2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2BF1F1F1-4176-473C-8D61-ED75D98CEF99}"/>
                  </a:ext>
                </a:extLst>
              </p:cNvPr>
              <p:cNvSpPr/>
              <p:nvPr/>
            </p:nvSpPr>
            <p:spPr>
              <a:xfrm>
                <a:off x="2049577" y="6270295"/>
                <a:ext cx="1912824" cy="457495"/>
              </a:xfrm>
              <a:prstGeom prst="round2SameRect">
                <a:avLst>
                  <a:gd name="adj1" fmla="val 46103"/>
                  <a:gd name="adj2" fmla="val 50000"/>
                </a:avLst>
              </a:pr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CE17796D-EBC0-48AF-B89F-238F2E041CB9}"/>
                  </a:ext>
                </a:extLst>
              </p:cNvPr>
              <p:cNvSpPr/>
              <p:nvPr/>
            </p:nvSpPr>
            <p:spPr>
              <a:xfrm>
                <a:off x="3396442" y="6270295"/>
                <a:ext cx="535108" cy="150511"/>
              </a:xfrm>
              <a:custGeom>
                <a:avLst/>
                <a:gdLst>
                  <a:gd name="connsiteX0" fmla="*/ 0 w 535108"/>
                  <a:gd name="connsiteY0" fmla="*/ 0 h 150511"/>
                  <a:gd name="connsiteX1" fmla="*/ 358674 w 535108"/>
                  <a:gd name="connsiteY1" fmla="*/ 0 h 150511"/>
                  <a:gd name="connsiteX2" fmla="*/ 507816 w 535108"/>
                  <a:gd name="connsiteY2" fmla="*/ 61777 h 150511"/>
                  <a:gd name="connsiteX3" fmla="*/ 535108 w 535108"/>
                  <a:gd name="connsiteY3" fmla="*/ 102256 h 150511"/>
                  <a:gd name="connsiteX4" fmla="*/ 502491 w 535108"/>
                  <a:gd name="connsiteY4" fmla="*/ 119823 h 150511"/>
                  <a:gd name="connsiteX5" fmla="*/ 219868 w 535108"/>
                  <a:gd name="connsiteY5" fmla="*/ 133922 h 150511"/>
                  <a:gd name="connsiteX6" fmla="*/ 27249 w 535108"/>
                  <a:gd name="connsiteY6" fmla="*/ 29932 h 15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5108" h="150511">
                    <a:moveTo>
                      <a:pt x="0" y="0"/>
                    </a:moveTo>
                    <a:lnTo>
                      <a:pt x="358674" y="0"/>
                    </a:lnTo>
                    <a:cubicBezTo>
                      <a:pt x="416918" y="0"/>
                      <a:pt x="469648" y="23608"/>
                      <a:pt x="507816" y="61777"/>
                    </a:cubicBezTo>
                    <a:lnTo>
                      <a:pt x="535108" y="102256"/>
                    </a:lnTo>
                    <a:lnTo>
                      <a:pt x="502491" y="119823"/>
                    </a:lnTo>
                    <a:cubicBezTo>
                      <a:pt x="422034" y="153765"/>
                      <a:pt x="321469" y="161146"/>
                      <a:pt x="219868" y="133922"/>
                    </a:cubicBezTo>
                    <a:cubicBezTo>
                      <a:pt x="143667" y="113504"/>
                      <a:pt x="77704" y="76520"/>
                      <a:pt x="27249" y="2993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四角形: 上の 2 つの角を丸める 459">
                <a:extLst>
                  <a:ext uri="{FF2B5EF4-FFF2-40B4-BE49-F238E27FC236}">
                    <a16:creationId xmlns:a16="http://schemas.microsoft.com/office/drawing/2014/main" id="{550468E7-86B5-4AD9-B3B8-2FDED110B7CB}"/>
                  </a:ext>
                </a:extLst>
              </p:cNvPr>
              <p:cNvSpPr/>
              <p:nvPr/>
            </p:nvSpPr>
            <p:spPr>
              <a:xfrm>
                <a:off x="3296498" y="5986582"/>
                <a:ext cx="433450" cy="342042"/>
              </a:xfrm>
              <a:prstGeom prst="round2SameRect">
                <a:avLst>
                  <a:gd name="adj1" fmla="val 50000"/>
                  <a:gd name="adj2" fmla="val 40619"/>
                </a:avLst>
              </a:pr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四角形: 上の 2 つの角を丸める 460">
                <a:extLst>
                  <a:ext uri="{FF2B5EF4-FFF2-40B4-BE49-F238E27FC236}">
                    <a16:creationId xmlns:a16="http://schemas.microsoft.com/office/drawing/2014/main" id="{6A7419E7-04F6-4A4D-AFB9-36EED8B6E9B6}"/>
                  </a:ext>
                </a:extLst>
              </p:cNvPr>
              <p:cNvSpPr/>
              <p:nvPr/>
            </p:nvSpPr>
            <p:spPr>
              <a:xfrm>
                <a:off x="3324796" y="6044713"/>
                <a:ext cx="361380" cy="258862"/>
              </a:xfrm>
              <a:prstGeom prst="round2SameRect">
                <a:avLst>
                  <a:gd name="adj1" fmla="val 50000"/>
                  <a:gd name="adj2" fmla="val 40619"/>
                </a:avLst>
              </a:prstGeom>
              <a:gradFill>
                <a:gsLst>
                  <a:gs pos="100000">
                    <a:sysClr val="windowText" lastClr="000000">
                      <a:lumMod val="75000"/>
                      <a:lumOff val="2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DC874DC5-4DFD-4A45-87B0-44AB730D34C0}"/>
                  </a:ext>
                </a:extLst>
              </p:cNvPr>
              <p:cNvSpPr/>
              <p:nvPr/>
            </p:nvSpPr>
            <p:spPr>
              <a:xfrm>
                <a:off x="2454875" y="6451069"/>
                <a:ext cx="579700" cy="271152"/>
              </a:xfrm>
              <a:custGeom>
                <a:avLst/>
                <a:gdLst>
                  <a:gd name="connsiteX0" fmla="*/ 578678 w 579700"/>
                  <a:gd name="connsiteY0" fmla="*/ 0 h 271152"/>
                  <a:gd name="connsiteX1" fmla="*/ 399633 w 579700"/>
                  <a:gd name="connsiteY1" fmla="*/ 251913 h 271152"/>
                  <a:gd name="connsiteX2" fmla="*/ 362513 w 579700"/>
                  <a:gd name="connsiteY2" fmla="*/ 271152 h 271152"/>
                  <a:gd name="connsiteX3" fmla="*/ 0 w 579700"/>
                  <a:gd name="connsiteY3" fmla="*/ 271152 h 271152"/>
                  <a:gd name="connsiteX4" fmla="*/ 118862 w 579700"/>
                  <a:gd name="connsiteY4" fmla="*/ 249196 h 271152"/>
                  <a:gd name="connsiteX5" fmla="*/ 578678 w 579700"/>
                  <a:gd name="connsiteY5" fmla="*/ 0 h 271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700" h="271152">
                    <a:moveTo>
                      <a:pt x="578678" y="0"/>
                    </a:moveTo>
                    <a:cubicBezTo>
                      <a:pt x="589052" y="89020"/>
                      <a:pt x="519871" y="178770"/>
                      <a:pt x="399633" y="251913"/>
                    </a:cubicBezTo>
                    <a:lnTo>
                      <a:pt x="362513" y="271152"/>
                    </a:lnTo>
                    <a:lnTo>
                      <a:pt x="0" y="271152"/>
                    </a:lnTo>
                    <a:lnTo>
                      <a:pt x="118862" y="249196"/>
                    </a:lnTo>
                    <a:cubicBezTo>
                      <a:pt x="326164" y="195882"/>
                      <a:pt x="495935" y="105770"/>
                      <a:pt x="578678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496E5124-B442-4C4C-977D-D798607C4264}"/>
                  </a:ext>
                </a:extLst>
              </p:cNvPr>
              <p:cNvSpPr/>
              <p:nvPr/>
            </p:nvSpPr>
            <p:spPr>
              <a:xfrm>
                <a:off x="2050691" y="6315115"/>
                <a:ext cx="950936" cy="324554"/>
              </a:xfrm>
              <a:custGeom>
                <a:avLst/>
                <a:gdLst>
                  <a:gd name="connsiteX0" fmla="*/ 950936 w 950936"/>
                  <a:gd name="connsiteY0" fmla="*/ 0 h 324554"/>
                  <a:gd name="connsiteX1" fmla="*/ 244191 w 950936"/>
                  <a:gd name="connsiteY1" fmla="*/ 324554 h 324554"/>
                  <a:gd name="connsiteX2" fmla="*/ 101757 w 950936"/>
                  <a:gd name="connsiteY2" fmla="*/ 317960 h 324554"/>
                  <a:gd name="connsiteX3" fmla="*/ 41398 w 950936"/>
                  <a:gd name="connsiteY3" fmla="*/ 309356 h 324554"/>
                  <a:gd name="connsiteX4" fmla="*/ 16863 w 950936"/>
                  <a:gd name="connsiteY4" fmla="*/ 272966 h 324554"/>
                  <a:gd name="connsiteX5" fmla="*/ 0 w 950936"/>
                  <a:gd name="connsiteY5" fmla="*/ 189439 h 324554"/>
                  <a:gd name="connsiteX6" fmla="*/ 23015 w 950936"/>
                  <a:gd name="connsiteY6" fmla="*/ 194295 h 324554"/>
                  <a:gd name="connsiteX7" fmla="*/ 244191 w 950936"/>
                  <a:gd name="connsiteY7" fmla="*/ 209058 h 324554"/>
                  <a:gd name="connsiteX8" fmla="*/ 950936 w 950936"/>
                  <a:gd name="connsiteY8" fmla="*/ 0 h 32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0936" h="324554">
                    <a:moveTo>
                      <a:pt x="950936" y="0"/>
                    </a:moveTo>
                    <a:cubicBezTo>
                      <a:pt x="950936" y="179246"/>
                      <a:pt x="634515" y="324554"/>
                      <a:pt x="244191" y="324554"/>
                    </a:cubicBezTo>
                    <a:cubicBezTo>
                      <a:pt x="195400" y="324554"/>
                      <a:pt x="147764" y="322283"/>
                      <a:pt x="101757" y="317960"/>
                    </a:cubicBezTo>
                    <a:lnTo>
                      <a:pt x="41398" y="309356"/>
                    </a:lnTo>
                    <a:lnTo>
                      <a:pt x="16863" y="272966"/>
                    </a:lnTo>
                    <a:lnTo>
                      <a:pt x="0" y="189439"/>
                    </a:lnTo>
                    <a:lnTo>
                      <a:pt x="23015" y="194295"/>
                    </a:lnTo>
                    <a:cubicBezTo>
                      <a:pt x="93709" y="203948"/>
                      <a:pt x="168071" y="209058"/>
                      <a:pt x="244191" y="209058"/>
                    </a:cubicBezTo>
                    <a:cubicBezTo>
                      <a:pt x="548669" y="209058"/>
                      <a:pt x="825030" y="127309"/>
                      <a:pt x="95093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C277B3E2-71F0-4F10-BEE9-1D0034FAFD4D}"/>
                  </a:ext>
                </a:extLst>
              </p:cNvPr>
              <p:cNvSpPr/>
              <p:nvPr/>
            </p:nvSpPr>
            <p:spPr>
              <a:xfrm>
                <a:off x="2070707" y="6272782"/>
                <a:ext cx="916442" cy="177411"/>
              </a:xfrm>
              <a:custGeom>
                <a:avLst/>
                <a:gdLst>
                  <a:gd name="connsiteX0" fmla="*/ 811193 w 916442"/>
                  <a:gd name="connsiteY0" fmla="*/ 0 h 177411"/>
                  <a:gd name="connsiteX1" fmla="*/ 916442 w 916442"/>
                  <a:gd name="connsiteY1" fmla="*/ 0 h 177411"/>
                  <a:gd name="connsiteX2" fmla="*/ 909179 w 916442"/>
                  <a:gd name="connsiteY2" fmla="*/ 15975 h 177411"/>
                  <a:gd name="connsiteX3" fmla="*/ 360678 w 916442"/>
                  <a:gd name="connsiteY3" fmla="*/ 177411 h 177411"/>
                  <a:gd name="connsiteX4" fmla="*/ 27850 w 916442"/>
                  <a:gd name="connsiteY4" fmla="*/ 132269 h 177411"/>
                  <a:gd name="connsiteX5" fmla="*/ 0 w 916442"/>
                  <a:gd name="connsiteY5" fmla="*/ 122066 h 177411"/>
                  <a:gd name="connsiteX6" fmla="*/ 40648 w 916442"/>
                  <a:gd name="connsiteY6" fmla="*/ 61777 h 177411"/>
                  <a:gd name="connsiteX7" fmla="*/ 60844 w 916442"/>
                  <a:gd name="connsiteY7" fmla="*/ 48161 h 177411"/>
                  <a:gd name="connsiteX8" fmla="*/ 174385 w 916442"/>
                  <a:gd name="connsiteY8" fmla="*/ 71327 h 177411"/>
                  <a:gd name="connsiteX9" fmla="*/ 360678 w 916442"/>
                  <a:gd name="connsiteY9" fmla="*/ 83350 h 177411"/>
                  <a:gd name="connsiteX10" fmla="*/ 714722 w 916442"/>
                  <a:gd name="connsiteY10" fmla="*/ 37100 h 177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6442" h="177411">
                    <a:moveTo>
                      <a:pt x="811193" y="0"/>
                    </a:moveTo>
                    <a:lnTo>
                      <a:pt x="916442" y="0"/>
                    </a:lnTo>
                    <a:lnTo>
                      <a:pt x="909179" y="15975"/>
                    </a:lnTo>
                    <a:cubicBezTo>
                      <a:pt x="818810" y="110844"/>
                      <a:pt x="607251" y="177411"/>
                      <a:pt x="360678" y="177411"/>
                    </a:cubicBezTo>
                    <a:cubicBezTo>
                      <a:pt x="237391" y="177411"/>
                      <a:pt x="122858" y="160769"/>
                      <a:pt x="27850" y="132269"/>
                    </a:cubicBezTo>
                    <a:lnTo>
                      <a:pt x="0" y="122066"/>
                    </a:lnTo>
                    <a:lnTo>
                      <a:pt x="40648" y="61777"/>
                    </a:lnTo>
                    <a:lnTo>
                      <a:pt x="60844" y="48161"/>
                    </a:lnTo>
                    <a:lnTo>
                      <a:pt x="174385" y="71327"/>
                    </a:lnTo>
                    <a:cubicBezTo>
                      <a:pt x="233929" y="79189"/>
                      <a:pt x="296563" y="83350"/>
                      <a:pt x="360678" y="83350"/>
                    </a:cubicBezTo>
                    <a:cubicBezTo>
                      <a:pt x="488907" y="83350"/>
                      <a:pt x="611215" y="66705"/>
                      <a:pt x="714722" y="3710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9E4D521-4460-460D-B47B-A0A6344F5B50}"/>
                  </a:ext>
                </a:extLst>
              </p:cNvPr>
              <p:cNvSpPr/>
              <p:nvPr/>
            </p:nvSpPr>
            <p:spPr>
              <a:xfrm>
                <a:off x="2905224" y="6270294"/>
                <a:ext cx="280829" cy="457496"/>
              </a:xfrm>
              <a:custGeom>
                <a:avLst/>
                <a:gdLst>
                  <a:gd name="connsiteX0" fmla="*/ 22232 w 280829"/>
                  <a:gd name="connsiteY0" fmla="*/ 0 h 457496"/>
                  <a:gd name="connsiteX1" fmla="*/ 124015 w 280829"/>
                  <a:gd name="connsiteY1" fmla="*/ 0 h 457496"/>
                  <a:gd name="connsiteX2" fmla="*/ 121119 w 280829"/>
                  <a:gd name="connsiteY2" fmla="*/ 15309 h 457496"/>
                  <a:gd name="connsiteX3" fmla="*/ 138623 w 280829"/>
                  <a:gd name="connsiteY3" fmla="*/ 210305 h 457496"/>
                  <a:gd name="connsiteX4" fmla="*/ 220962 w 280829"/>
                  <a:gd name="connsiteY4" fmla="*/ 387930 h 457496"/>
                  <a:gd name="connsiteX5" fmla="*/ 280829 w 280829"/>
                  <a:gd name="connsiteY5" fmla="*/ 457496 h 457496"/>
                  <a:gd name="connsiteX6" fmla="*/ 148690 w 280829"/>
                  <a:gd name="connsiteY6" fmla="*/ 457496 h 457496"/>
                  <a:gd name="connsiteX7" fmla="*/ 107683 w 280829"/>
                  <a:gd name="connsiteY7" fmla="*/ 418316 h 457496"/>
                  <a:gd name="connsiteX8" fmla="*/ 15801 w 280829"/>
                  <a:gd name="connsiteY8" fmla="*/ 243215 h 457496"/>
                  <a:gd name="connsiteX9" fmla="*/ 344 w 280829"/>
                  <a:gd name="connsiteY9" fmla="*/ 108314 h 45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29" h="457496">
                    <a:moveTo>
                      <a:pt x="22232" y="0"/>
                    </a:moveTo>
                    <a:lnTo>
                      <a:pt x="124015" y="0"/>
                    </a:lnTo>
                    <a:lnTo>
                      <a:pt x="121119" y="15309"/>
                    </a:lnTo>
                    <a:cubicBezTo>
                      <a:pt x="115376" y="78042"/>
                      <a:pt x="121055" y="144741"/>
                      <a:pt x="138623" y="210305"/>
                    </a:cubicBezTo>
                    <a:cubicBezTo>
                      <a:pt x="156191" y="275870"/>
                      <a:pt x="184623" y="336473"/>
                      <a:pt x="220962" y="387930"/>
                    </a:cubicBezTo>
                    <a:lnTo>
                      <a:pt x="280829" y="457496"/>
                    </a:lnTo>
                    <a:lnTo>
                      <a:pt x="148690" y="457496"/>
                    </a:lnTo>
                    <a:lnTo>
                      <a:pt x="107683" y="418316"/>
                    </a:lnTo>
                    <a:cubicBezTo>
                      <a:pt x="66944" y="372220"/>
                      <a:pt x="34296" y="312240"/>
                      <a:pt x="15801" y="243215"/>
                    </a:cubicBezTo>
                    <a:cubicBezTo>
                      <a:pt x="3471" y="197199"/>
                      <a:pt x="-1402" y="151518"/>
                      <a:pt x="344" y="10831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7AFAAF48-1B23-4A04-97EA-2A7B58473685}"/>
                  </a:ext>
                </a:extLst>
              </p:cNvPr>
              <p:cNvSpPr/>
              <p:nvPr/>
            </p:nvSpPr>
            <p:spPr>
              <a:xfrm>
                <a:off x="3006824" y="6270294"/>
                <a:ext cx="280829" cy="457496"/>
              </a:xfrm>
              <a:custGeom>
                <a:avLst/>
                <a:gdLst>
                  <a:gd name="connsiteX0" fmla="*/ 22232 w 280829"/>
                  <a:gd name="connsiteY0" fmla="*/ 0 h 457496"/>
                  <a:gd name="connsiteX1" fmla="*/ 124015 w 280829"/>
                  <a:gd name="connsiteY1" fmla="*/ 0 h 457496"/>
                  <a:gd name="connsiteX2" fmla="*/ 121119 w 280829"/>
                  <a:gd name="connsiteY2" fmla="*/ 15309 h 457496"/>
                  <a:gd name="connsiteX3" fmla="*/ 138623 w 280829"/>
                  <a:gd name="connsiteY3" fmla="*/ 210305 h 457496"/>
                  <a:gd name="connsiteX4" fmla="*/ 220962 w 280829"/>
                  <a:gd name="connsiteY4" fmla="*/ 387930 h 457496"/>
                  <a:gd name="connsiteX5" fmla="*/ 280829 w 280829"/>
                  <a:gd name="connsiteY5" fmla="*/ 457496 h 457496"/>
                  <a:gd name="connsiteX6" fmla="*/ 148690 w 280829"/>
                  <a:gd name="connsiteY6" fmla="*/ 457496 h 457496"/>
                  <a:gd name="connsiteX7" fmla="*/ 107683 w 280829"/>
                  <a:gd name="connsiteY7" fmla="*/ 418316 h 457496"/>
                  <a:gd name="connsiteX8" fmla="*/ 15801 w 280829"/>
                  <a:gd name="connsiteY8" fmla="*/ 243215 h 457496"/>
                  <a:gd name="connsiteX9" fmla="*/ 344 w 280829"/>
                  <a:gd name="connsiteY9" fmla="*/ 108314 h 45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829" h="457496">
                    <a:moveTo>
                      <a:pt x="22232" y="0"/>
                    </a:moveTo>
                    <a:lnTo>
                      <a:pt x="124015" y="0"/>
                    </a:lnTo>
                    <a:lnTo>
                      <a:pt x="121119" y="15309"/>
                    </a:lnTo>
                    <a:cubicBezTo>
                      <a:pt x="115376" y="78042"/>
                      <a:pt x="121055" y="144741"/>
                      <a:pt x="138623" y="210305"/>
                    </a:cubicBezTo>
                    <a:cubicBezTo>
                      <a:pt x="156191" y="275870"/>
                      <a:pt x="184623" y="336473"/>
                      <a:pt x="220962" y="387930"/>
                    </a:cubicBezTo>
                    <a:lnTo>
                      <a:pt x="280829" y="457496"/>
                    </a:lnTo>
                    <a:lnTo>
                      <a:pt x="148690" y="457496"/>
                    </a:lnTo>
                    <a:lnTo>
                      <a:pt x="107683" y="418316"/>
                    </a:lnTo>
                    <a:cubicBezTo>
                      <a:pt x="66944" y="372220"/>
                      <a:pt x="34296" y="312240"/>
                      <a:pt x="15801" y="243215"/>
                    </a:cubicBezTo>
                    <a:cubicBezTo>
                      <a:pt x="3471" y="197199"/>
                      <a:pt x="-1402" y="151518"/>
                      <a:pt x="344" y="10831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B68934E1-BFA9-462E-9E19-49A2B64A3AC0}"/>
                  </a:ext>
                </a:extLst>
              </p:cNvPr>
              <p:cNvSpPr/>
              <p:nvPr/>
            </p:nvSpPr>
            <p:spPr>
              <a:xfrm>
                <a:off x="3177858" y="6270294"/>
                <a:ext cx="543968" cy="457496"/>
              </a:xfrm>
              <a:custGeom>
                <a:avLst/>
                <a:gdLst>
                  <a:gd name="connsiteX0" fmla="*/ 0 w 543968"/>
                  <a:gd name="connsiteY0" fmla="*/ 0 h 457496"/>
                  <a:gd name="connsiteX1" fmla="*/ 153784 w 543968"/>
                  <a:gd name="connsiteY1" fmla="*/ 0 h 457496"/>
                  <a:gd name="connsiteX2" fmla="*/ 194862 w 543968"/>
                  <a:gd name="connsiteY2" fmla="*/ 77046 h 457496"/>
                  <a:gd name="connsiteX3" fmla="*/ 294566 w 543968"/>
                  <a:gd name="connsiteY3" fmla="*/ 217902 h 457496"/>
                  <a:gd name="connsiteX4" fmla="*/ 535190 w 543968"/>
                  <a:gd name="connsiteY4" fmla="*/ 451922 h 457496"/>
                  <a:gd name="connsiteX5" fmla="*/ 543968 w 543968"/>
                  <a:gd name="connsiteY5" fmla="*/ 457496 h 457496"/>
                  <a:gd name="connsiteX6" fmla="*/ 312149 w 543968"/>
                  <a:gd name="connsiteY6" fmla="*/ 457496 h 457496"/>
                  <a:gd name="connsiteX7" fmla="*/ 253703 w 543968"/>
                  <a:gd name="connsiteY7" fmla="*/ 404820 h 457496"/>
                  <a:gd name="connsiteX8" fmla="*/ 173552 w 543968"/>
                  <a:gd name="connsiteY8" fmla="*/ 315151 h 457496"/>
                  <a:gd name="connsiteX9" fmla="*/ 6167 w 543968"/>
                  <a:gd name="connsiteY9" fmla="*/ 22204 h 457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3968" h="457496">
                    <a:moveTo>
                      <a:pt x="0" y="0"/>
                    </a:moveTo>
                    <a:lnTo>
                      <a:pt x="153784" y="0"/>
                    </a:lnTo>
                    <a:lnTo>
                      <a:pt x="194862" y="77046"/>
                    </a:lnTo>
                    <a:cubicBezTo>
                      <a:pt x="224466" y="124931"/>
                      <a:pt x="257847" y="172209"/>
                      <a:pt x="294566" y="217902"/>
                    </a:cubicBezTo>
                    <a:cubicBezTo>
                      <a:pt x="368004" y="309288"/>
                      <a:pt x="450507" y="389000"/>
                      <a:pt x="535190" y="451922"/>
                    </a:cubicBezTo>
                    <a:lnTo>
                      <a:pt x="543968" y="457496"/>
                    </a:lnTo>
                    <a:lnTo>
                      <a:pt x="312149" y="457496"/>
                    </a:lnTo>
                    <a:lnTo>
                      <a:pt x="253703" y="404820"/>
                    </a:lnTo>
                    <a:cubicBezTo>
                      <a:pt x="226178" y="377171"/>
                      <a:pt x="199324" y="347220"/>
                      <a:pt x="173552" y="315151"/>
                    </a:cubicBezTo>
                    <a:cubicBezTo>
                      <a:pt x="96238" y="218941"/>
                      <a:pt x="39651" y="117317"/>
                      <a:pt x="6167" y="2220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F690248F-E692-4680-A831-57E3AA459F89}"/>
                  </a:ext>
                </a:extLst>
              </p:cNvPr>
              <p:cNvSpPr/>
              <p:nvPr/>
            </p:nvSpPr>
            <p:spPr>
              <a:xfrm>
                <a:off x="2243242" y="5404570"/>
                <a:ext cx="404130" cy="647796"/>
              </a:xfrm>
              <a:custGeom>
                <a:avLst/>
                <a:gdLst>
                  <a:gd name="connsiteX0" fmla="*/ 306388 w 647701"/>
                  <a:gd name="connsiteY0" fmla="*/ 0 h 1038226"/>
                  <a:gd name="connsiteX1" fmla="*/ 358776 w 647701"/>
                  <a:gd name="connsiteY1" fmla="*/ 52388 h 1038226"/>
                  <a:gd name="connsiteX2" fmla="*/ 358775 w 647701"/>
                  <a:gd name="connsiteY2" fmla="*/ 530226 h 1038226"/>
                  <a:gd name="connsiteX3" fmla="*/ 387350 w 647701"/>
                  <a:gd name="connsiteY3" fmla="*/ 530226 h 1038226"/>
                  <a:gd name="connsiteX4" fmla="*/ 387350 w 647701"/>
                  <a:gd name="connsiteY4" fmla="*/ 100013 h 1038226"/>
                  <a:gd name="connsiteX5" fmla="*/ 439738 w 647701"/>
                  <a:gd name="connsiteY5" fmla="*/ 47625 h 1038226"/>
                  <a:gd name="connsiteX6" fmla="*/ 492126 w 647701"/>
                  <a:gd name="connsiteY6" fmla="*/ 100013 h 1038226"/>
                  <a:gd name="connsiteX7" fmla="*/ 492125 w 647701"/>
                  <a:gd name="connsiteY7" fmla="*/ 530226 h 1038226"/>
                  <a:gd name="connsiteX8" fmla="*/ 520701 w 647701"/>
                  <a:gd name="connsiteY8" fmla="*/ 530226 h 1038226"/>
                  <a:gd name="connsiteX9" fmla="*/ 520701 w 647701"/>
                  <a:gd name="connsiteY9" fmla="*/ 368301 h 1038226"/>
                  <a:gd name="connsiteX10" fmla="*/ 584201 w 647701"/>
                  <a:gd name="connsiteY10" fmla="*/ 304801 h 1038226"/>
                  <a:gd name="connsiteX11" fmla="*/ 647701 w 647701"/>
                  <a:gd name="connsiteY11" fmla="*/ 368301 h 1038226"/>
                  <a:gd name="connsiteX12" fmla="*/ 647701 w 647701"/>
                  <a:gd name="connsiteY12" fmla="*/ 627831 h 1038226"/>
                  <a:gd name="connsiteX13" fmla="*/ 647700 w 647701"/>
                  <a:gd name="connsiteY13" fmla="*/ 627836 h 1038226"/>
                  <a:gd name="connsiteX14" fmla="*/ 647700 w 647701"/>
                  <a:gd name="connsiteY14" fmla="*/ 784226 h 1038226"/>
                  <a:gd name="connsiteX15" fmla="*/ 393700 w 647701"/>
                  <a:gd name="connsiteY15" fmla="*/ 1038226 h 1038226"/>
                  <a:gd name="connsiteX16" fmla="*/ 254000 w 647701"/>
                  <a:gd name="connsiteY16" fmla="*/ 1038226 h 1038226"/>
                  <a:gd name="connsiteX17" fmla="*/ 0 w 647701"/>
                  <a:gd name="connsiteY17" fmla="*/ 784226 h 1038226"/>
                  <a:gd name="connsiteX18" fmla="*/ 0 w 647701"/>
                  <a:gd name="connsiteY18" fmla="*/ 645485 h 1038226"/>
                  <a:gd name="connsiteX19" fmla="*/ 0 w 647701"/>
                  <a:gd name="connsiteY19" fmla="*/ 530226 h 1038226"/>
                  <a:gd name="connsiteX20" fmla="*/ 0 w 647701"/>
                  <a:gd name="connsiteY20" fmla="*/ 230189 h 1038226"/>
                  <a:gd name="connsiteX21" fmla="*/ 52388 w 647701"/>
                  <a:gd name="connsiteY21" fmla="*/ 177801 h 1038226"/>
                  <a:gd name="connsiteX22" fmla="*/ 104776 w 647701"/>
                  <a:gd name="connsiteY22" fmla="*/ 230189 h 1038226"/>
                  <a:gd name="connsiteX23" fmla="*/ 104775 w 647701"/>
                  <a:gd name="connsiteY23" fmla="*/ 530226 h 1038226"/>
                  <a:gd name="connsiteX24" fmla="*/ 127000 w 647701"/>
                  <a:gd name="connsiteY24" fmla="*/ 530226 h 1038226"/>
                  <a:gd name="connsiteX25" fmla="*/ 127000 w 647701"/>
                  <a:gd name="connsiteY25" fmla="*/ 80963 h 1038226"/>
                  <a:gd name="connsiteX26" fmla="*/ 179388 w 647701"/>
                  <a:gd name="connsiteY26" fmla="*/ 28575 h 1038226"/>
                  <a:gd name="connsiteX27" fmla="*/ 231776 w 647701"/>
                  <a:gd name="connsiteY27" fmla="*/ 80963 h 1038226"/>
                  <a:gd name="connsiteX28" fmla="*/ 231775 w 647701"/>
                  <a:gd name="connsiteY28" fmla="*/ 530226 h 1038226"/>
                  <a:gd name="connsiteX29" fmla="*/ 254000 w 647701"/>
                  <a:gd name="connsiteY29" fmla="*/ 530226 h 1038226"/>
                  <a:gd name="connsiteX30" fmla="*/ 254000 w 647701"/>
                  <a:gd name="connsiteY30" fmla="*/ 52388 h 1038226"/>
                  <a:gd name="connsiteX31" fmla="*/ 306388 w 647701"/>
                  <a:gd name="connsiteY31" fmla="*/ 0 h 103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47701" h="1038226">
                    <a:moveTo>
                      <a:pt x="306388" y="0"/>
                    </a:moveTo>
                    <a:cubicBezTo>
                      <a:pt x="335321" y="0"/>
                      <a:pt x="358776" y="23455"/>
                      <a:pt x="358776" y="52388"/>
                    </a:cubicBezTo>
                    <a:lnTo>
                      <a:pt x="358775" y="530226"/>
                    </a:lnTo>
                    <a:lnTo>
                      <a:pt x="387350" y="530226"/>
                    </a:lnTo>
                    <a:lnTo>
                      <a:pt x="387350" y="100013"/>
                    </a:lnTo>
                    <a:cubicBezTo>
                      <a:pt x="387350" y="71080"/>
                      <a:pt x="410805" y="47625"/>
                      <a:pt x="439738" y="47625"/>
                    </a:cubicBezTo>
                    <a:cubicBezTo>
                      <a:pt x="468671" y="47625"/>
                      <a:pt x="492126" y="71080"/>
                      <a:pt x="492126" y="100013"/>
                    </a:cubicBezTo>
                    <a:lnTo>
                      <a:pt x="492125" y="530226"/>
                    </a:lnTo>
                    <a:lnTo>
                      <a:pt x="520701" y="530226"/>
                    </a:lnTo>
                    <a:lnTo>
                      <a:pt x="520701" y="368301"/>
                    </a:lnTo>
                    <a:cubicBezTo>
                      <a:pt x="520701" y="333231"/>
                      <a:pt x="549131" y="304801"/>
                      <a:pt x="584201" y="304801"/>
                    </a:cubicBezTo>
                    <a:cubicBezTo>
                      <a:pt x="619271" y="304801"/>
                      <a:pt x="647701" y="333231"/>
                      <a:pt x="647701" y="368301"/>
                    </a:cubicBezTo>
                    <a:lnTo>
                      <a:pt x="647701" y="627831"/>
                    </a:lnTo>
                    <a:lnTo>
                      <a:pt x="647700" y="627836"/>
                    </a:lnTo>
                    <a:lnTo>
                      <a:pt x="647700" y="784226"/>
                    </a:lnTo>
                    <a:cubicBezTo>
                      <a:pt x="647700" y="924506"/>
                      <a:pt x="533980" y="1038226"/>
                      <a:pt x="393700" y="1038226"/>
                    </a:cubicBezTo>
                    <a:lnTo>
                      <a:pt x="254000" y="1038226"/>
                    </a:lnTo>
                    <a:cubicBezTo>
                      <a:pt x="113720" y="1038226"/>
                      <a:pt x="0" y="924506"/>
                      <a:pt x="0" y="784226"/>
                    </a:cubicBezTo>
                    <a:lnTo>
                      <a:pt x="0" y="645485"/>
                    </a:lnTo>
                    <a:lnTo>
                      <a:pt x="0" y="530226"/>
                    </a:lnTo>
                    <a:lnTo>
                      <a:pt x="0" y="230189"/>
                    </a:lnTo>
                    <a:cubicBezTo>
                      <a:pt x="0" y="201256"/>
                      <a:pt x="23455" y="177801"/>
                      <a:pt x="52388" y="177801"/>
                    </a:cubicBezTo>
                    <a:cubicBezTo>
                      <a:pt x="81321" y="177801"/>
                      <a:pt x="104776" y="201256"/>
                      <a:pt x="104776" y="230189"/>
                    </a:cubicBezTo>
                    <a:lnTo>
                      <a:pt x="104775" y="530226"/>
                    </a:lnTo>
                    <a:lnTo>
                      <a:pt x="127000" y="530226"/>
                    </a:lnTo>
                    <a:lnTo>
                      <a:pt x="127000" y="80963"/>
                    </a:lnTo>
                    <a:cubicBezTo>
                      <a:pt x="127000" y="52030"/>
                      <a:pt x="150455" y="28575"/>
                      <a:pt x="179388" y="28575"/>
                    </a:cubicBezTo>
                    <a:cubicBezTo>
                      <a:pt x="208321" y="28575"/>
                      <a:pt x="231776" y="52030"/>
                      <a:pt x="231776" y="80963"/>
                    </a:cubicBezTo>
                    <a:lnTo>
                      <a:pt x="231775" y="530226"/>
                    </a:lnTo>
                    <a:lnTo>
                      <a:pt x="254000" y="530226"/>
                    </a:lnTo>
                    <a:lnTo>
                      <a:pt x="254000" y="52388"/>
                    </a:lnTo>
                    <a:cubicBezTo>
                      <a:pt x="254000" y="23455"/>
                      <a:pt x="277455" y="0"/>
                      <a:pt x="30638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C80AD925-5348-452C-BEF7-83D7FB8CF071}"/>
                  </a:ext>
                </a:extLst>
              </p:cNvPr>
              <p:cNvSpPr/>
              <p:nvPr/>
            </p:nvSpPr>
            <p:spPr>
              <a:xfrm>
                <a:off x="3303551" y="5936062"/>
                <a:ext cx="404129" cy="342042"/>
              </a:xfrm>
              <a:custGeom>
                <a:avLst/>
                <a:gdLst>
                  <a:gd name="connsiteX0" fmla="*/ 460374 w 647699"/>
                  <a:gd name="connsiteY0" fmla="*/ 0 h 553743"/>
                  <a:gd name="connsiteX1" fmla="*/ 511174 w 647699"/>
                  <a:gd name="connsiteY1" fmla="*/ 50800 h 553743"/>
                  <a:gd name="connsiteX2" fmla="*/ 511174 w 647699"/>
                  <a:gd name="connsiteY2" fmla="*/ 356893 h 553743"/>
                  <a:gd name="connsiteX3" fmla="*/ 527049 w 647699"/>
                  <a:gd name="connsiteY3" fmla="*/ 356893 h 553743"/>
                  <a:gd name="connsiteX4" fmla="*/ 527049 w 647699"/>
                  <a:gd name="connsiteY4" fmla="*/ 225425 h 553743"/>
                  <a:gd name="connsiteX5" fmla="*/ 587374 w 647699"/>
                  <a:gd name="connsiteY5" fmla="*/ 165100 h 553743"/>
                  <a:gd name="connsiteX6" fmla="*/ 647699 w 647699"/>
                  <a:gd name="connsiteY6" fmla="*/ 225425 h 553743"/>
                  <a:gd name="connsiteX7" fmla="*/ 647699 w 647699"/>
                  <a:gd name="connsiteY7" fmla="*/ 377808 h 553743"/>
                  <a:gd name="connsiteX8" fmla="*/ 647699 w 647699"/>
                  <a:gd name="connsiteY8" fmla="*/ 399230 h 553743"/>
                  <a:gd name="connsiteX9" fmla="*/ 647699 w 647699"/>
                  <a:gd name="connsiteY9" fmla="*/ 455318 h 553743"/>
                  <a:gd name="connsiteX10" fmla="*/ 549274 w 647699"/>
                  <a:gd name="connsiteY10" fmla="*/ 553743 h 553743"/>
                  <a:gd name="connsiteX11" fmla="*/ 130174 w 647699"/>
                  <a:gd name="connsiteY11" fmla="*/ 553743 h 553743"/>
                  <a:gd name="connsiteX12" fmla="*/ 39484 w 647699"/>
                  <a:gd name="connsiteY12" fmla="*/ 493630 h 553743"/>
                  <a:gd name="connsiteX13" fmla="*/ 36363 w 647699"/>
                  <a:gd name="connsiteY13" fmla="*/ 478171 h 553743"/>
                  <a:gd name="connsiteX14" fmla="*/ 21853 w 647699"/>
                  <a:gd name="connsiteY14" fmla="*/ 468389 h 553743"/>
                  <a:gd name="connsiteX15" fmla="*/ 0 w 647699"/>
                  <a:gd name="connsiteY15" fmla="*/ 415630 h 553743"/>
                  <a:gd name="connsiteX16" fmla="*/ 0 w 647699"/>
                  <a:gd name="connsiteY16" fmla="*/ 386939 h 553743"/>
                  <a:gd name="connsiteX17" fmla="*/ 74612 w 647699"/>
                  <a:gd name="connsiteY17" fmla="*/ 312327 h 553743"/>
                  <a:gd name="connsiteX18" fmla="*/ 127371 w 647699"/>
                  <a:gd name="connsiteY18" fmla="*/ 334181 h 553743"/>
                  <a:gd name="connsiteX19" fmla="*/ 142684 w 647699"/>
                  <a:gd name="connsiteY19" fmla="*/ 356893 h 553743"/>
                  <a:gd name="connsiteX20" fmla="*/ 161924 w 647699"/>
                  <a:gd name="connsiteY20" fmla="*/ 356893 h 553743"/>
                  <a:gd name="connsiteX21" fmla="*/ 161924 w 647699"/>
                  <a:gd name="connsiteY21" fmla="*/ 219075 h 553743"/>
                  <a:gd name="connsiteX22" fmla="*/ 215899 w 647699"/>
                  <a:gd name="connsiteY22" fmla="*/ 165100 h 553743"/>
                  <a:gd name="connsiteX23" fmla="*/ 269874 w 647699"/>
                  <a:gd name="connsiteY23" fmla="*/ 219075 h 553743"/>
                  <a:gd name="connsiteX24" fmla="*/ 269874 w 647699"/>
                  <a:gd name="connsiteY24" fmla="*/ 356893 h 553743"/>
                  <a:gd name="connsiteX25" fmla="*/ 288924 w 647699"/>
                  <a:gd name="connsiteY25" fmla="*/ 356893 h 553743"/>
                  <a:gd name="connsiteX26" fmla="*/ 288924 w 647699"/>
                  <a:gd name="connsiteY26" fmla="*/ 96542 h 553743"/>
                  <a:gd name="connsiteX27" fmla="*/ 339724 w 647699"/>
                  <a:gd name="connsiteY27" fmla="*/ 45742 h 553743"/>
                  <a:gd name="connsiteX28" fmla="*/ 390524 w 647699"/>
                  <a:gd name="connsiteY28" fmla="*/ 96542 h 553743"/>
                  <a:gd name="connsiteX29" fmla="*/ 390524 w 647699"/>
                  <a:gd name="connsiteY29" fmla="*/ 356893 h 553743"/>
                  <a:gd name="connsiteX30" fmla="*/ 409574 w 647699"/>
                  <a:gd name="connsiteY30" fmla="*/ 356893 h 553743"/>
                  <a:gd name="connsiteX31" fmla="*/ 409574 w 647699"/>
                  <a:gd name="connsiteY31" fmla="*/ 50800 h 553743"/>
                  <a:gd name="connsiteX32" fmla="*/ 460374 w 647699"/>
                  <a:gd name="connsiteY32" fmla="*/ 0 h 553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47699" h="553743">
                    <a:moveTo>
                      <a:pt x="460374" y="0"/>
                    </a:moveTo>
                    <a:cubicBezTo>
                      <a:pt x="488430" y="0"/>
                      <a:pt x="511174" y="22744"/>
                      <a:pt x="511174" y="50800"/>
                    </a:cubicBezTo>
                    <a:lnTo>
                      <a:pt x="511174" y="356893"/>
                    </a:lnTo>
                    <a:lnTo>
                      <a:pt x="527049" y="356893"/>
                    </a:lnTo>
                    <a:lnTo>
                      <a:pt x="527049" y="225425"/>
                    </a:lnTo>
                    <a:cubicBezTo>
                      <a:pt x="527049" y="192108"/>
                      <a:pt x="554057" y="165100"/>
                      <a:pt x="587374" y="165100"/>
                    </a:cubicBezTo>
                    <a:cubicBezTo>
                      <a:pt x="620691" y="165100"/>
                      <a:pt x="647699" y="192108"/>
                      <a:pt x="647699" y="225425"/>
                    </a:cubicBezTo>
                    <a:lnTo>
                      <a:pt x="647699" y="377808"/>
                    </a:lnTo>
                    <a:lnTo>
                      <a:pt x="647699" y="399230"/>
                    </a:lnTo>
                    <a:lnTo>
                      <a:pt x="647699" y="455318"/>
                    </a:lnTo>
                    <a:cubicBezTo>
                      <a:pt x="647699" y="509677"/>
                      <a:pt x="603633" y="553743"/>
                      <a:pt x="549274" y="553743"/>
                    </a:cubicBezTo>
                    <a:lnTo>
                      <a:pt x="130174" y="553743"/>
                    </a:lnTo>
                    <a:cubicBezTo>
                      <a:pt x="89405" y="553743"/>
                      <a:pt x="54425" y="528956"/>
                      <a:pt x="39484" y="493630"/>
                    </a:cubicBezTo>
                    <a:lnTo>
                      <a:pt x="36363" y="478171"/>
                    </a:lnTo>
                    <a:lnTo>
                      <a:pt x="21853" y="468389"/>
                    </a:lnTo>
                    <a:cubicBezTo>
                      <a:pt x="8351" y="454887"/>
                      <a:pt x="0" y="436234"/>
                      <a:pt x="0" y="415630"/>
                    </a:cubicBezTo>
                    <a:lnTo>
                      <a:pt x="0" y="386939"/>
                    </a:lnTo>
                    <a:cubicBezTo>
                      <a:pt x="0" y="345732"/>
                      <a:pt x="33405" y="312327"/>
                      <a:pt x="74612" y="312327"/>
                    </a:cubicBezTo>
                    <a:cubicBezTo>
                      <a:pt x="95216" y="312327"/>
                      <a:pt x="113869" y="320678"/>
                      <a:pt x="127371" y="334181"/>
                    </a:cubicBezTo>
                    <a:lnTo>
                      <a:pt x="142684" y="356893"/>
                    </a:lnTo>
                    <a:lnTo>
                      <a:pt x="161924" y="356893"/>
                    </a:lnTo>
                    <a:lnTo>
                      <a:pt x="161924" y="219075"/>
                    </a:lnTo>
                    <a:cubicBezTo>
                      <a:pt x="161924" y="189265"/>
                      <a:pt x="186089" y="165100"/>
                      <a:pt x="215899" y="165100"/>
                    </a:cubicBezTo>
                    <a:cubicBezTo>
                      <a:pt x="245709" y="165100"/>
                      <a:pt x="269874" y="189265"/>
                      <a:pt x="269874" y="219075"/>
                    </a:cubicBezTo>
                    <a:lnTo>
                      <a:pt x="269874" y="356893"/>
                    </a:lnTo>
                    <a:lnTo>
                      <a:pt x="288924" y="356893"/>
                    </a:lnTo>
                    <a:lnTo>
                      <a:pt x="288924" y="96542"/>
                    </a:lnTo>
                    <a:cubicBezTo>
                      <a:pt x="288924" y="68486"/>
                      <a:pt x="311668" y="45742"/>
                      <a:pt x="339724" y="45742"/>
                    </a:cubicBezTo>
                    <a:cubicBezTo>
                      <a:pt x="367780" y="45742"/>
                      <a:pt x="390524" y="68486"/>
                      <a:pt x="390524" y="96542"/>
                    </a:cubicBezTo>
                    <a:lnTo>
                      <a:pt x="390524" y="356893"/>
                    </a:lnTo>
                    <a:lnTo>
                      <a:pt x="409574" y="356893"/>
                    </a:lnTo>
                    <a:lnTo>
                      <a:pt x="409574" y="50800"/>
                    </a:lnTo>
                    <a:cubicBezTo>
                      <a:pt x="409574" y="22744"/>
                      <a:pt x="432318" y="0"/>
                      <a:pt x="4603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75000"/>
                    </a:sysClr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DF8E2E09-D95B-4EA1-AEBA-E5C23B2C65B2}"/>
                  </a:ext>
                </a:extLst>
              </p:cNvPr>
              <p:cNvSpPr/>
              <p:nvPr/>
            </p:nvSpPr>
            <p:spPr>
              <a:xfrm rot="3133026">
                <a:off x="2451239" y="5731530"/>
                <a:ext cx="63212" cy="222678"/>
              </a:xfrm>
              <a:prstGeom prst="moon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78F4DC40-8797-46B6-9A11-7575F9A49E81}"/>
              </a:ext>
            </a:extLst>
          </p:cNvPr>
          <p:cNvGrpSpPr/>
          <p:nvPr/>
        </p:nvGrpSpPr>
        <p:grpSpPr>
          <a:xfrm>
            <a:off x="3714945" y="4408425"/>
            <a:ext cx="2476110" cy="1261646"/>
            <a:chOff x="1921030" y="2758606"/>
            <a:chExt cx="5203670" cy="2651413"/>
          </a:xfrm>
        </p:grpSpPr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094DAA9B-7A41-4EAE-9EBA-92AA0D4087F5}"/>
                </a:ext>
              </a:extLst>
            </p:cNvPr>
            <p:cNvGrpSpPr/>
            <p:nvPr/>
          </p:nvGrpSpPr>
          <p:grpSpPr>
            <a:xfrm>
              <a:off x="4085930" y="2758606"/>
              <a:ext cx="175094" cy="198323"/>
              <a:chOff x="3799974" y="2785043"/>
              <a:chExt cx="188795" cy="213842"/>
            </a:xfrm>
          </p:grpSpPr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F04C45D3-9A4B-479A-ACAF-D33ACECA4FF8}"/>
                  </a:ext>
                </a:extLst>
              </p:cNvPr>
              <p:cNvSpPr/>
              <p:nvPr/>
            </p:nvSpPr>
            <p:spPr>
              <a:xfrm rot="16200000">
                <a:off x="3789177" y="2795840"/>
                <a:ext cx="175464" cy="153869"/>
              </a:xfrm>
              <a:custGeom>
                <a:avLst/>
                <a:gdLst>
                  <a:gd name="connsiteX0" fmla="*/ 126866 w 126866"/>
                  <a:gd name="connsiteY0" fmla="*/ 46883 h 167038"/>
                  <a:gd name="connsiteX1" fmla="*/ 126866 w 126866"/>
                  <a:gd name="connsiteY1" fmla="*/ 167038 h 167038"/>
                  <a:gd name="connsiteX2" fmla="*/ 80744 w 126866"/>
                  <a:gd name="connsiteY2" fmla="*/ 167038 h 167038"/>
                  <a:gd name="connsiteX3" fmla="*/ 74571 w 126866"/>
                  <a:gd name="connsiteY3" fmla="*/ 84537 h 167038"/>
                  <a:gd name="connsiteX4" fmla="*/ 46366 w 126866"/>
                  <a:gd name="connsiteY4" fmla="*/ 60259 h 167038"/>
                  <a:gd name="connsiteX5" fmla="*/ 5351 w 126866"/>
                  <a:gd name="connsiteY5" fmla="*/ 63328 h 167038"/>
                  <a:gd name="connsiteX6" fmla="*/ 0 w 126866"/>
                  <a:gd name="connsiteY6" fmla="*/ 66029 h 167038"/>
                  <a:gd name="connsiteX7" fmla="*/ 0 w 126866"/>
                  <a:gd name="connsiteY7" fmla="*/ 0 h 167038"/>
                  <a:gd name="connsiteX8" fmla="*/ 79983 w 126866"/>
                  <a:gd name="connsiteY8" fmla="*/ 0 h 167038"/>
                  <a:gd name="connsiteX9" fmla="*/ 126866 w 126866"/>
                  <a:gd name="connsiteY9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866" h="167038">
                    <a:moveTo>
                      <a:pt x="126866" y="46883"/>
                    </a:moveTo>
                    <a:lnTo>
                      <a:pt x="126866" y="167038"/>
                    </a:lnTo>
                    <a:lnTo>
                      <a:pt x="80744" y="167038"/>
                    </a:lnTo>
                    <a:lnTo>
                      <a:pt x="74571" y="84537"/>
                    </a:lnTo>
                    <a:cubicBezTo>
                      <a:pt x="73486" y="70044"/>
                      <a:pt x="60858" y="59174"/>
                      <a:pt x="46366" y="60259"/>
                    </a:cubicBezTo>
                    <a:lnTo>
                      <a:pt x="5351" y="63328"/>
                    </a:lnTo>
                    <a:lnTo>
                      <a:pt x="0" y="66029"/>
                    </a:lnTo>
                    <a:lnTo>
                      <a:pt x="0" y="0"/>
                    </a:lnTo>
                    <a:lnTo>
                      <a:pt x="79983" y="0"/>
                    </a:lnTo>
                    <a:cubicBezTo>
                      <a:pt x="105876" y="0"/>
                      <a:pt x="126866" y="20990"/>
                      <a:pt x="126866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AB9A30A7-A9C5-450D-99C7-D9F9EB44460E}"/>
                  </a:ext>
                </a:extLst>
              </p:cNvPr>
              <p:cNvSpPr/>
              <p:nvPr/>
            </p:nvSpPr>
            <p:spPr>
              <a:xfrm rot="16200000">
                <a:off x="3807854" y="2817970"/>
                <a:ext cx="194792" cy="167038"/>
              </a:xfrm>
              <a:custGeom>
                <a:avLst/>
                <a:gdLst>
                  <a:gd name="connsiteX0" fmla="*/ 194792 w 194792"/>
                  <a:gd name="connsiteY0" fmla="*/ 46883 h 167038"/>
                  <a:gd name="connsiteX1" fmla="*/ 194792 w 194792"/>
                  <a:gd name="connsiteY1" fmla="*/ 167038 h 167038"/>
                  <a:gd name="connsiteX2" fmla="*/ 148670 w 194792"/>
                  <a:gd name="connsiteY2" fmla="*/ 167038 h 167038"/>
                  <a:gd name="connsiteX3" fmla="*/ 142497 w 194792"/>
                  <a:gd name="connsiteY3" fmla="*/ 84537 h 167038"/>
                  <a:gd name="connsiteX4" fmla="*/ 114292 w 194792"/>
                  <a:gd name="connsiteY4" fmla="*/ 60259 h 167038"/>
                  <a:gd name="connsiteX5" fmla="*/ 73277 w 194792"/>
                  <a:gd name="connsiteY5" fmla="*/ 63328 h 167038"/>
                  <a:gd name="connsiteX6" fmla="*/ 48999 w 194792"/>
                  <a:gd name="connsiteY6" fmla="*/ 91533 h 167038"/>
                  <a:gd name="connsiteX7" fmla="*/ 54649 w 194792"/>
                  <a:gd name="connsiteY7" fmla="*/ 167038 h 167038"/>
                  <a:gd name="connsiteX8" fmla="*/ 0 w 194792"/>
                  <a:gd name="connsiteY8" fmla="*/ 167038 h 167038"/>
                  <a:gd name="connsiteX9" fmla="*/ 0 w 194792"/>
                  <a:gd name="connsiteY9" fmla="*/ 46883 h 167038"/>
                  <a:gd name="connsiteX10" fmla="*/ 46883 w 194792"/>
                  <a:gd name="connsiteY10" fmla="*/ 0 h 167038"/>
                  <a:gd name="connsiteX11" fmla="*/ 147909 w 194792"/>
                  <a:gd name="connsiteY11" fmla="*/ 0 h 167038"/>
                  <a:gd name="connsiteX12" fmla="*/ 194792 w 194792"/>
                  <a:gd name="connsiteY12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792" h="167038">
                    <a:moveTo>
                      <a:pt x="194792" y="46883"/>
                    </a:moveTo>
                    <a:lnTo>
                      <a:pt x="194792" y="167038"/>
                    </a:lnTo>
                    <a:lnTo>
                      <a:pt x="148670" y="167038"/>
                    </a:lnTo>
                    <a:lnTo>
                      <a:pt x="142497" y="84537"/>
                    </a:lnTo>
                    <a:cubicBezTo>
                      <a:pt x="141412" y="70044"/>
                      <a:pt x="128784" y="59174"/>
                      <a:pt x="114292" y="60259"/>
                    </a:cubicBezTo>
                    <a:lnTo>
                      <a:pt x="73277" y="63328"/>
                    </a:lnTo>
                    <a:cubicBezTo>
                      <a:pt x="58785" y="64412"/>
                      <a:pt x="47915" y="77040"/>
                      <a:pt x="48999" y="91533"/>
                    </a:cubicBezTo>
                    <a:lnTo>
                      <a:pt x="54649" y="167038"/>
                    </a:lnTo>
                    <a:lnTo>
                      <a:pt x="0" y="167038"/>
                    </a:lnTo>
                    <a:lnTo>
                      <a:pt x="0" y="46883"/>
                    </a:lnTo>
                    <a:cubicBezTo>
                      <a:pt x="0" y="20990"/>
                      <a:pt x="20990" y="0"/>
                      <a:pt x="46883" y="0"/>
                    </a:cubicBezTo>
                    <a:lnTo>
                      <a:pt x="147909" y="0"/>
                    </a:lnTo>
                    <a:cubicBezTo>
                      <a:pt x="173802" y="0"/>
                      <a:pt x="194792" y="20990"/>
                      <a:pt x="194792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09CA7F9A-7F46-457B-A5EC-F94781AE7034}"/>
                </a:ext>
              </a:extLst>
            </p:cNvPr>
            <p:cNvGrpSpPr/>
            <p:nvPr/>
          </p:nvGrpSpPr>
          <p:grpSpPr>
            <a:xfrm flipH="1">
              <a:off x="4789885" y="2758606"/>
              <a:ext cx="175094" cy="198323"/>
              <a:chOff x="3799974" y="2785043"/>
              <a:chExt cx="188795" cy="213842"/>
            </a:xfrm>
          </p:grpSpPr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66882418-CAB3-47E6-A18B-98B834BBC9F2}"/>
                  </a:ext>
                </a:extLst>
              </p:cNvPr>
              <p:cNvSpPr/>
              <p:nvPr/>
            </p:nvSpPr>
            <p:spPr>
              <a:xfrm rot="16200000">
                <a:off x="3789177" y="2795840"/>
                <a:ext cx="175464" cy="153869"/>
              </a:xfrm>
              <a:custGeom>
                <a:avLst/>
                <a:gdLst>
                  <a:gd name="connsiteX0" fmla="*/ 126866 w 126866"/>
                  <a:gd name="connsiteY0" fmla="*/ 46883 h 167038"/>
                  <a:gd name="connsiteX1" fmla="*/ 126866 w 126866"/>
                  <a:gd name="connsiteY1" fmla="*/ 167038 h 167038"/>
                  <a:gd name="connsiteX2" fmla="*/ 80744 w 126866"/>
                  <a:gd name="connsiteY2" fmla="*/ 167038 h 167038"/>
                  <a:gd name="connsiteX3" fmla="*/ 74571 w 126866"/>
                  <a:gd name="connsiteY3" fmla="*/ 84537 h 167038"/>
                  <a:gd name="connsiteX4" fmla="*/ 46366 w 126866"/>
                  <a:gd name="connsiteY4" fmla="*/ 60259 h 167038"/>
                  <a:gd name="connsiteX5" fmla="*/ 5351 w 126866"/>
                  <a:gd name="connsiteY5" fmla="*/ 63328 h 167038"/>
                  <a:gd name="connsiteX6" fmla="*/ 0 w 126866"/>
                  <a:gd name="connsiteY6" fmla="*/ 66029 h 167038"/>
                  <a:gd name="connsiteX7" fmla="*/ 0 w 126866"/>
                  <a:gd name="connsiteY7" fmla="*/ 0 h 167038"/>
                  <a:gd name="connsiteX8" fmla="*/ 79983 w 126866"/>
                  <a:gd name="connsiteY8" fmla="*/ 0 h 167038"/>
                  <a:gd name="connsiteX9" fmla="*/ 126866 w 126866"/>
                  <a:gd name="connsiteY9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866" h="167038">
                    <a:moveTo>
                      <a:pt x="126866" y="46883"/>
                    </a:moveTo>
                    <a:lnTo>
                      <a:pt x="126866" y="167038"/>
                    </a:lnTo>
                    <a:lnTo>
                      <a:pt x="80744" y="167038"/>
                    </a:lnTo>
                    <a:lnTo>
                      <a:pt x="74571" y="84537"/>
                    </a:lnTo>
                    <a:cubicBezTo>
                      <a:pt x="73486" y="70044"/>
                      <a:pt x="60858" y="59174"/>
                      <a:pt x="46366" y="60259"/>
                    </a:cubicBezTo>
                    <a:lnTo>
                      <a:pt x="5351" y="63328"/>
                    </a:lnTo>
                    <a:lnTo>
                      <a:pt x="0" y="66029"/>
                    </a:lnTo>
                    <a:lnTo>
                      <a:pt x="0" y="0"/>
                    </a:lnTo>
                    <a:lnTo>
                      <a:pt x="79983" y="0"/>
                    </a:lnTo>
                    <a:cubicBezTo>
                      <a:pt x="105876" y="0"/>
                      <a:pt x="126866" y="20990"/>
                      <a:pt x="126866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652FE7F6-5AC3-4D16-B639-D530303AF381}"/>
                  </a:ext>
                </a:extLst>
              </p:cNvPr>
              <p:cNvSpPr/>
              <p:nvPr/>
            </p:nvSpPr>
            <p:spPr>
              <a:xfrm rot="16200000">
                <a:off x="3807854" y="2817970"/>
                <a:ext cx="194792" cy="167038"/>
              </a:xfrm>
              <a:custGeom>
                <a:avLst/>
                <a:gdLst>
                  <a:gd name="connsiteX0" fmla="*/ 194792 w 194792"/>
                  <a:gd name="connsiteY0" fmla="*/ 46883 h 167038"/>
                  <a:gd name="connsiteX1" fmla="*/ 194792 w 194792"/>
                  <a:gd name="connsiteY1" fmla="*/ 167038 h 167038"/>
                  <a:gd name="connsiteX2" fmla="*/ 148670 w 194792"/>
                  <a:gd name="connsiteY2" fmla="*/ 167038 h 167038"/>
                  <a:gd name="connsiteX3" fmla="*/ 142497 w 194792"/>
                  <a:gd name="connsiteY3" fmla="*/ 84537 h 167038"/>
                  <a:gd name="connsiteX4" fmla="*/ 114292 w 194792"/>
                  <a:gd name="connsiteY4" fmla="*/ 60259 h 167038"/>
                  <a:gd name="connsiteX5" fmla="*/ 73277 w 194792"/>
                  <a:gd name="connsiteY5" fmla="*/ 63328 h 167038"/>
                  <a:gd name="connsiteX6" fmla="*/ 48999 w 194792"/>
                  <a:gd name="connsiteY6" fmla="*/ 91533 h 167038"/>
                  <a:gd name="connsiteX7" fmla="*/ 54649 w 194792"/>
                  <a:gd name="connsiteY7" fmla="*/ 167038 h 167038"/>
                  <a:gd name="connsiteX8" fmla="*/ 0 w 194792"/>
                  <a:gd name="connsiteY8" fmla="*/ 167038 h 167038"/>
                  <a:gd name="connsiteX9" fmla="*/ 0 w 194792"/>
                  <a:gd name="connsiteY9" fmla="*/ 46883 h 167038"/>
                  <a:gd name="connsiteX10" fmla="*/ 46883 w 194792"/>
                  <a:gd name="connsiteY10" fmla="*/ 0 h 167038"/>
                  <a:gd name="connsiteX11" fmla="*/ 147909 w 194792"/>
                  <a:gd name="connsiteY11" fmla="*/ 0 h 167038"/>
                  <a:gd name="connsiteX12" fmla="*/ 194792 w 194792"/>
                  <a:gd name="connsiteY12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792" h="167038">
                    <a:moveTo>
                      <a:pt x="194792" y="46883"/>
                    </a:moveTo>
                    <a:lnTo>
                      <a:pt x="194792" y="167038"/>
                    </a:lnTo>
                    <a:lnTo>
                      <a:pt x="148670" y="167038"/>
                    </a:lnTo>
                    <a:lnTo>
                      <a:pt x="142497" y="84537"/>
                    </a:lnTo>
                    <a:cubicBezTo>
                      <a:pt x="141412" y="70044"/>
                      <a:pt x="128784" y="59174"/>
                      <a:pt x="114292" y="60259"/>
                    </a:cubicBezTo>
                    <a:lnTo>
                      <a:pt x="73277" y="63328"/>
                    </a:lnTo>
                    <a:cubicBezTo>
                      <a:pt x="58785" y="64412"/>
                      <a:pt x="47915" y="77040"/>
                      <a:pt x="48999" y="91533"/>
                    </a:cubicBezTo>
                    <a:lnTo>
                      <a:pt x="54649" y="167038"/>
                    </a:lnTo>
                    <a:lnTo>
                      <a:pt x="0" y="167038"/>
                    </a:lnTo>
                    <a:lnTo>
                      <a:pt x="0" y="46883"/>
                    </a:lnTo>
                    <a:cubicBezTo>
                      <a:pt x="0" y="20990"/>
                      <a:pt x="20990" y="0"/>
                      <a:pt x="46883" y="0"/>
                    </a:cubicBezTo>
                    <a:lnTo>
                      <a:pt x="147909" y="0"/>
                    </a:lnTo>
                    <a:cubicBezTo>
                      <a:pt x="173802" y="0"/>
                      <a:pt x="194792" y="20990"/>
                      <a:pt x="194792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6" name="台形 555">
              <a:extLst>
                <a:ext uri="{FF2B5EF4-FFF2-40B4-BE49-F238E27FC236}">
                  <a16:creationId xmlns:a16="http://schemas.microsoft.com/office/drawing/2014/main" id="{AA33B6AA-CCDB-43F4-B416-80529A6187D2}"/>
                </a:ext>
              </a:extLst>
            </p:cNvPr>
            <p:cNvSpPr/>
            <p:nvPr/>
          </p:nvSpPr>
          <p:spPr>
            <a:xfrm>
              <a:off x="1921030" y="5187842"/>
              <a:ext cx="5203670" cy="222177"/>
            </a:xfrm>
            <a:prstGeom prst="trapezoid">
              <a:avLst>
                <a:gd name="adj" fmla="val 256504"/>
              </a:avLst>
            </a:prstGeom>
            <a:solidFill>
              <a:srgbClr val="008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台形 556">
              <a:extLst>
                <a:ext uri="{FF2B5EF4-FFF2-40B4-BE49-F238E27FC236}">
                  <a16:creationId xmlns:a16="http://schemas.microsoft.com/office/drawing/2014/main" id="{4DF68C2D-8FB1-4F56-AF10-93B64C06C59E}"/>
                </a:ext>
              </a:extLst>
            </p:cNvPr>
            <p:cNvSpPr/>
            <p:nvPr/>
          </p:nvSpPr>
          <p:spPr>
            <a:xfrm>
              <a:off x="3295845" y="5187842"/>
              <a:ext cx="2495356" cy="222177"/>
            </a:xfrm>
            <a:prstGeom prst="trapezoid">
              <a:avLst>
                <a:gd name="adj" fmla="val 25650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台形 557">
              <a:extLst>
                <a:ext uri="{FF2B5EF4-FFF2-40B4-BE49-F238E27FC236}">
                  <a16:creationId xmlns:a16="http://schemas.microsoft.com/office/drawing/2014/main" id="{F874B945-63CD-4A9E-9FAC-EB3F99CDBF0A}"/>
                </a:ext>
              </a:extLst>
            </p:cNvPr>
            <p:cNvSpPr/>
            <p:nvPr/>
          </p:nvSpPr>
          <p:spPr>
            <a:xfrm flipV="1">
              <a:off x="2263156" y="4125289"/>
              <a:ext cx="4590082" cy="412727"/>
            </a:xfrm>
            <a:prstGeom prst="trapezoid">
              <a:avLst>
                <a:gd name="adj" fmla="val 15973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正方形/長方形 558">
              <a:extLst>
                <a:ext uri="{FF2B5EF4-FFF2-40B4-BE49-F238E27FC236}">
                  <a16:creationId xmlns:a16="http://schemas.microsoft.com/office/drawing/2014/main" id="{7C00BEFA-AF4C-4F4B-8ABC-F0A4B080D809}"/>
                </a:ext>
              </a:extLst>
            </p:cNvPr>
            <p:cNvSpPr/>
            <p:nvPr/>
          </p:nvSpPr>
          <p:spPr>
            <a:xfrm>
              <a:off x="2924659" y="4218940"/>
              <a:ext cx="3261829" cy="93027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0" name="正方形/長方形 559">
              <a:extLst>
                <a:ext uri="{FF2B5EF4-FFF2-40B4-BE49-F238E27FC236}">
                  <a16:creationId xmlns:a16="http://schemas.microsoft.com/office/drawing/2014/main" id="{68832D66-D065-42DB-BDFB-CC88CAC9DB7E}"/>
                </a:ext>
              </a:extLst>
            </p:cNvPr>
            <p:cNvSpPr/>
            <p:nvPr/>
          </p:nvSpPr>
          <p:spPr>
            <a:xfrm>
              <a:off x="5818360" y="4657076"/>
              <a:ext cx="360983" cy="22067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1" name="正方形/長方形 560">
              <a:extLst>
                <a:ext uri="{FF2B5EF4-FFF2-40B4-BE49-F238E27FC236}">
                  <a16:creationId xmlns:a16="http://schemas.microsoft.com/office/drawing/2014/main" id="{91BBA0B1-E430-4579-9EDE-834F6688FC42}"/>
                </a:ext>
              </a:extLst>
            </p:cNvPr>
            <p:cNvSpPr/>
            <p:nvPr/>
          </p:nvSpPr>
          <p:spPr>
            <a:xfrm>
              <a:off x="2939429" y="4657076"/>
              <a:ext cx="360983" cy="22067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台形 561">
              <a:extLst>
                <a:ext uri="{FF2B5EF4-FFF2-40B4-BE49-F238E27FC236}">
                  <a16:creationId xmlns:a16="http://schemas.microsoft.com/office/drawing/2014/main" id="{2C8F4A49-9E91-40B5-9FCA-802AD27CE6C2}"/>
                </a:ext>
              </a:extLst>
            </p:cNvPr>
            <p:cNvSpPr/>
            <p:nvPr/>
          </p:nvSpPr>
          <p:spPr>
            <a:xfrm flipV="1">
              <a:off x="2815606" y="3453776"/>
              <a:ext cx="3485182" cy="552450"/>
            </a:xfrm>
            <a:prstGeom prst="trapezoid">
              <a:avLst>
                <a:gd name="adj" fmla="val 939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台形 562">
              <a:extLst>
                <a:ext uri="{FF2B5EF4-FFF2-40B4-BE49-F238E27FC236}">
                  <a16:creationId xmlns:a16="http://schemas.microsoft.com/office/drawing/2014/main" id="{3879EF4B-E7DB-4CA8-80DF-C61D7A4B71BC}"/>
                </a:ext>
              </a:extLst>
            </p:cNvPr>
            <p:cNvSpPr/>
            <p:nvPr/>
          </p:nvSpPr>
          <p:spPr>
            <a:xfrm flipV="1">
              <a:off x="2825750" y="3425187"/>
              <a:ext cx="3448050" cy="45720"/>
            </a:xfrm>
            <a:prstGeom prst="trapezoid">
              <a:avLst>
                <a:gd name="adj" fmla="val 22553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907D9493-1E47-4390-9ECF-8D371DDCE087}"/>
                </a:ext>
              </a:extLst>
            </p:cNvPr>
            <p:cNvSpPr/>
            <p:nvPr/>
          </p:nvSpPr>
          <p:spPr>
            <a:xfrm>
              <a:off x="2702023" y="2956174"/>
              <a:ext cx="3683000" cy="498475"/>
            </a:xfrm>
            <a:custGeom>
              <a:avLst/>
              <a:gdLst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549696 w 3683000"/>
                <a:gd name="connsiteY3" fmla="*/ 457200 h 498475"/>
                <a:gd name="connsiteX4" fmla="*/ 3683000 w 3683000"/>
                <a:gd name="connsiteY4" fmla="*/ 498475 h 498475"/>
                <a:gd name="connsiteX5" fmla="*/ 0 w 3683000"/>
                <a:gd name="connsiteY5" fmla="*/ 498475 h 498475"/>
                <a:gd name="connsiteX6" fmla="*/ 133304 w 3683000"/>
                <a:gd name="connsiteY6" fmla="*/ 457200 h 498475"/>
                <a:gd name="connsiteX7" fmla="*/ 0 w 3683000"/>
                <a:gd name="connsiteY7" fmla="*/ 457200 h 498475"/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549696 w 3683000"/>
                <a:gd name="connsiteY3" fmla="*/ 457200 h 498475"/>
                <a:gd name="connsiteX4" fmla="*/ 3683000 w 3683000"/>
                <a:gd name="connsiteY4" fmla="*/ 498475 h 498475"/>
                <a:gd name="connsiteX5" fmla="*/ 0 w 3683000"/>
                <a:gd name="connsiteY5" fmla="*/ 498475 h 498475"/>
                <a:gd name="connsiteX6" fmla="*/ 0 w 3683000"/>
                <a:gd name="connsiteY6" fmla="*/ 457200 h 498475"/>
                <a:gd name="connsiteX7" fmla="*/ 1476601 w 3683000"/>
                <a:gd name="connsiteY7" fmla="*/ 0 h 498475"/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683000 w 3683000"/>
                <a:gd name="connsiteY3" fmla="*/ 498475 h 498475"/>
                <a:gd name="connsiteX4" fmla="*/ 0 w 3683000"/>
                <a:gd name="connsiteY4" fmla="*/ 498475 h 498475"/>
                <a:gd name="connsiteX5" fmla="*/ 0 w 3683000"/>
                <a:gd name="connsiteY5" fmla="*/ 457200 h 498475"/>
                <a:gd name="connsiteX6" fmla="*/ 1476601 w 3683000"/>
                <a:gd name="connsiteY6" fmla="*/ 0 h 4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3000" h="498475">
                  <a:moveTo>
                    <a:pt x="1476601" y="0"/>
                  </a:moveTo>
                  <a:lnTo>
                    <a:pt x="2206399" y="0"/>
                  </a:lnTo>
                  <a:lnTo>
                    <a:pt x="3683000" y="457200"/>
                  </a:lnTo>
                  <a:lnTo>
                    <a:pt x="3683000" y="498475"/>
                  </a:lnTo>
                  <a:lnTo>
                    <a:pt x="0" y="498475"/>
                  </a:lnTo>
                  <a:lnTo>
                    <a:pt x="0" y="457200"/>
                  </a:lnTo>
                  <a:lnTo>
                    <a:pt x="1476601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台形 564">
              <a:extLst>
                <a:ext uri="{FF2B5EF4-FFF2-40B4-BE49-F238E27FC236}">
                  <a16:creationId xmlns:a16="http://schemas.microsoft.com/office/drawing/2014/main" id="{E925162C-4E6B-49B3-8010-9E0B52D47E11}"/>
                </a:ext>
              </a:extLst>
            </p:cNvPr>
            <p:cNvSpPr/>
            <p:nvPr/>
          </p:nvSpPr>
          <p:spPr>
            <a:xfrm flipV="1">
              <a:off x="2375422" y="4115749"/>
              <a:ext cx="4348706" cy="45719"/>
            </a:xfrm>
            <a:prstGeom prst="trapezoid">
              <a:avLst>
                <a:gd name="adj" fmla="val 22553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C6F8AA96-87C5-4B87-87D4-E702BC56D3A5}"/>
                </a:ext>
              </a:extLst>
            </p:cNvPr>
            <p:cNvSpPr/>
            <p:nvPr/>
          </p:nvSpPr>
          <p:spPr>
            <a:xfrm>
              <a:off x="2227262" y="3890327"/>
              <a:ext cx="4645026" cy="247650"/>
            </a:xfrm>
            <a:custGeom>
              <a:avLst/>
              <a:gdLst>
                <a:gd name="connsiteX0" fmla="*/ 1140748 w 4645026"/>
                <a:gd name="connsiteY0" fmla="*/ 0 h 247650"/>
                <a:gd name="connsiteX1" fmla="*/ 3504278 w 4645026"/>
                <a:gd name="connsiteY1" fmla="*/ 0 h 247650"/>
                <a:gd name="connsiteX2" fmla="*/ 4645026 w 4645026"/>
                <a:gd name="connsiteY2" fmla="*/ 215840 h 247650"/>
                <a:gd name="connsiteX3" fmla="*/ 4645026 w 4645026"/>
                <a:gd name="connsiteY3" fmla="*/ 247650 h 247650"/>
                <a:gd name="connsiteX4" fmla="*/ 0 w 4645026"/>
                <a:gd name="connsiteY4" fmla="*/ 247650 h 247650"/>
                <a:gd name="connsiteX5" fmla="*/ 0 w 4645026"/>
                <a:gd name="connsiteY5" fmla="*/ 21584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45026" h="247650">
                  <a:moveTo>
                    <a:pt x="1140748" y="0"/>
                  </a:moveTo>
                  <a:lnTo>
                    <a:pt x="3504278" y="0"/>
                  </a:lnTo>
                  <a:lnTo>
                    <a:pt x="4645026" y="215840"/>
                  </a:lnTo>
                  <a:lnTo>
                    <a:pt x="4645026" y="247650"/>
                  </a:lnTo>
                  <a:lnTo>
                    <a:pt x="0" y="247650"/>
                  </a:lnTo>
                  <a:lnTo>
                    <a:pt x="0" y="21584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5928E7F2-3666-4656-A6F5-2198FDC58318}"/>
                </a:ext>
              </a:extLst>
            </p:cNvPr>
            <p:cNvSpPr/>
            <p:nvPr/>
          </p:nvSpPr>
          <p:spPr>
            <a:xfrm>
              <a:off x="2728785" y="2999925"/>
              <a:ext cx="3641983" cy="450850"/>
            </a:xfrm>
            <a:custGeom>
              <a:avLst/>
              <a:gdLst>
                <a:gd name="connsiteX0" fmla="*/ 1456092 w 3641983"/>
                <a:gd name="connsiteY0" fmla="*/ 0 h 450850"/>
                <a:gd name="connsiteX1" fmla="*/ 2185890 w 3641983"/>
                <a:gd name="connsiteY1" fmla="*/ 0 h 450850"/>
                <a:gd name="connsiteX2" fmla="*/ 3641983 w 3641983"/>
                <a:gd name="connsiteY2" fmla="*/ 450850 h 450850"/>
                <a:gd name="connsiteX3" fmla="*/ 0 w 3641983"/>
                <a:gd name="connsiteY3" fmla="*/ 45085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1983" h="450850">
                  <a:moveTo>
                    <a:pt x="1456092" y="0"/>
                  </a:moveTo>
                  <a:lnTo>
                    <a:pt x="2185890" y="0"/>
                  </a:lnTo>
                  <a:lnTo>
                    <a:pt x="3641983" y="450850"/>
                  </a:lnTo>
                  <a:lnTo>
                    <a:pt x="0" y="45085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4BBC068A-18D8-4557-A027-0FEE935C285D}"/>
                </a:ext>
              </a:extLst>
            </p:cNvPr>
            <p:cNvSpPr/>
            <p:nvPr/>
          </p:nvSpPr>
          <p:spPr>
            <a:xfrm>
              <a:off x="2310847" y="3937952"/>
              <a:ext cx="4477856" cy="200025"/>
            </a:xfrm>
            <a:custGeom>
              <a:avLst/>
              <a:gdLst>
                <a:gd name="connsiteX0" fmla="*/ 1057163 w 4477856"/>
                <a:gd name="connsiteY0" fmla="*/ 0 h 200025"/>
                <a:gd name="connsiteX1" fmla="*/ 3420693 w 4477856"/>
                <a:gd name="connsiteY1" fmla="*/ 0 h 200025"/>
                <a:gd name="connsiteX2" fmla="*/ 4477856 w 4477856"/>
                <a:gd name="connsiteY2" fmla="*/ 200025 h 200025"/>
                <a:gd name="connsiteX3" fmla="*/ 0 w 4477856"/>
                <a:gd name="connsiteY3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856" h="200025">
                  <a:moveTo>
                    <a:pt x="1057163" y="0"/>
                  </a:moveTo>
                  <a:lnTo>
                    <a:pt x="3420693" y="0"/>
                  </a:lnTo>
                  <a:lnTo>
                    <a:pt x="4477856" y="200025"/>
                  </a:lnTo>
                  <a:lnTo>
                    <a:pt x="0" y="20002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9" name="正方形/長方形 568">
              <a:extLst>
                <a:ext uri="{FF2B5EF4-FFF2-40B4-BE49-F238E27FC236}">
                  <a16:creationId xmlns:a16="http://schemas.microsoft.com/office/drawing/2014/main" id="{ADA624F4-2332-440A-88F8-40956C06E01C}"/>
                </a:ext>
              </a:extLst>
            </p:cNvPr>
            <p:cNvSpPr/>
            <p:nvPr/>
          </p:nvSpPr>
          <p:spPr>
            <a:xfrm>
              <a:off x="3377581" y="3590290"/>
              <a:ext cx="2327894" cy="303397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F381EB8E-C879-42E1-9841-D4BD95FA8B2D}"/>
                </a:ext>
              </a:extLst>
            </p:cNvPr>
            <p:cNvGrpSpPr/>
            <p:nvPr/>
          </p:nvGrpSpPr>
          <p:grpSpPr>
            <a:xfrm>
              <a:off x="2506044" y="5077778"/>
              <a:ext cx="4104306" cy="133350"/>
              <a:chOff x="2506044" y="3690938"/>
              <a:chExt cx="4104306" cy="133350"/>
            </a:xfrm>
          </p:grpSpPr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51018D41-8981-4257-AB0D-38B75AAC6682}"/>
                  </a:ext>
                </a:extLst>
              </p:cNvPr>
              <p:cNvSpPr/>
              <p:nvPr/>
            </p:nvSpPr>
            <p:spPr>
              <a:xfrm>
                <a:off x="2506044" y="3690938"/>
                <a:ext cx="4104306" cy="133350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7C2E3D2A-3452-4A28-B902-91FA798A296B}"/>
                  </a:ext>
                </a:extLst>
              </p:cNvPr>
              <p:cNvSpPr/>
              <p:nvPr/>
            </p:nvSpPr>
            <p:spPr>
              <a:xfrm>
                <a:off x="3752166" y="3690938"/>
                <a:ext cx="1615172" cy="133350"/>
              </a:xfrm>
              <a:prstGeom prst="rect">
                <a:avLst/>
              </a:pr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5B5FE199-225A-4FD0-8785-122A713EE69B}"/>
                </a:ext>
              </a:extLst>
            </p:cNvPr>
            <p:cNvSpPr/>
            <p:nvPr/>
          </p:nvSpPr>
          <p:spPr>
            <a:xfrm>
              <a:off x="2887044" y="4182436"/>
              <a:ext cx="3299444" cy="430947"/>
            </a:xfrm>
            <a:custGeom>
              <a:avLst/>
              <a:gdLst>
                <a:gd name="connsiteX0" fmla="*/ 0 w 3299444"/>
                <a:gd name="connsiteY0" fmla="*/ 396360 h 430947"/>
                <a:gd name="connsiteX1" fmla="*/ 3299444 w 3299444"/>
                <a:gd name="connsiteY1" fmla="*/ 396360 h 430947"/>
                <a:gd name="connsiteX2" fmla="*/ 3299444 w 3299444"/>
                <a:gd name="connsiteY2" fmla="*/ 430947 h 430947"/>
                <a:gd name="connsiteX3" fmla="*/ 0 w 3299444"/>
                <a:gd name="connsiteY3" fmla="*/ 430947 h 430947"/>
                <a:gd name="connsiteX4" fmla="*/ 0 w 3299444"/>
                <a:gd name="connsiteY4" fmla="*/ 311864 h 430947"/>
                <a:gd name="connsiteX5" fmla="*/ 3299444 w 3299444"/>
                <a:gd name="connsiteY5" fmla="*/ 311864 h 430947"/>
                <a:gd name="connsiteX6" fmla="*/ 3299444 w 3299444"/>
                <a:gd name="connsiteY6" fmla="*/ 346450 h 430947"/>
                <a:gd name="connsiteX7" fmla="*/ 3151805 w 3299444"/>
                <a:gd name="connsiteY7" fmla="*/ 346450 h 430947"/>
                <a:gd name="connsiteX8" fmla="*/ 3151805 w 3299444"/>
                <a:gd name="connsiteY8" fmla="*/ 368999 h 430947"/>
                <a:gd name="connsiteX9" fmla="*/ 3144185 w 3299444"/>
                <a:gd name="connsiteY9" fmla="*/ 376619 h 430947"/>
                <a:gd name="connsiteX10" fmla="*/ 3059413 w 3299444"/>
                <a:gd name="connsiteY10" fmla="*/ 376619 h 430947"/>
                <a:gd name="connsiteX11" fmla="*/ 3051793 w 3299444"/>
                <a:gd name="connsiteY11" fmla="*/ 368999 h 430947"/>
                <a:gd name="connsiteX12" fmla="*/ 3051793 w 3299444"/>
                <a:gd name="connsiteY12" fmla="*/ 346450 h 430947"/>
                <a:gd name="connsiteX13" fmla="*/ 2716036 w 3299444"/>
                <a:gd name="connsiteY13" fmla="*/ 346450 h 430947"/>
                <a:gd name="connsiteX14" fmla="*/ 2716036 w 3299444"/>
                <a:gd name="connsiteY14" fmla="*/ 368999 h 430947"/>
                <a:gd name="connsiteX15" fmla="*/ 2708416 w 3299444"/>
                <a:gd name="connsiteY15" fmla="*/ 376619 h 430947"/>
                <a:gd name="connsiteX16" fmla="*/ 2623644 w 3299444"/>
                <a:gd name="connsiteY16" fmla="*/ 376619 h 430947"/>
                <a:gd name="connsiteX17" fmla="*/ 2616024 w 3299444"/>
                <a:gd name="connsiteY17" fmla="*/ 368999 h 430947"/>
                <a:gd name="connsiteX18" fmla="*/ 2616024 w 3299444"/>
                <a:gd name="connsiteY18" fmla="*/ 346450 h 430947"/>
                <a:gd name="connsiteX19" fmla="*/ 2230261 w 3299444"/>
                <a:gd name="connsiteY19" fmla="*/ 346450 h 430947"/>
                <a:gd name="connsiteX20" fmla="*/ 2230261 w 3299444"/>
                <a:gd name="connsiteY20" fmla="*/ 368999 h 430947"/>
                <a:gd name="connsiteX21" fmla="*/ 2222641 w 3299444"/>
                <a:gd name="connsiteY21" fmla="*/ 376619 h 430947"/>
                <a:gd name="connsiteX22" fmla="*/ 2137869 w 3299444"/>
                <a:gd name="connsiteY22" fmla="*/ 376619 h 430947"/>
                <a:gd name="connsiteX23" fmla="*/ 2130249 w 3299444"/>
                <a:gd name="connsiteY23" fmla="*/ 368999 h 430947"/>
                <a:gd name="connsiteX24" fmla="*/ 2130249 w 3299444"/>
                <a:gd name="connsiteY24" fmla="*/ 346450 h 430947"/>
                <a:gd name="connsiteX25" fmla="*/ 1213467 w 3299444"/>
                <a:gd name="connsiteY25" fmla="*/ 346450 h 430947"/>
                <a:gd name="connsiteX26" fmla="*/ 1213467 w 3299444"/>
                <a:gd name="connsiteY26" fmla="*/ 368999 h 430947"/>
                <a:gd name="connsiteX27" fmla="*/ 1205847 w 3299444"/>
                <a:gd name="connsiteY27" fmla="*/ 376619 h 430947"/>
                <a:gd name="connsiteX28" fmla="*/ 1121075 w 3299444"/>
                <a:gd name="connsiteY28" fmla="*/ 376619 h 430947"/>
                <a:gd name="connsiteX29" fmla="*/ 1113455 w 3299444"/>
                <a:gd name="connsiteY29" fmla="*/ 368999 h 430947"/>
                <a:gd name="connsiteX30" fmla="*/ 1113455 w 3299444"/>
                <a:gd name="connsiteY30" fmla="*/ 346450 h 430947"/>
                <a:gd name="connsiteX31" fmla="*/ 725311 w 3299444"/>
                <a:gd name="connsiteY31" fmla="*/ 346450 h 430947"/>
                <a:gd name="connsiteX32" fmla="*/ 725311 w 3299444"/>
                <a:gd name="connsiteY32" fmla="*/ 368999 h 430947"/>
                <a:gd name="connsiteX33" fmla="*/ 717691 w 3299444"/>
                <a:gd name="connsiteY33" fmla="*/ 376619 h 430947"/>
                <a:gd name="connsiteX34" fmla="*/ 632919 w 3299444"/>
                <a:gd name="connsiteY34" fmla="*/ 376619 h 430947"/>
                <a:gd name="connsiteX35" fmla="*/ 625299 w 3299444"/>
                <a:gd name="connsiteY35" fmla="*/ 368999 h 430947"/>
                <a:gd name="connsiteX36" fmla="*/ 625299 w 3299444"/>
                <a:gd name="connsiteY36" fmla="*/ 346450 h 430947"/>
                <a:gd name="connsiteX37" fmla="*/ 270492 w 3299444"/>
                <a:gd name="connsiteY37" fmla="*/ 346450 h 430947"/>
                <a:gd name="connsiteX38" fmla="*/ 270492 w 3299444"/>
                <a:gd name="connsiteY38" fmla="*/ 368999 h 430947"/>
                <a:gd name="connsiteX39" fmla="*/ 262872 w 3299444"/>
                <a:gd name="connsiteY39" fmla="*/ 376619 h 430947"/>
                <a:gd name="connsiteX40" fmla="*/ 178100 w 3299444"/>
                <a:gd name="connsiteY40" fmla="*/ 376619 h 430947"/>
                <a:gd name="connsiteX41" fmla="*/ 170480 w 3299444"/>
                <a:gd name="connsiteY41" fmla="*/ 368999 h 430947"/>
                <a:gd name="connsiteX42" fmla="*/ 170480 w 3299444"/>
                <a:gd name="connsiteY42" fmla="*/ 346450 h 430947"/>
                <a:gd name="connsiteX43" fmla="*/ 0 w 3299444"/>
                <a:gd name="connsiteY43" fmla="*/ 346450 h 430947"/>
                <a:gd name="connsiteX44" fmla="*/ 0 w 3299444"/>
                <a:gd name="connsiteY44" fmla="*/ 227368 h 430947"/>
                <a:gd name="connsiteX45" fmla="*/ 3299444 w 3299444"/>
                <a:gd name="connsiteY45" fmla="*/ 227368 h 430947"/>
                <a:gd name="connsiteX46" fmla="*/ 3299444 w 3299444"/>
                <a:gd name="connsiteY46" fmla="*/ 261954 h 430947"/>
                <a:gd name="connsiteX47" fmla="*/ 3151805 w 3299444"/>
                <a:gd name="connsiteY47" fmla="*/ 261954 h 430947"/>
                <a:gd name="connsiteX48" fmla="*/ 3151805 w 3299444"/>
                <a:gd name="connsiteY48" fmla="*/ 280893 h 430947"/>
                <a:gd name="connsiteX49" fmla="*/ 3144185 w 3299444"/>
                <a:gd name="connsiteY49" fmla="*/ 288513 h 430947"/>
                <a:gd name="connsiteX50" fmla="*/ 3059413 w 3299444"/>
                <a:gd name="connsiteY50" fmla="*/ 288513 h 430947"/>
                <a:gd name="connsiteX51" fmla="*/ 3051793 w 3299444"/>
                <a:gd name="connsiteY51" fmla="*/ 280893 h 430947"/>
                <a:gd name="connsiteX52" fmla="*/ 3051793 w 3299444"/>
                <a:gd name="connsiteY52" fmla="*/ 261954 h 430947"/>
                <a:gd name="connsiteX53" fmla="*/ 2716036 w 3299444"/>
                <a:gd name="connsiteY53" fmla="*/ 261954 h 430947"/>
                <a:gd name="connsiteX54" fmla="*/ 2716036 w 3299444"/>
                <a:gd name="connsiteY54" fmla="*/ 280893 h 430947"/>
                <a:gd name="connsiteX55" fmla="*/ 2708416 w 3299444"/>
                <a:gd name="connsiteY55" fmla="*/ 288513 h 430947"/>
                <a:gd name="connsiteX56" fmla="*/ 2623644 w 3299444"/>
                <a:gd name="connsiteY56" fmla="*/ 288513 h 430947"/>
                <a:gd name="connsiteX57" fmla="*/ 2616024 w 3299444"/>
                <a:gd name="connsiteY57" fmla="*/ 280893 h 430947"/>
                <a:gd name="connsiteX58" fmla="*/ 2616024 w 3299444"/>
                <a:gd name="connsiteY58" fmla="*/ 261954 h 430947"/>
                <a:gd name="connsiteX59" fmla="*/ 2230261 w 3299444"/>
                <a:gd name="connsiteY59" fmla="*/ 261954 h 430947"/>
                <a:gd name="connsiteX60" fmla="*/ 2230261 w 3299444"/>
                <a:gd name="connsiteY60" fmla="*/ 280893 h 430947"/>
                <a:gd name="connsiteX61" fmla="*/ 2222641 w 3299444"/>
                <a:gd name="connsiteY61" fmla="*/ 288513 h 430947"/>
                <a:gd name="connsiteX62" fmla="*/ 2137869 w 3299444"/>
                <a:gd name="connsiteY62" fmla="*/ 288513 h 430947"/>
                <a:gd name="connsiteX63" fmla="*/ 2130249 w 3299444"/>
                <a:gd name="connsiteY63" fmla="*/ 280893 h 430947"/>
                <a:gd name="connsiteX64" fmla="*/ 2130249 w 3299444"/>
                <a:gd name="connsiteY64" fmla="*/ 261954 h 430947"/>
                <a:gd name="connsiteX65" fmla="*/ 1213467 w 3299444"/>
                <a:gd name="connsiteY65" fmla="*/ 261954 h 430947"/>
                <a:gd name="connsiteX66" fmla="*/ 1213467 w 3299444"/>
                <a:gd name="connsiteY66" fmla="*/ 280893 h 430947"/>
                <a:gd name="connsiteX67" fmla="*/ 1205847 w 3299444"/>
                <a:gd name="connsiteY67" fmla="*/ 288513 h 430947"/>
                <a:gd name="connsiteX68" fmla="*/ 1121075 w 3299444"/>
                <a:gd name="connsiteY68" fmla="*/ 288513 h 430947"/>
                <a:gd name="connsiteX69" fmla="*/ 1113455 w 3299444"/>
                <a:gd name="connsiteY69" fmla="*/ 280893 h 430947"/>
                <a:gd name="connsiteX70" fmla="*/ 1113455 w 3299444"/>
                <a:gd name="connsiteY70" fmla="*/ 261954 h 430947"/>
                <a:gd name="connsiteX71" fmla="*/ 725311 w 3299444"/>
                <a:gd name="connsiteY71" fmla="*/ 261954 h 430947"/>
                <a:gd name="connsiteX72" fmla="*/ 725311 w 3299444"/>
                <a:gd name="connsiteY72" fmla="*/ 280893 h 430947"/>
                <a:gd name="connsiteX73" fmla="*/ 717691 w 3299444"/>
                <a:gd name="connsiteY73" fmla="*/ 288513 h 430947"/>
                <a:gd name="connsiteX74" fmla="*/ 632919 w 3299444"/>
                <a:gd name="connsiteY74" fmla="*/ 288513 h 430947"/>
                <a:gd name="connsiteX75" fmla="*/ 625299 w 3299444"/>
                <a:gd name="connsiteY75" fmla="*/ 280893 h 430947"/>
                <a:gd name="connsiteX76" fmla="*/ 625299 w 3299444"/>
                <a:gd name="connsiteY76" fmla="*/ 261954 h 430947"/>
                <a:gd name="connsiteX77" fmla="*/ 270492 w 3299444"/>
                <a:gd name="connsiteY77" fmla="*/ 261954 h 430947"/>
                <a:gd name="connsiteX78" fmla="*/ 270492 w 3299444"/>
                <a:gd name="connsiteY78" fmla="*/ 280893 h 430947"/>
                <a:gd name="connsiteX79" fmla="*/ 262872 w 3299444"/>
                <a:gd name="connsiteY79" fmla="*/ 288513 h 430947"/>
                <a:gd name="connsiteX80" fmla="*/ 178100 w 3299444"/>
                <a:gd name="connsiteY80" fmla="*/ 288513 h 430947"/>
                <a:gd name="connsiteX81" fmla="*/ 170480 w 3299444"/>
                <a:gd name="connsiteY81" fmla="*/ 280893 h 430947"/>
                <a:gd name="connsiteX82" fmla="*/ 170480 w 3299444"/>
                <a:gd name="connsiteY82" fmla="*/ 261954 h 430947"/>
                <a:gd name="connsiteX83" fmla="*/ 0 w 3299444"/>
                <a:gd name="connsiteY83" fmla="*/ 261954 h 430947"/>
                <a:gd name="connsiteX84" fmla="*/ 0 w 3299444"/>
                <a:gd name="connsiteY84" fmla="*/ 142872 h 430947"/>
                <a:gd name="connsiteX85" fmla="*/ 3299444 w 3299444"/>
                <a:gd name="connsiteY85" fmla="*/ 142872 h 430947"/>
                <a:gd name="connsiteX86" fmla="*/ 3299444 w 3299444"/>
                <a:gd name="connsiteY86" fmla="*/ 177458 h 430947"/>
                <a:gd name="connsiteX87" fmla="*/ 3151805 w 3299444"/>
                <a:gd name="connsiteY87" fmla="*/ 177458 h 430947"/>
                <a:gd name="connsiteX88" fmla="*/ 3151805 w 3299444"/>
                <a:gd name="connsiteY88" fmla="*/ 195167 h 430947"/>
                <a:gd name="connsiteX89" fmla="*/ 3144185 w 3299444"/>
                <a:gd name="connsiteY89" fmla="*/ 202787 h 430947"/>
                <a:gd name="connsiteX90" fmla="*/ 3059413 w 3299444"/>
                <a:gd name="connsiteY90" fmla="*/ 202787 h 430947"/>
                <a:gd name="connsiteX91" fmla="*/ 3051793 w 3299444"/>
                <a:gd name="connsiteY91" fmla="*/ 195167 h 430947"/>
                <a:gd name="connsiteX92" fmla="*/ 3051793 w 3299444"/>
                <a:gd name="connsiteY92" fmla="*/ 177458 h 430947"/>
                <a:gd name="connsiteX93" fmla="*/ 2716036 w 3299444"/>
                <a:gd name="connsiteY93" fmla="*/ 177458 h 430947"/>
                <a:gd name="connsiteX94" fmla="*/ 2716036 w 3299444"/>
                <a:gd name="connsiteY94" fmla="*/ 195167 h 430947"/>
                <a:gd name="connsiteX95" fmla="*/ 2708416 w 3299444"/>
                <a:gd name="connsiteY95" fmla="*/ 202787 h 430947"/>
                <a:gd name="connsiteX96" fmla="*/ 2623644 w 3299444"/>
                <a:gd name="connsiteY96" fmla="*/ 202787 h 430947"/>
                <a:gd name="connsiteX97" fmla="*/ 2616024 w 3299444"/>
                <a:gd name="connsiteY97" fmla="*/ 195167 h 430947"/>
                <a:gd name="connsiteX98" fmla="*/ 2616024 w 3299444"/>
                <a:gd name="connsiteY98" fmla="*/ 177458 h 430947"/>
                <a:gd name="connsiteX99" fmla="*/ 2230261 w 3299444"/>
                <a:gd name="connsiteY99" fmla="*/ 177458 h 430947"/>
                <a:gd name="connsiteX100" fmla="*/ 2230261 w 3299444"/>
                <a:gd name="connsiteY100" fmla="*/ 195167 h 430947"/>
                <a:gd name="connsiteX101" fmla="*/ 2222641 w 3299444"/>
                <a:gd name="connsiteY101" fmla="*/ 202787 h 430947"/>
                <a:gd name="connsiteX102" fmla="*/ 2137869 w 3299444"/>
                <a:gd name="connsiteY102" fmla="*/ 202787 h 430947"/>
                <a:gd name="connsiteX103" fmla="*/ 2130249 w 3299444"/>
                <a:gd name="connsiteY103" fmla="*/ 195167 h 430947"/>
                <a:gd name="connsiteX104" fmla="*/ 2130249 w 3299444"/>
                <a:gd name="connsiteY104" fmla="*/ 177458 h 430947"/>
                <a:gd name="connsiteX105" fmla="*/ 1213467 w 3299444"/>
                <a:gd name="connsiteY105" fmla="*/ 177458 h 430947"/>
                <a:gd name="connsiteX106" fmla="*/ 1213467 w 3299444"/>
                <a:gd name="connsiteY106" fmla="*/ 195167 h 430947"/>
                <a:gd name="connsiteX107" fmla="*/ 1205847 w 3299444"/>
                <a:gd name="connsiteY107" fmla="*/ 202787 h 430947"/>
                <a:gd name="connsiteX108" fmla="*/ 1121075 w 3299444"/>
                <a:gd name="connsiteY108" fmla="*/ 202787 h 430947"/>
                <a:gd name="connsiteX109" fmla="*/ 1113455 w 3299444"/>
                <a:gd name="connsiteY109" fmla="*/ 195167 h 430947"/>
                <a:gd name="connsiteX110" fmla="*/ 1113455 w 3299444"/>
                <a:gd name="connsiteY110" fmla="*/ 177458 h 430947"/>
                <a:gd name="connsiteX111" fmla="*/ 725311 w 3299444"/>
                <a:gd name="connsiteY111" fmla="*/ 177458 h 430947"/>
                <a:gd name="connsiteX112" fmla="*/ 725311 w 3299444"/>
                <a:gd name="connsiteY112" fmla="*/ 195167 h 430947"/>
                <a:gd name="connsiteX113" fmla="*/ 717691 w 3299444"/>
                <a:gd name="connsiteY113" fmla="*/ 202787 h 430947"/>
                <a:gd name="connsiteX114" fmla="*/ 632919 w 3299444"/>
                <a:gd name="connsiteY114" fmla="*/ 202787 h 430947"/>
                <a:gd name="connsiteX115" fmla="*/ 625299 w 3299444"/>
                <a:gd name="connsiteY115" fmla="*/ 195167 h 430947"/>
                <a:gd name="connsiteX116" fmla="*/ 625299 w 3299444"/>
                <a:gd name="connsiteY116" fmla="*/ 177458 h 430947"/>
                <a:gd name="connsiteX117" fmla="*/ 270492 w 3299444"/>
                <a:gd name="connsiteY117" fmla="*/ 177458 h 430947"/>
                <a:gd name="connsiteX118" fmla="*/ 270492 w 3299444"/>
                <a:gd name="connsiteY118" fmla="*/ 195167 h 430947"/>
                <a:gd name="connsiteX119" fmla="*/ 262872 w 3299444"/>
                <a:gd name="connsiteY119" fmla="*/ 202787 h 430947"/>
                <a:gd name="connsiteX120" fmla="*/ 178100 w 3299444"/>
                <a:gd name="connsiteY120" fmla="*/ 202787 h 430947"/>
                <a:gd name="connsiteX121" fmla="*/ 170480 w 3299444"/>
                <a:gd name="connsiteY121" fmla="*/ 195167 h 430947"/>
                <a:gd name="connsiteX122" fmla="*/ 170480 w 3299444"/>
                <a:gd name="connsiteY122" fmla="*/ 177458 h 430947"/>
                <a:gd name="connsiteX123" fmla="*/ 0 w 3299444"/>
                <a:gd name="connsiteY123" fmla="*/ 177458 h 430947"/>
                <a:gd name="connsiteX124" fmla="*/ 0 w 3299444"/>
                <a:gd name="connsiteY124" fmla="*/ 0 h 430947"/>
                <a:gd name="connsiteX125" fmla="*/ 3299444 w 3299444"/>
                <a:gd name="connsiteY125" fmla="*/ 0 h 430947"/>
                <a:gd name="connsiteX126" fmla="*/ 3299444 w 3299444"/>
                <a:gd name="connsiteY126" fmla="*/ 81748 h 430947"/>
                <a:gd name="connsiteX127" fmla="*/ 3151805 w 3299444"/>
                <a:gd name="connsiteY127" fmla="*/ 81748 h 430947"/>
                <a:gd name="connsiteX128" fmla="*/ 3151805 w 3299444"/>
                <a:gd name="connsiteY128" fmla="*/ 104680 h 430947"/>
                <a:gd name="connsiteX129" fmla="*/ 3144185 w 3299444"/>
                <a:gd name="connsiteY129" fmla="*/ 112300 h 430947"/>
                <a:gd name="connsiteX130" fmla="*/ 3059413 w 3299444"/>
                <a:gd name="connsiteY130" fmla="*/ 112300 h 430947"/>
                <a:gd name="connsiteX131" fmla="*/ 3051793 w 3299444"/>
                <a:gd name="connsiteY131" fmla="*/ 104680 h 430947"/>
                <a:gd name="connsiteX132" fmla="*/ 3051793 w 3299444"/>
                <a:gd name="connsiteY132" fmla="*/ 81748 h 430947"/>
                <a:gd name="connsiteX133" fmla="*/ 2716036 w 3299444"/>
                <a:gd name="connsiteY133" fmla="*/ 81748 h 430947"/>
                <a:gd name="connsiteX134" fmla="*/ 2716036 w 3299444"/>
                <a:gd name="connsiteY134" fmla="*/ 104680 h 430947"/>
                <a:gd name="connsiteX135" fmla="*/ 2708416 w 3299444"/>
                <a:gd name="connsiteY135" fmla="*/ 112300 h 430947"/>
                <a:gd name="connsiteX136" fmla="*/ 2623644 w 3299444"/>
                <a:gd name="connsiteY136" fmla="*/ 112300 h 430947"/>
                <a:gd name="connsiteX137" fmla="*/ 2616024 w 3299444"/>
                <a:gd name="connsiteY137" fmla="*/ 104680 h 430947"/>
                <a:gd name="connsiteX138" fmla="*/ 2616024 w 3299444"/>
                <a:gd name="connsiteY138" fmla="*/ 81748 h 430947"/>
                <a:gd name="connsiteX139" fmla="*/ 2230261 w 3299444"/>
                <a:gd name="connsiteY139" fmla="*/ 81748 h 430947"/>
                <a:gd name="connsiteX140" fmla="*/ 2230261 w 3299444"/>
                <a:gd name="connsiteY140" fmla="*/ 104680 h 430947"/>
                <a:gd name="connsiteX141" fmla="*/ 2222641 w 3299444"/>
                <a:gd name="connsiteY141" fmla="*/ 112300 h 430947"/>
                <a:gd name="connsiteX142" fmla="*/ 2137869 w 3299444"/>
                <a:gd name="connsiteY142" fmla="*/ 112300 h 430947"/>
                <a:gd name="connsiteX143" fmla="*/ 2130249 w 3299444"/>
                <a:gd name="connsiteY143" fmla="*/ 104680 h 430947"/>
                <a:gd name="connsiteX144" fmla="*/ 2130249 w 3299444"/>
                <a:gd name="connsiteY144" fmla="*/ 81748 h 430947"/>
                <a:gd name="connsiteX145" fmla="*/ 1213467 w 3299444"/>
                <a:gd name="connsiteY145" fmla="*/ 81748 h 430947"/>
                <a:gd name="connsiteX146" fmla="*/ 1213467 w 3299444"/>
                <a:gd name="connsiteY146" fmla="*/ 104680 h 430947"/>
                <a:gd name="connsiteX147" fmla="*/ 1205847 w 3299444"/>
                <a:gd name="connsiteY147" fmla="*/ 112300 h 430947"/>
                <a:gd name="connsiteX148" fmla="*/ 1121075 w 3299444"/>
                <a:gd name="connsiteY148" fmla="*/ 112300 h 430947"/>
                <a:gd name="connsiteX149" fmla="*/ 1113455 w 3299444"/>
                <a:gd name="connsiteY149" fmla="*/ 104680 h 430947"/>
                <a:gd name="connsiteX150" fmla="*/ 1113455 w 3299444"/>
                <a:gd name="connsiteY150" fmla="*/ 81748 h 430947"/>
                <a:gd name="connsiteX151" fmla="*/ 725311 w 3299444"/>
                <a:gd name="connsiteY151" fmla="*/ 81748 h 430947"/>
                <a:gd name="connsiteX152" fmla="*/ 725311 w 3299444"/>
                <a:gd name="connsiteY152" fmla="*/ 104680 h 430947"/>
                <a:gd name="connsiteX153" fmla="*/ 717691 w 3299444"/>
                <a:gd name="connsiteY153" fmla="*/ 112300 h 430947"/>
                <a:gd name="connsiteX154" fmla="*/ 632919 w 3299444"/>
                <a:gd name="connsiteY154" fmla="*/ 112300 h 430947"/>
                <a:gd name="connsiteX155" fmla="*/ 625299 w 3299444"/>
                <a:gd name="connsiteY155" fmla="*/ 104680 h 430947"/>
                <a:gd name="connsiteX156" fmla="*/ 625299 w 3299444"/>
                <a:gd name="connsiteY156" fmla="*/ 81748 h 430947"/>
                <a:gd name="connsiteX157" fmla="*/ 270492 w 3299444"/>
                <a:gd name="connsiteY157" fmla="*/ 81748 h 430947"/>
                <a:gd name="connsiteX158" fmla="*/ 270492 w 3299444"/>
                <a:gd name="connsiteY158" fmla="*/ 104680 h 430947"/>
                <a:gd name="connsiteX159" fmla="*/ 262872 w 3299444"/>
                <a:gd name="connsiteY159" fmla="*/ 112300 h 430947"/>
                <a:gd name="connsiteX160" fmla="*/ 178100 w 3299444"/>
                <a:gd name="connsiteY160" fmla="*/ 112300 h 430947"/>
                <a:gd name="connsiteX161" fmla="*/ 170480 w 3299444"/>
                <a:gd name="connsiteY161" fmla="*/ 104680 h 430947"/>
                <a:gd name="connsiteX162" fmla="*/ 170480 w 3299444"/>
                <a:gd name="connsiteY162" fmla="*/ 81748 h 430947"/>
                <a:gd name="connsiteX163" fmla="*/ 0 w 3299444"/>
                <a:gd name="connsiteY163" fmla="*/ 81748 h 430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3299444" h="430947">
                  <a:moveTo>
                    <a:pt x="0" y="396360"/>
                  </a:moveTo>
                  <a:lnTo>
                    <a:pt x="3299444" y="396360"/>
                  </a:lnTo>
                  <a:lnTo>
                    <a:pt x="3299444" y="430947"/>
                  </a:lnTo>
                  <a:lnTo>
                    <a:pt x="0" y="430947"/>
                  </a:lnTo>
                  <a:close/>
                  <a:moveTo>
                    <a:pt x="0" y="311864"/>
                  </a:moveTo>
                  <a:lnTo>
                    <a:pt x="3299444" y="311864"/>
                  </a:lnTo>
                  <a:lnTo>
                    <a:pt x="3299444" y="346450"/>
                  </a:lnTo>
                  <a:lnTo>
                    <a:pt x="3151805" y="346450"/>
                  </a:lnTo>
                  <a:lnTo>
                    <a:pt x="3151805" y="368999"/>
                  </a:lnTo>
                  <a:cubicBezTo>
                    <a:pt x="3151805" y="373207"/>
                    <a:pt x="3148393" y="376619"/>
                    <a:pt x="3144185" y="376619"/>
                  </a:cubicBezTo>
                  <a:lnTo>
                    <a:pt x="3059413" y="376619"/>
                  </a:lnTo>
                  <a:cubicBezTo>
                    <a:pt x="3055205" y="376619"/>
                    <a:pt x="3051793" y="373207"/>
                    <a:pt x="3051793" y="368999"/>
                  </a:cubicBezTo>
                  <a:lnTo>
                    <a:pt x="3051793" y="346450"/>
                  </a:lnTo>
                  <a:lnTo>
                    <a:pt x="2716036" y="346450"/>
                  </a:lnTo>
                  <a:lnTo>
                    <a:pt x="2716036" y="368999"/>
                  </a:lnTo>
                  <a:cubicBezTo>
                    <a:pt x="2716036" y="373207"/>
                    <a:pt x="2712624" y="376619"/>
                    <a:pt x="2708416" y="376619"/>
                  </a:cubicBezTo>
                  <a:lnTo>
                    <a:pt x="2623644" y="376619"/>
                  </a:lnTo>
                  <a:cubicBezTo>
                    <a:pt x="2619436" y="376619"/>
                    <a:pt x="2616024" y="373207"/>
                    <a:pt x="2616024" y="368999"/>
                  </a:cubicBezTo>
                  <a:lnTo>
                    <a:pt x="2616024" y="346450"/>
                  </a:lnTo>
                  <a:lnTo>
                    <a:pt x="2230261" y="346450"/>
                  </a:lnTo>
                  <a:lnTo>
                    <a:pt x="2230261" y="368999"/>
                  </a:lnTo>
                  <a:cubicBezTo>
                    <a:pt x="2230261" y="373207"/>
                    <a:pt x="2226849" y="376619"/>
                    <a:pt x="2222641" y="376619"/>
                  </a:cubicBezTo>
                  <a:lnTo>
                    <a:pt x="2137869" y="376619"/>
                  </a:lnTo>
                  <a:cubicBezTo>
                    <a:pt x="2133661" y="376619"/>
                    <a:pt x="2130249" y="373207"/>
                    <a:pt x="2130249" y="368999"/>
                  </a:cubicBezTo>
                  <a:lnTo>
                    <a:pt x="2130249" y="346450"/>
                  </a:lnTo>
                  <a:lnTo>
                    <a:pt x="1213467" y="346450"/>
                  </a:lnTo>
                  <a:lnTo>
                    <a:pt x="1213467" y="368999"/>
                  </a:lnTo>
                  <a:cubicBezTo>
                    <a:pt x="1213467" y="373207"/>
                    <a:pt x="1210055" y="376619"/>
                    <a:pt x="1205847" y="376619"/>
                  </a:cubicBezTo>
                  <a:lnTo>
                    <a:pt x="1121075" y="376619"/>
                  </a:lnTo>
                  <a:cubicBezTo>
                    <a:pt x="1116867" y="376619"/>
                    <a:pt x="1113455" y="373207"/>
                    <a:pt x="1113455" y="368999"/>
                  </a:cubicBezTo>
                  <a:lnTo>
                    <a:pt x="1113455" y="346450"/>
                  </a:lnTo>
                  <a:lnTo>
                    <a:pt x="725311" y="346450"/>
                  </a:lnTo>
                  <a:lnTo>
                    <a:pt x="725311" y="368999"/>
                  </a:lnTo>
                  <a:cubicBezTo>
                    <a:pt x="725311" y="373207"/>
                    <a:pt x="721899" y="376619"/>
                    <a:pt x="717691" y="376619"/>
                  </a:cubicBezTo>
                  <a:lnTo>
                    <a:pt x="632919" y="376619"/>
                  </a:lnTo>
                  <a:cubicBezTo>
                    <a:pt x="628711" y="376619"/>
                    <a:pt x="625299" y="373207"/>
                    <a:pt x="625299" y="368999"/>
                  </a:cubicBezTo>
                  <a:lnTo>
                    <a:pt x="625299" y="346450"/>
                  </a:lnTo>
                  <a:lnTo>
                    <a:pt x="270492" y="346450"/>
                  </a:lnTo>
                  <a:lnTo>
                    <a:pt x="270492" y="368999"/>
                  </a:lnTo>
                  <a:cubicBezTo>
                    <a:pt x="270492" y="373207"/>
                    <a:pt x="267080" y="376619"/>
                    <a:pt x="262872" y="376619"/>
                  </a:cubicBezTo>
                  <a:lnTo>
                    <a:pt x="178100" y="376619"/>
                  </a:lnTo>
                  <a:cubicBezTo>
                    <a:pt x="173892" y="376619"/>
                    <a:pt x="170480" y="373207"/>
                    <a:pt x="170480" y="368999"/>
                  </a:cubicBezTo>
                  <a:lnTo>
                    <a:pt x="170480" y="346450"/>
                  </a:lnTo>
                  <a:lnTo>
                    <a:pt x="0" y="346450"/>
                  </a:lnTo>
                  <a:close/>
                  <a:moveTo>
                    <a:pt x="0" y="227368"/>
                  </a:moveTo>
                  <a:lnTo>
                    <a:pt x="3299444" y="227368"/>
                  </a:lnTo>
                  <a:lnTo>
                    <a:pt x="3299444" y="261954"/>
                  </a:lnTo>
                  <a:lnTo>
                    <a:pt x="3151805" y="261954"/>
                  </a:lnTo>
                  <a:lnTo>
                    <a:pt x="3151805" y="280893"/>
                  </a:lnTo>
                  <a:cubicBezTo>
                    <a:pt x="3151805" y="285101"/>
                    <a:pt x="3148393" y="288513"/>
                    <a:pt x="3144185" y="288513"/>
                  </a:cubicBezTo>
                  <a:lnTo>
                    <a:pt x="3059413" y="288513"/>
                  </a:lnTo>
                  <a:cubicBezTo>
                    <a:pt x="3055205" y="288513"/>
                    <a:pt x="3051793" y="285101"/>
                    <a:pt x="3051793" y="280893"/>
                  </a:cubicBezTo>
                  <a:lnTo>
                    <a:pt x="3051793" y="261954"/>
                  </a:lnTo>
                  <a:lnTo>
                    <a:pt x="2716036" y="261954"/>
                  </a:lnTo>
                  <a:lnTo>
                    <a:pt x="2716036" y="280893"/>
                  </a:lnTo>
                  <a:cubicBezTo>
                    <a:pt x="2716036" y="285101"/>
                    <a:pt x="2712624" y="288513"/>
                    <a:pt x="2708416" y="288513"/>
                  </a:cubicBezTo>
                  <a:lnTo>
                    <a:pt x="2623644" y="288513"/>
                  </a:lnTo>
                  <a:cubicBezTo>
                    <a:pt x="2619436" y="288513"/>
                    <a:pt x="2616024" y="285101"/>
                    <a:pt x="2616024" y="280893"/>
                  </a:cubicBezTo>
                  <a:lnTo>
                    <a:pt x="2616024" y="261954"/>
                  </a:lnTo>
                  <a:lnTo>
                    <a:pt x="2230261" y="261954"/>
                  </a:lnTo>
                  <a:lnTo>
                    <a:pt x="2230261" y="280893"/>
                  </a:lnTo>
                  <a:cubicBezTo>
                    <a:pt x="2230261" y="285101"/>
                    <a:pt x="2226849" y="288513"/>
                    <a:pt x="2222641" y="288513"/>
                  </a:cubicBezTo>
                  <a:lnTo>
                    <a:pt x="2137869" y="288513"/>
                  </a:lnTo>
                  <a:cubicBezTo>
                    <a:pt x="2133661" y="288513"/>
                    <a:pt x="2130249" y="285101"/>
                    <a:pt x="2130249" y="280893"/>
                  </a:cubicBezTo>
                  <a:lnTo>
                    <a:pt x="2130249" y="261954"/>
                  </a:lnTo>
                  <a:lnTo>
                    <a:pt x="1213467" y="261954"/>
                  </a:lnTo>
                  <a:lnTo>
                    <a:pt x="1213467" y="280893"/>
                  </a:lnTo>
                  <a:cubicBezTo>
                    <a:pt x="1213467" y="285101"/>
                    <a:pt x="1210055" y="288513"/>
                    <a:pt x="1205847" y="288513"/>
                  </a:cubicBezTo>
                  <a:lnTo>
                    <a:pt x="1121075" y="288513"/>
                  </a:lnTo>
                  <a:cubicBezTo>
                    <a:pt x="1116867" y="288513"/>
                    <a:pt x="1113455" y="285101"/>
                    <a:pt x="1113455" y="280893"/>
                  </a:cubicBezTo>
                  <a:lnTo>
                    <a:pt x="1113455" y="261954"/>
                  </a:lnTo>
                  <a:lnTo>
                    <a:pt x="725311" y="261954"/>
                  </a:lnTo>
                  <a:lnTo>
                    <a:pt x="725311" y="280893"/>
                  </a:lnTo>
                  <a:cubicBezTo>
                    <a:pt x="725311" y="285101"/>
                    <a:pt x="721899" y="288513"/>
                    <a:pt x="717691" y="288513"/>
                  </a:cubicBezTo>
                  <a:lnTo>
                    <a:pt x="632919" y="288513"/>
                  </a:lnTo>
                  <a:cubicBezTo>
                    <a:pt x="628711" y="288513"/>
                    <a:pt x="625299" y="285101"/>
                    <a:pt x="625299" y="280893"/>
                  </a:cubicBezTo>
                  <a:lnTo>
                    <a:pt x="625299" y="261954"/>
                  </a:lnTo>
                  <a:lnTo>
                    <a:pt x="270492" y="261954"/>
                  </a:lnTo>
                  <a:lnTo>
                    <a:pt x="270492" y="280893"/>
                  </a:lnTo>
                  <a:cubicBezTo>
                    <a:pt x="270492" y="285101"/>
                    <a:pt x="267080" y="288513"/>
                    <a:pt x="262872" y="288513"/>
                  </a:cubicBezTo>
                  <a:lnTo>
                    <a:pt x="178100" y="288513"/>
                  </a:lnTo>
                  <a:cubicBezTo>
                    <a:pt x="173892" y="288513"/>
                    <a:pt x="170480" y="285101"/>
                    <a:pt x="170480" y="280893"/>
                  </a:cubicBezTo>
                  <a:lnTo>
                    <a:pt x="170480" y="261954"/>
                  </a:lnTo>
                  <a:lnTo>
                    <a:pt x="0" y="261954"/>
                  </a:lnTo>
                  <a:close/>
                  <a:moveTo>
                    <a:pt x="0" y="142872"/>
                  </a:moveTo>
                  <a:lnTo>
                    <a:pt x="3299444" y="142872"/>
                  </a:lnTo>
                  <a:lnTo>
                    <a:pt x="3299444" y="177458"/>
                  </a:lnTo>
                  <a:lnTo>
                    <a:pt x="3151805" y="177458"/>
                  </a:lnTo>
                  <a:lnTo>
                    <a:pt x="3151805" y="195167"/>
                  </a:lnTo>
                  <a:cubicBezTo>
                    <a:pt x="3151805" y="199375"/>
                    <a:pt x="3148393" y="202787"/>
                    <a:pt x="3144185" y="202787"/>
                  </a:cubicBezTo>
                  <a:lnTo>
                    <a:pt x="3059413" y="202787"/>
                  </a:lnTo>
                  <a:cubicBezTo>
                    <a:pt x="3055205" y="202787"/>
                    <a:pt x="3051793" y="199375"/>
                    <a:pt x="3051793" y="195167"/>
                  </a:cubicBezTo>
                  <a:lnTo>
                    <a:pt x="3051793" y="177458"/>
                  </a:lnTo>
                  <a:lnTo>
                    <a:pt x="2716036" y="177458"/>
                  </a:lnTo>
                  <a:lnTo>
                    <a:pt x="2716036" y="195167"/>
                  </a:lnTo>
                  <a:cubicBezTo>
                    <a:pt x="2716036" y="199375"/>
                    <a:pt x="2712624" y="202787"/>
                    <a:pt x="2708416" y="202787"/>
                  </a:cubicBezTo>
                  <a:lnTo>
                    <a:pt x="2623644" y="202787"/>
                  </a:lnTo>
                  <a:cubicBezTo>
                    <a:pt x="2619436" y="202787"/>
                    <a:pt x="2616024" y="199375"/>
                    <a:pt x="2616024" y="195167"/>
                  </a:cubicBezTo>
                  <a:lnTo>
                    <a:pt x="2616024" y="177458"/>
                  </a:lnTo>
                  <a:lnTo>
                    <a:pt x="2230261" y="177458"/>
                  </a:lnTo>
                  <a:lnTo>
                    <a:pt x="2230261" y="195167"/>
                  </a:lnTo>
                  <a:cubicBezTo>
                    <a:pt x="2230261" y="199375"/>
                    <a:pt x="2226849" y="202787"/>
                    <a:pt x="2222641" y="202787"/>
                  </a:cubicBezTo>
                  <a:lnTo>
                    <a:pt x="2137869" y="202787"/>
                  </a:lnTo>
                  <a:cubicBezTo>
                    <a:pt x="2133661" y="202787"/>
                    <a:pt x="2130249" y="199375"/>
                    <a:pt x="2130249" y="195167"/>
                  </a:cubicBezTo>
                  <a:lnTo>
                    <a:pt x="2130249" y="177458"/>
                  </a:lnTo>
                  <a:lnTo>
                    <a:pt x="1213467" y="177458"/>
                  </a:lnTo>
                  <a:lnTo>
                    <a:pt x="1213467" y="195167"/>
                  </a:lnTo>
                  <a:cubicBezTo>
                    <a:pt x="1213467" y="199375"/>
                    <a:pt x="1210055" y="202787"/>
                    <a:pt x="1205847" y="202787"/>
                  </a:cubicBezTo>
                  <a:lnTo>
                    <a:pt x="1121075" y="202787"/>
                  </a:lnTo>
                  <a:cubicBezTo>
                    <a:pt x="1116867" y="202787"/>
                    <a:pt x="1113455" y="199375"/>
                    <a:pt x="1113455" y="195167"/>
                  </a:cubicBezTo>
                  <a:lnTo>
                    <a:pt x="1113455" y="177458"/>
                  </a:lnTo>
                  <a:lnTo>
                    <a:pt x="725311" y="177458"/>
                  </a:lnTo>
                  <a:lnTo>
                    <a:pt x="725311" y="195167"/>
                  </a:lnTo>
                  <a:cubicBezTo>
                    <a:pt x="725311" y="199375"/>
                    <a:pt x="721899" y="202787"/>
                    <a:pt x="717691" y="202787"/>
                  </a:cubicBezTo>
                  <a:lnTo>
                    <a:pt x="632919" y="202787"/>
                  </a:lnTo>
                  <a:cubicBezTo>
                    <a:pt x="628711" y="202787"/>
                    <a:pt x="625299" y="199375"/>
                    <a:pt x="625299" y="195167"/>
                  </a:cubicBezTo>
                  <a:lnTo>
                    <a:pt x="625299" y="177458"/>
                  </a:lnTo>
                  <a:lnTo>
                    <a:pt x="270492" y="177458"/>
                  </a:lnTo>
                  <a:lnTo>
                    <a:pt x="270492" y="195167"/>
                  </a:lnTo>
                  <a:cubicBezTo>
                    <a:pt x="270492" y="199375"/>
                    <a:pt x="267080" y="202787"/>
                    <a:pt x="262872" y="202787"/>
                  </a:cubicBezTo>
                  <a:lnTo>
                    <a:pt x="178100" y="202787"/>
                  </a:lnTo>
                  <a:cubicBezTo>
                    <a:pt x="173892" y="202787"/>
                    <a:pt x="170480" y="199375"/>
                    <a:pt x="170480" y="195167"/>
                  </a:cubicBezTo>
                  <a:lnTo>
                    <a:pt x="170480" y="177458"/>
                  </a:lnTo>
                  <a:lnTo>
                    <a:pt x="0" y="177458"/>
                  </a:lnTo>
                  <a:close/>
                  <a:moveTo>
                    <a:pt x="0" y="0"/>
                  </a:moveTo>
                  <a:lnTo>
                    <a:pt x="3299444" y="0"/>
                  </a:lnTo>
                  <a:lnTo>
                    <a:pt x="3299444" y="81748"/>
                  </a:lnTo>
                  <a:lnTo>
                    <a:pt x="3151805" y="81748"/>
                  </a:lnTo>
                  <a:lnTo>
                    <a:pt x="3151805" y="104680"/>
                  </a:lnTo>
                  <a:cubicBezTo>
                    <a:pt x="3151805" y="108888"/>
                    <a:pt x="3148393" y="112300"/>
                    <a:pt x="3144185" y="112300"/>
                  </a:cubicBezTo>
                  <a:lnTo>
                    <a:pt x="3059413" y="112300"/>
                  </a:lnTo>
                  <a:cubicBezTo>
                    <a:pt x="3055205" y="112300"/>
                    <a:pt x="3051793" y="108888"/>
                    <a:pt x="3051793" y="104680"/>
                  </a:cubicBezTo>
                  <a:lnTo>
                    <a:pt x="3051793" y="81748"/>
                  </a:lnTo>
                  <a:lnTo>
                    <a:pt x="2716036" y="81748"/>
                  </a:lnTo>
                  <a:lnTo>
                    <a:pt x="2716036" y="104680"/>
                  </a:lnTo>
                  <a:cubicBezTo>
                    <a:pt x="2716036" y="108888"/>
                    <a:pt x="2712624" y="112300"/>
                    <a:pt x="2708416" y="112300"/>
                  </a:cubicBezTo>
                  <a:lnTo>
                    <a:pt x="2623644" y="112300"/>
                  </a:lnTo>
                  <a:cubicBezTo>
                    <a:pt x="2619436" y="112300"/>
                    <a:pt x="2616024" y="108888"/>
                    <a:pt x="2616024" y="104680"/>
                  </a:cubicBezTo>
                  <a:lnTo>
                    <a:pt x="2616024" y="81748"/>
                  </a:lnTo>
                  <a:lnTo>
                    <a:pt x="2230261" y="81748"/>
                  </a:lnTo>
                  <a:lnTo>
                    <a:pt x="2230261" y="104680"/>
                  </a:lnTo>
                  <a:cubicBezTo>
                    <a:pt x="2230261" y="108888"/>
                    <a:pt x="2226849" y="112300"/>
                    <a:pt x="2222641" y="112300"/>
                  </a:cubicBezTo>
                  <a:lnTo>
                    <a:pt x="2137869" y="112300"/>
                  </a:lnTo>
                  <a:cubicBezTo>
                    <a:pt x="2133661" y="112300"/>
                    <a:pt x="2130249" y="108888"/>
                    <a:pt x="2130249" y="104680"/>
                  </a:cubicBezTo>
                  <a:lnTo>
                    <a:pt x="2130249" y="81748"/>
                  </a:lnTo>
                  <a:lnTo>
                    <a:pt x="1213467" y="81748"/>
                  </a:lnTo>
                  <a:lnTo>
                    <a:pt x="1213467" y="104680"/>
                  </a:lnTo>
                  <a:cubicBezTo>
                    <a:pt x="1213467" y="108888"/>
                    <a:pt x="1210055" y="112300"/>
                    <a:pt x="1205847" y="112300"/>
                  </a:cubicBezTo>
                  <a:lnTo>
                    <a:pt x="1121075" y="112300"/>
                  </a:lnTo>
                  <a:cubicBezTo>
                    <a:pt x="1116867" y="112300"/>
                    <a:pt x="1113455" y="108888"/>
                    <a:pt x="1113455" y="104680"/>
                  </a:cubicBezTo>
                  <a:lnTo>
                    <a:pt x="1113455" y="81748"/>
                  </a:lnTo>
                  <a:lnTo>
                    <a:pt x="725311" y="81748"/>
                  </a:lnTo>
                  <a:lnTo>
                    <a:pt x="725311" y="104680"/>
                  </a:lnTo>
                  <a:cubicBezTo>
                    <a:pt x="725311" y="108888"/>
                    <a:pt x="721899" y="112300"/>
                    <a:pt x="717691" y="112300"/>
                  </a:cubicBezTo>
                  <a:lnTo>
                    <a:pt x="632919" y="112300"/>
                  </a:lnTo>
                  <a:cubicBezTo>
                    <a:pt x="628711" y="112300"/>
                    <a:pt x="625299" y="108888"/>
                    <a:pt x="625299" y="104680"/>
                  </a:cubicBezTo>
                  <a:lnTo>
                    <a:pt x="625299" y="81748"/>
                  </a:lnTo>
                  <a:lnTo>
                    <a:pt x="270492" y="81748"/>
                  </a:lnTo>
                  <a:lnTo>
                    <a:pt x="270492" y="104680"/>
                  </a:lnTo>
                  <a:cubicBezTo>
                    <a:pt x="270492" y="108888"/>
                    <a:pt x="267080" y="112300"/>
                    <a:pt x="262872" y="112300"/>
                  </a:cubicBezTo>
                  <a:lnTo>
                    <a:pt x="178100" y="112300"/>
                  </a:lnTo>
                  <a:cubicBezTo>
                    <a:pt x="173892" y="112300"/>
                    <a:pt x="170480" y="108888"/>
                    <a:pt x="170480" y="104680"/>
                  </a:cubicBezTo>
                  <a:lnTo>
                    <a:pt x="170480" y="81748"/>
                  </a:lnTo>
                  <a:lnTo>
                    <a:pt x="0" y="81748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DEEFAB9B-40B0-40A7-9ED2-5423028E7AE9}"/>
                </a:ext>
              </a:extLst>
            </p:cNvPr>
            <p:cNvGrpSpPr/>
            <p:nvPr/>
          </p:nvGrpSpPr>
          <p:grpSpPr>
            <a:xfrm>
              <a:off x="2928938" y="4643313"/>
              <a:ext cx="3257550" cy="435490"/>
              <a:chOff x="2928938" y="3256475"/>
              <a:chExt cx="3257550" cy="706093"/>
            </a:xfrm>
          </p:grpSpPr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AF9488BE-54DD-4FB8-A28C-1F5A410A43C4}"/>
                  </a:ext>
                </a:extLst>
              </p:cNvPr>
              <p:cNvSpPr/>
              <p:nvPr/>
            </p:nvSpPr>
            <p:spPr>
              <a:xfrm>
                <a:off x="2928938" y="3256475"/>
                <a:ext cx="3257550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CC8ED0A4-26A0-44E1-8F2D-07F215986A35}"/>
                  </a:ext>
                </a:extLst>
              </p:cNvPr>
              <p:cNvSpPr/>
              <p:nvPr/>
            </p:nvSpPr>
            <p:spPr>
              <a:xfrm>
                <a:off x="2928938" y="3619559"/>
                <a:ext cx="3257550" cy="45720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BA477BC2-69C6-4B79-98A3-984673DF7633}"/>
                  </a:ext>
                </a:extLst>
              </p:cNvPr>
              <p:cNvSpPr/>
              <p:nvPr/>
            </p:nvSpPr>
            <p:spPr>
              <a:xfrm>
                <a:off x="2928938" y="3916848"/>
                <a:ext cx="3257550" cy="45720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4C30EB5F-65D2-4E1F-AFA9-3E2A4AB22D44}"/>
                </a:ext>
              </a:extLst>
            </p:cNvPr>
            <p:cNvGrpSpPr/>
            <p:nvPr/>
          </p:nvGrpSpPr>
          <p:grpSpPr>
            <a:xfrm>
              <a:off x="2887044" y="4180515"/>
              <a:ext cx="3342306" cy="897264"/>
              <a:chOff x="2887044" y="2793675"/>
              <a:chExt cx="3342306" cy="897264"/>
            </a:xfrm>
          </p:grpSpPr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75C79965-DF54-48CC-A0B6-441CA84D770F}"/>
                  </a:ext>
                </a:extLst>
              </p:cNvPr>
              <p:cNvSpPr/>
              <p:nvPr/>
            </p:nvSpPr>
            <p:spPr>
              <a:xfrm>
                <a:off x="2887044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58158AF3-D0EF-4AB2-90F3-B7E4EE16F702}"/>
                  </a:ext>
                </a:extLst>
              </p:cNvPr>
              <p:cNvSpPr/>
              <p:nvPr/>
            </p:nvSpPr>
            <p:spPr>
              <a:xfrm>
                <a:off x="3275187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B7732CD6-3AC5-48FB-8618-CA35C274023C}"/>
                  </a:ext>
                </a:extLst>
              </p:cNvPr>
              <p:cNvSpPr/>
              <p:nvPr/>
            </p:nvSpPr>
            <p:spPr>
              <a:xfrm>
                <a:off x="3768105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8AB6CCA3-C89A-4510-A8F2-5959EFBAF285}"/>
                  </a:ext>
                </a:extLst>
              </p:cNvPr>
              <p:cNvSpPr/>
              <p:nvPr/>
            </p:nvSpPr>
            <p:spPr>
              <a:xfrm>
                <a:off x="5765976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3B19938D-1853-46CC-8F58-69D6AF92B974}"/>
                  </a:ext>
                </a:extLst>
              </p:cNvPr>
              <p:cNvSpPr/>
              <p:nvPr/>
            </p:nvSpPr>
            <p:spPr>
              <a:xfrm>
                <a:off x="6154119" y="2793675"/>
                <a:ext cx="75231" cy="897264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8EB94686-3342-4DC2-BF1D-6AACE2C20D47}"/>
                  </a:ext>
                </a:extLst>
              </p:cNvPr>
              <p:cNvSpPr/>
              <p:nvPr/>
            </p:nvSpPr>
            <p:spPr>
              <a:xfrm>
                <a:off x="5263530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A0159091-F8DC-4692-A04C-FEE3FE6650BE}"/>
                  </a:ext>
                </a:extLst>
              </p:cNvPr>
              <p:cNvSpPr/>
              <p:nvPr/>
            </p:nvSpPr>
            <p:spPr>
              <a:xfrm>
                <a:off x="4784899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0B548895-56FD-4FEB-86C3-EAADC56DD2EB}"/>
                  </a:ext>
                </a:extLst>
              </p:cNvPr>
              <p:cNvSpPr/>
              <p:nvPr/>
            </p:nvSpPr>
            <p:spPr>
              <a:xfrm>
                <a:off x="4261024" y="2793675"/>
                <a:ext cx="79996" cy="468637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74" name="正方形/長方形 573">
              <a:extLst>
                <a:ext uri="{FF2B5EF4-FFF2-40B4-BE49-F238E27FC236}">
                  <a16:creationId xmlns:a16="http://schemas.microsoft.com/office/drawing/2014/main" id="{6FDE873E-384E-406D-B2C9-F31170F540DA}"/>
                </a:ext>
              </a:extLst>
            </p:cNvPr>
            <p:cNvSpPr/>
            <p:nvPr/>
          </p:nvSpPr>
          <p:spPr>
            <a:xfrm>
              <a:off x="4413424" y="4264169"/>
              <a:ext cx="308596" cy="26115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5" name="正方形/長方形 574">
              <a:extLst>
                <a:ext uri="{FF2B5EF4-FFF2-40B4-BE49-F238E27FC236}">
                  <a16:creationId xmlns:a16="http://schemas.microsoft.com/office/drawing/2014/main" id="{82A0682F-3112-4DF7-8F52-E2797D9692E0}"/>
                </a:ext>
              </a:extLst>
            </p:cNvPr>
            <p:cNvSpPr/>
            <p:nvPr/>
          </p:nvSpPr>
          <p:spPr>
            <a:xfrm>
              <a:off x="3753819" y="4649153"/>
              <a:ext cx="1608756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6" name="正方形/長方形 575">
              <a:extLst>
                <a:ext uri="{FF2B5EF4-FFF2-40B4-BE49-F238E27FC236}">
                  <a16:creationId xmlns:a16="http://schemas.microsoft.com/office/drawing/2014/main" id="{A2FF7AEB-5262-4641-A5BC-50C09C6577B2}"/>
                </a:ext>
              </a:extLst>
            </p:cNvPr>
            <p:cNvSpPr/>
            <p:nvPr/>
          </p:nvSpPr>
          <p:spPr>
            <a:xfrm>
              <a:off x="3953844" y="4649153"/>
              <a:ext cx="1199181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7" name="正方形/長方形 576">
              <a:extLst>
                <a:ext uri="{FF2B5EF4-FFF2-40B4-BE49-F238E27FC236}">
                  <a16:creationId xmlns:a16="http://schemas.microsoft.com/office/drawing/2014/main" id="{A8FB2B40-AD42-4C8D-9FBF-D8F7E77AB08F}"/>
                </a:ext>
              </a:extLst>
            </p:cNvPr>
            <p:cNvSpPr/>
            <p:nvPr/>
          </p:nvSpPr>
          <p:spPr>
            <a:xfrm>
              <a:off x="3806206" y="4649153"/>
              <a:ext cx="1608756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8" name="正方形/長方形 577">
              <a:extLst>
                <a:ext uri="{FF2B5EF4-FFF2-40B4-BE49-F238E27FC236}">
                  <a16:creationId xmlns:a16="http://schemas.microsoft.com/office/drawing/2014/main" id="{3E23B4E0-5EC4-45CD-ACD3-1A60B2164D6B}"/>
                </a:ext>
              </a:extLst>
            </p:cNvPr>
            <p:cNvSpPr/>
            <p:nvPr/>
          </p:nvSpPr>
          <p:spPr>
            <a:xfrm>
              <a:off x="3985593" y="4649153"/>
              <a:ext cx="1240458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9" name="正方形/長方形 578">
              <a:extLst>
                <a:ext uri="{FF2B5EF4-FFF2-40B4-BE49-F238E27FC236}">
                  <a16:creationId xmlns:a16="http://schemas.microsoft.com/office/drawing/2014/main" id="{4F9B28F3-0397-4568-B03C-8838640740C8}"/>
                </a:ext>
              </a:extLst>
            </p:cNvPr>
            <p:cNvSpPr/>
            <p:nvPr/>
          </p:nvSpPr>
          <p:spPr>
            <a:xfrm>
              <a:off x="4174283" y="4649694"/>
              <a:ext cx="823168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0" name="正方形/長方形 579">
              <a:extLst>
                <a:ext uri="{FF2B5EF4-FFF2-40B4-BE49-F238E27FC236}">
                  <a16:creationId xmlns:a16="http://schemas.microsoft.com/office/drawing/2014/main" id="{0FF7CE68-2E8B-4F84-8CE8-AB67DFDBDB48}"/>
                </a:ext>
              </a:extLst>
            </p:cNvPr>
            <p:cNvSpPr/>
            <p:nvPr/>
          </p:nvSpPr>
          <p:spPr>
            <a:xfrm>
              <a:off x="4380654" y="4649694"/>
              <a:ext cx="378051" cy="42862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6319396E-7990-4C42-9D63-7EE361069258}"/>
                </a:ext>
              </a:extLst>
            </p:cNvPr>
            <p:cNvGrpSpPr/>
            <p:nvPr/>
          </p:nvGrpSpPr>
          <p:grpSpPr>
            <a:xfrm>
              <a:off x="4380654" y="4898163"/>
              <a:ext cx="378051" cy="412181"/>
              <a:chOff x="4380654" y="2215083"/>
              <a:chExt cx="378051" cy="412181"/>
            </a:xfrm>
          </p:grpSpPr>
          <p:sp>
            <p:nvSpPr>
              <p:cNvPr id="591" name="台形 590">
                <a:extLst>
                  <a:ext uri="{FF2B5EF4-FFF2-40B4-BE49-F238E27FC236}">
                    <a16:creationId xmlns:a16="http://schemas.microsoft.com/office/drawing/2014/main" id="{B231EEC1-47F6-4EFD-8A5F-63F8E637C06A}"/>
                  </a:ext>
                </a:extLst>
              </p:cNvPr>
              <p:cNvSpPr/>
              <p:nvPr/>
            </p:nvSpPr>
            <p:spPr>
              <a:xfrm flipV="1">
                <a:off x="4492006" y="2459556"/>
                <a:ext cx="151432" cy="56322"/>
              </a:xfrm>
              <a:prstGeom prst="trapezoid">
                <a:avLst>
                  <a:gd name="adj" fmla="val 16098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2C8454F1-DF37-412A-876F-9A3688FD3CBA}"/>
                  </a:ext>
                </a:extLst>
              </p:cNvPr>
              <p:cNvSpPr/>
              <p:nvPr/>
            </p:nvSpPr>
            <p:spPr>
              <a:xfrm>
                <a:off x="4546820" y="2494537"/>
                <a:ext cx="45720" cy="8596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D3450B97-C6D9-4BFD-BB31-2719ECA70396}"/>
                  </a:ext>
                </a:extLst>
              </p:cNvPr>
              <p:cNvGrpSpPr/>
              <p:nvPr/>
            </p:nvGrpSpPr>
            <p:grpSpPr>
              <a:xfrm>
                <a:off x="4507829" y="2312890"/>
                <a:ext cx="123702" cy="147803"/>
                <a:chOff x="4380654" y="2402180"/>
                <a:chExt cx="378051" cy="91734"/>
              </a:xfrm>
              <a:solidFill>
                <a:srgbClr val="70AD47">
                  <a:lumMod val="50000"/>
                </a:srgbClr>
              </a:solidFill>
            </p:grpSpPr>
            <p:sp>
              <p:nvSpPr>
                <p:cNvPr id="599" name="正方形/長方形 598">
                  <a:extLst>
                    <a:ext uri="{FF2B5EF4-FFF2-40B4-BE49-F238E27FC236}">
                      <a16:creationId xmlns:a16="http://schemas.microsoft.com/office/drawing/2014/main" id="{82A5F29E-E198-4BFB-A687-1214D364BEC1}"/>
                    </a:ext>
                  </a:extLst>
                </p:cNvPr>
                <p:cNvSpPr/>
                <p:nvPr/>
              </p:nvSpPr>
              <p:spPr>
                <a:xfrm>
                  <a:off x="4380654" y="2402180"/>
                  <a:ext cx="378051" cy="91734"/>
                </a:xfrm>
                <a:prstGeom prst="rect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正方形/長方形 599">
                  <a:extLst>
                    <a:ext uri="{FF2B5EF4-FFF2-40B4-BE49-F238E27FC236}">
                      <a16:creationId xmlns:a16="http://schemas.microsoft.com/office/drawing/2014/main" id="{52B2A87D-3C6B-4C65-B679-1826A4FF1DE0}"/>
                    </a:ext>
                  </a:extLst>
                </p:cNvPr>
                <p:cNvSpPr/>
                <p:nvPr/>
              </p:nvSpPr>
              <p:spPr>
                <a:xfrm>
                  <a:off x="4474490" y="2402180"/>
                  <a:ext cx="190380" cy="9173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238A9BED-034C-4D90-9D46-A4CF05FFF185}"/>
                  </a:ext>
                </a:extLst>
              </p:cNvPr>
              <p:cNvGrpSpPr/>
              <p:nvPr/>
            </p:nvGrpSpPr>
            <p:grpSpPr>
              <a:xfrm>
                <a:off x="4380654" y="2535530"/>
                <a:ext cx="378051" cy="91734"/>
                <a:chOff x="4380654" y="2535530"/>
                <a:chExt cx="378051" cy="91734"/>
              </a:xfrm>
            </p:grpSpPr>
            <p:sp>
              <p:nvSpPr>
                <p:cNvPr id="597" name="正方形/長方形 596">
                  <a:extLst>
                    <a:ext uri="{FF2B5EF4-FFF2-40B4-BE49-F238E27FC236}">
                      <a16:creationId xmlns:a16="http://schemas.microsoft.com/office/drawing/2014/main" id="{6275F6CF-976D-4EA7-96C7-F2DF226D39AC}"/>
                    </a:ext>
                  </a:extLst>
                </p:cNvPr>
                <p:cNvSpPr/>
                <p:nvPr/>
              </p:nvSpPr>
              <p:spPr>
                <a:xfrm>
                  <a:off x="4380654" y="2535530"/>
                  <a:ext cx="378051" cy="91734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正方形/長方形 597">
                  <a:extLst>
                    <a:ext uri="{FF2B5EF4-FFF2-40B4-BE49-F238E27FC236}">
                      <a16:creationId xmlns:a16="http://schemas.microsoft.com/office/drawing/2014/main" id="{0936F18D-2AF3-4D5F-B8BF-3EC33339E537}"/>
                    </a:ext>
                  </a:extLst>
                </p:cNvPr>
                <p:cNvSpPr/>
                <p:nvPr/>
              </p:nvSpPr>
              <p:spPr>
                <a:xfrm>
                  <a:off x="4474490" y="2535530"/>
                  <a:ext cx="190380" cy="91734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C03B40FD-DD37-4571-97EC-DE634460B74D}"/>
                  </a:ext>
                </a:extLst>
              </p:cNvPr>
              <p:cNvSpPr/>
              <p:nvPr/>
            </p:nvSpPr>
            <p:spPr>
              <a:xfrm>
                <a:off x="4538533" y="2215083"/>
                <a:ext cx="54007" cy="54007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台形 595">
                <a:extLst>
                  <a:ext uri="{FF2B5EF4-FFF2-40B4-BE49-F238E27FC236}">
                    <a16:creationId xmlns:a16="http://schemas.microsoft.com/office/drawing/2014/main" id="{183E0C30-DB37-4839-AA73-09DF249D3379}"/>
                  </a:ext>
                </a:extLst>
              </p:cNvPr>
              <p:cNvSpPr/>
              <p:nvPr/>
            </p:nvSpPr>
            <p:spPr>
              <a:xfrm>
                <a:off x="4446763" y="2263619"/>
                <a:ext cx="241918" cy="53338"/>
              </a:xfrm>
              <a:prstGeom prst="trapezoid">
                <a:avLst>
                  <a:gd name="adj" fmla="val 16098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DE60B28B-175E-4CFC-9759-2F17727B61EF}"/>
                </a:ext>
              </a:extLst>
            </p:cNvPr>
            <p:cNvGrpSpPr/>
            <p:nvPr/>
          </p:nvGrpSpPr>
          <p:grpSpPr>
            <a:xfrm>
              <a:off x="3379576" y="3550546"/>
              <a:ext cx="2327894" cy="286408"/>
              <a:chOff x="2887044" y="923331"/>
              <a:chExt cx="3299444" cy="286408"/>
            </a:xfrm>
          </p:grpSpPr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676E541B-9E5A-48B2-B919-753F09D7826D}"/>
                  </a:ext>
                </a:extLst>
              </p:cNvPr>
              <p:cNvSpPr/>
              <p:nvPr/>
            </p:nvSpPr>
            <p:spPr>
              <a:xfrm>
                <a:off x="2887044" y="1097439"/>
                <a:ext cx="3299444" cy="112300"/>
              </a:xfrm>
              <a:custGeom>
                <a:avLst/>
                <a:gdLst>
                  <a:gd name="connsiteX0" fmla="*/ 0 w 3299444"/>
                  <a:gd name="connsiteY0" fmla="*/ 0 h 112300"/>
                  <a:gd name="connsiteX1" fmla="*/ 3299444 w 3299444"/>
                  <a:gd name="connsiteY1" fmla="*/ 0 h 112300"/>
                  <a:gd name="connsiteX2" fmla="*/ 3299444 w 3299444"/>
                  <a:gd name="connsiteY2" fmla="*/ 81748 h 112300"/>
                  <a:gd name="connsiteX3" fmla="*/ 3151805 w 3299444"/>
                  <a:gd name="connsiteY3" fmla="*/ 81748 h 112300"/>
                  <a:gd name="connsiteX4" fmla="*/ 3151805 w 3299444"/>
                  <a:gd name="connsiteY4" fmla="*/ 104680 h 112300"/>
                  <a:gd name="connsiteX5" fmla="*/ 3144185 w 3299444"/>
                  <a:gd name="connsiteY5" fmla="*/ 112300 h 112300"/>
                  <a:gd name="connsiteX6" fmla="*/ 3059413 w 3299444"/>
                  <a:gd name="connsiteY6" fmla="*/ 112300 h 112300"/>
                  <a:gd name="connsiteX7" fmla="*/ 3051793 w 3299444"/>
                  <a:gd name="connsiteY7" fmla="*/ 104680 h 112300"/>
                  <a:gd name="connsiteX8" fmla="*/ 3051793 w 3299444"/>
                  <a:gd name="connsiteY8" fmla="*/ 81748 h 112300"/>
                  <a:gd name="connsiteX9" fmla="*/ 2716036 w 3299444"/>
                  <a:gd name="connsiteY9" fmla="*/ 81748 h 112300"/>
                  <a:gd name="connsiteX10" fmla="*/ 2716036 w 3299444"/>
                  <a:gd name="connsiteY10" fmla="*/ 104680 h 112300"/>
                  <a:gd name="connsiteX11" fmla="*/ 2708416 w 3299444"/>
                  <a:gd name="connsiteY11" fmla="*/ 112300 h 112300"/>
                  <a:gd name="connsiteX12" fmla="*/ 2623644 w 3299444"/>
                  <a:gd name="connsiteY12" fmla="*/ 112300 h 112300"/>
                  <a:gd name="connsiteX13" fmla="*/ 2616024 w 3299444"/>
                  <a:gd name="connsiteY13" fmla="*/ 104680 h 112300"/>
                  <a:gd name="connsiteX14" fmla="*/ 2616024 w 3299444"/>
                  <a:gd name="connsiteY14" fmla="*/ 81748 h 112300"/>
                  <a:gd name="connsiteX15" fmla="*/ 2230261 w 3299444"/>
                  <a:gd name="connsiteY15" fmla="*/ 81748 h 112300"/>
                  <a:gd name="connsiteX16" fmla="*/ 2230261 w 3299444"/>
                  <a:gd name="connsiteY16" fmla="*/ 104680 h 112300"/>
                  <a:gd name="connsiteX17" fmla="*/ 2222641 w 3299444"/>
                  <a:gd name="connsiteY17" fmla="*/ 112300 h 112300"/>
                  <a:gd name="connsiteX18" fmla="*/ 2137869 w 3299444"/>
                  <a:gd name="connsiteY18" fmla="*/ 112300 h 112300"/>
                  <a:gd name="connsiteX19" fmla="*/ 2130249 w 3299444"/>
                  <a:gd name="connsiteY19" fmla="*/ 104680 h 112300"/>
                  <a:gd name="connsiteX20" fmla="*/ 2130249 w 3299444"/>
                  <a:gd name="connsiteY20" fmla="*/ 81748 h 112300"/>
                  <a:gd name="connsiteX21" fmla="*/ 1213467 w 3299444"/>
                  <a:gd name="connsiteY21" fmla="*/ 81748 h 112300"/>
                  <a:gd name="connsiteX22" fmla="*/ 1213467 w 3299444"/>
                  <a:gd name="connsiteY22" fmla="*/ 104680 h 112300"/>
                  <a:gd name="connsiteX23" fmla="*/ 1205847 w 3299444"/>
                  <a:gd name="connsiteY23" fmla="*/ 112300 h 112300"/>
                  <a:gd name="connsiteX24" fmla="*/ 1121075 w 3299444"/>
                  <a:gd name="connsiteY24" fmla="*/ 112300 h 112300"/>
                  <a:gd name="connsiteX25" fmla="*/ 1113455 w 3299444"/>
                  <a:gd name="connsiteY25" fmla="*/ 104680 h 112300"/>
                  <a:gd name="connsiteX26" fmla="*/ 1113455 w 3299444"/>
                  <a:gd name="connsiteY26" fmla="*/ 81748 h 112300"/>
                  <a:gd name="connsiteX27" fmla="*/ 725311 w 3299444"/>
                  <a:gd name="connsiteY27" fmla="*/ 81748 h 112300"/>
                  <a:gd name="connsiteX28" fmla="*/ 725311 w 3299444"/>
                  <a:gd name="connsiteY28" fmla="*/ 104680 h 112300"/>
                  <a:gd name="connsiteX29" fmla="*/ 717691 w 3299444"/>
                  <a:gd name="connsiteY29" fmla="*/ 112300 h 112300"/>
                  <a:gd name="connsiteX30" fmla="*/ 632919 w 3299444"/>
                  <a:gd name="connsiteY30" fmla="*/ 112300 h 112300"/>
                  <a:gd name="connsiteX31" fmla="*/ 625299 w 3299444"/>
                  <a:gd name="connsiteY31" fmla="*/ 104680 h 112300"/>
                  <a:gd name="connsiteX32" fmla="*/ 625299 w 3299444"/>
                  <a:gd name="connsiteY32" fmla="*/ 81748 h 112300"/>
                  <a:gd name="connsiteX33" fmla="*/ 270492 w 3299444"/>
                  <a:gd name="connsiteY33" fmla="*/ 81748 h 112300"/>
                  <a:gd name="connsiteX34" fmla="*/ 270492 w 3299444"/>
                  <a:gd name="connsiteY34" fmla="*/ 104680 h 112300"/>
                  <a:gd name="connsiteX35" fmla="*/ 262872 w 3299444"/>
                  <a:gd name="connsiteY35" fmla="*/ 112300 h 112300"/>
                  <a:gd name="connsiteX36" fmla="*/ 178100 w 3299444"/>
                  <a:gd name="connsiteY36" fmla="*/ 112300 h 112300"/>
                  <a:gd name="connsiteX37" fmla="*/ 170480 w 3299444"/>
                  <a:gd name="connsiteY37" fmla="*/ 104680 h 112300"/>
                  <a:gd name="connsiteX38" fmla="*/ 170480 w 3299444"/>
                  <a:gd name="connsiteY38" fmla="*/ 81748 h 112300"/>
                  <a:gd name="connsiteX39" fmla="*/ 0 w 3299444"/>
                  <a:gd name="connsiteY39" fmla="*/ 81748 h 112300"/>
                  <a:gd name="connsiteX40" fmla="*/ 0 w 3299444"/>
                  <a:gd name="connsiteY40" fmla="*/ 0 h 11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299444" h="112300">
                    <a:moveTo>
                      <a:pt x="0" y="0"/>
                    </a:moveTo>
                    <a:lnTo>
                      <a:pt x="3299444" y="0"/>
                    </a:lnTo>
                    <a:lnTo>
                      <a:pt x="3299444" y="81748"/>
                    </a:lnTo>
                    <a:lnTo>
                      <a:pt x="3151805" y="81748"/>
                    </a:lnTo>
                    <a:lnTo>
                      <a:pt x="3151805" y="104680"/>
                    </a:lnTo>
                    <a:cubicBezTo>
                      <a:pt x="3151805" y="108888"/>
                      <a:pt x="3148393" y="112300"/>
                      <a:pt x="3144185" y="112300"/>
                    </a:cubicBezTo>
                    <a:lnTo>
                      <a:pt x="3059413" y="112300"/>
                    </a:lnTo>
                    <a:cubicBezTo>
                      <a:pt x="3055205" y="112300"/>
                      <a:pt x="3051793" y="108888"/>
                      <a:pt x="3051793" y="104680"/>
                    </a:cubicBezTo>
                    <a:lnTo>
                      <a:pt x="3051793" y="81748"/>
                    </a:lnTo>
                    <a:lnTo>
                      <a:pt x="2716036" y="81748"/>
                    </a:lnTo>
                    <a:lnTo>
                      <a:pt x="2716036" y="104680"/>
                    </a:lnTo>
                    <a:cubicBezTo>
                      <a:pt x="2716036" y="108888"/>
                      <a:pt x="2712624" y="112300"/>
                      <a:pt x="2708416" y="112300"/>
                    </a:cubicBezTo>
                    <a:lnTo>
                      <a:pt x="2623644" y="112300"/>
                    </a:lnTo>
                    <a:cubicBezTo>
                      <a:pt x="2619436" y="112300"/>
                      <a:pt x="2616024" y="108888"/>
                      <a:pt x="2616024" y="104680"/>
                    </a:cubicBezTo>
                    <a:lnTo>
                      <a:pt x="2616024" y="81748"/>
                    </a:lnTo>
                    <a:lnTo>
                      <a:pt x="2230261" y="81748"/>
                    </a:lnTo>
                    <a:lnTo>
                      <a:pt x="2230261" y="104680"/>
                    </a:lnTo>
                    <a:cubicBezTo>
                      <a:pt x="2230261" y="108888"/>
                      <a:pt x="2226849" y="112300"/>
                      <a:pt x="2222641" y="112300"/>
                    </a:cubicBezTo>
                    <a:lnTo>
                      <a:pt x="2137869" y="112300"/>
                    </a:lnTo>
                    <a:cubicBezTo>
                      <a:pt x="2133661" y="112300"/>
                      <a:pt x="2130249" y="108888"/>
                      <a:pt x="2130249" y="104680"/>
                    </a:cubicBezTo>
                    <a:lnTo>
                      <a:pt x="2130249" y="81748"/>
                    </a:lnTo>
                    <a:lnTo>
                      <a:pt x="1213467" y="81748"/>
                    </a:lnTo>
                    <a:lnTo>
                      <a:pt x="1213467" y="104680"/>
                    </a:lnTo>
                    <a:cubicBezTo>
                      <a:pt x="1213467" y="108888"/>
                      <a:pt x="1210055" y="112300"/>
                      <a:pt x="1205847" y="112300"/>
                    </a:cubicBezTo>
                    <a:lnTo>
                      <a:pt x="1121075" y="112300"/>
                    </a:lnTo>
                    <a:cubicBezTo>
                      <a:pt x="1116867" y="112300"/>
                      <a:pt x="1113455" y="108888"/>
                      <a:pt x="1113455" y="104680"/>
                    </a:cubicBezTo>
                    <a:lnTo>
                      <a:pt x="1113455" y="81748"/>
                    </a:lnTo>
                    <a:lnTo>
                      <a:pt x="725311" y="81748"/>
                    </a:lnTo>
                    <a:lnTo>
                      <a:pt x="725311" y="104680"/>
                    </a:lnTo>
                    <a:cubicBezTo>
                      <a:pt x="725311" y="108888"/>
                      <a:pt x="721899" y="112300"/>
                      <a:pt x="717691" y="112300"/>
                    </a:cubicBezTo>
                    <a:lnTo>
                      <a:pt x="632919" y="112300"/>
                    </a:lnTo>
                    <a:cubicBezTo>
                      <a:pt x="628711" y="112300"/>
                      <a:pt x="625299" y="108888"/>
                      <a:pt x="625299" y="104680"/>
                    </a:cubicBezTo>
                    <a:lnTo>
                      <a:pt x="625299" y="81748"/>
                    </a:lnTo>
                    <a:lnTo>
                      <a:pt x="270492" y="81748"/>
                    </a:lnTo>
                    <a:lnTo>
                      <a:pt x="270492" y="104680"/>
                    </a:lnTo>
                    <a:cubicBezTo>
                      <a:pt x="270492" y="108888"/>
                      <a:pt x="267080" y="112300"/>
                      <a:pt x="262872" y="112300"/>
                    </a:cubicBezTo>
                    <a:lnTo>
                      <a:pt x="178100" y="112300"/>
                    </a:lnTo>
                    <a:cubicBezTo>
                      <a:pt x="173892" y="112300"/>
                      <a:pt x="170480" y="108888"/>
                      <a:pt x="170480" y="104680"/>
                    </a:cubicBezTo>
                    <a:lnTo>
                      <a:pt x="170480" y="81748"/>
                    </a:lnTo>
                    <a:lnTo>
                      <a:pt x="0" y="817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D31B7ABF-C2E8-4FF0-A184-7271A1CADE87}"/>
                  </a:ext>
                </a:extLst>
              </p:cNvPr>
              <p:cNvSpPr/>
              <p:nvPr/>
            </p:nvSpPr>
            <p:spPr>
              <a:xfrm>
                <a:off x="2887044" y="1014771"/>
                <a:ext cx="3299444" cy="61145"/>
              </a:xfrm>
              <a:custGeom>
                <a:avLst/>
                <a:gdLst>
                  <a:gd name="connsiteX0" fmla="*/ 0 w 3299444"/>
                  <a:gd name="connsiteY0" fmla="*/ 0 h 61145"/>
                  <a:gd name="connsiteX1" fmla="*/ 3299444 w 3299444"/>
                  <a:gd name="connsiteY1" fmla="*/ 0 h 61145"/>
                  <a:gd name="connsiteX2" fmla="*/ 3299444 w 3299444"/>
                  <a:gd name="connsiteY2" fmla="*/ 34586 h 61145"/>
                  <a:gd name="connsiteX3" fmla="*/ 3151805 w 3299444"/>
                  <a:gd name="connsiteY3" fmla="*/ 34586 h 61145"/>
                  <a:gd name="connsiteX4" fmla="*/ 3151805 w 3299444"/>
                  <a:gd name="connsiteY4" fmla="*/ 53525 h 61145"/>
                  <a:gd name="connsiteX5" fmla="*/ 3144185 w 3299444"/>
                  <a:gd name="connsiteY5" fmla="*/ 61145 h 61145"/>
                  <a:gd name="connsiteX6" fmla="*/ 3059413 w 3299444"/>
                  <a:gd name="connsiteY6" fmla="*/ 61145 h 61145"/>
                  <a:gd name="connsiteX7" fmla="*/ 3051793 w 3299444"/>
                  <a:gd name="connsiteY7" fmla="*/ 53525 h 61145"/>
                  <a:gd name="connsiteX8" fmla="*/ 3051793 w 3299444"/>
                  <a:gd name="connsiteY8" fmla="*/ 34586 h 61145"/>
                  <a:gd name="connsiteX9" fmla="*/ 2716036 w 3299444"/>
                  <a:gd name="connsiteY9" fmla="*/ 34586 h 61145"/>
                  <a:gd name="connsiteX10" fmla="*/ 2716036 w 3299444"/>
                  <a:gd name="connsiteY10" fmla="*/ 53525 h 61145"/>
                  <a:gd name="connsiteX11" fmla="*/ 2708416 w 3299444"/>
                  <a:gd name="connsiteY11" fmla="*/ 61145 h 61145"/>
                  <a:gd name="connsiteX12" fmla="*/ 2623644 w 3299444"/>
                  <a:gd name="connsiteY12" fmla="*/ 61145 h 61145"/>
                  <a:gd name="connsiteX13" fmla="*/ 2616024 w 3299444"/>
                  <a:gd name="connsiteY13" fmla="*/ 53525 h 61145"/>
                  <a:gd name="connsiteX14" fmla="*/ 2616024 w 3299444"/>
                  <a:gd name="connsiteY14" fmla="*/ 34586 h 61145"/>
                  <a:gd name="connsiteX15" fmla="*/ 2230261 w 3299444"/>
                  <a:gd name="connsiteY15" fmla="*/ 34586 h 61145"/>
                  <a:gd name="connsiteX16" fmla="*/ 2230261 w 3299444"/>
                  <a:gd name="connsiteY16" fmla="*/ 53525 h 61145"/>
                  <a:gd name="connsiteX17" fmla="*/ 2222641 w 3299444"/>
                  <a:gd name="connsiteY17" fmla="*/ 61145 h 61145"/>
                  <a:gd name="connsiteX18" fmla="*/ 2137869 w 3299444"/>
                  <a:gd name="connsiteY18" fmla="*/ 61145 h 61145"/>
                  <a:gd name="connsiteX19" fmla="*/ 2130249 w 3299444"/>
                  <a:gd name="connsiteY19" fmla="*/ 53525 h 61145"/>
                  <a:gd name="connsiteX20" fmla="*/ 2130249 w 3299444"/>
                  <a:gd name="connsiteY20" fmla="*/ 34586 h 61145"/>
                  <a:gd name="connsiteX21" fmla="*/ 1213467 w 3299444"/>
                  <a:gd name="connsiteY21" fmla="*/ 34586 h 61145"/>
                  <a:gd name="connsiteX22" fmla="*/ 1213467 w 3299444"/>
                  <a:gd name="connsiteY22" fmla="*/ 53525 h 61145"/>
                  <a:gd name="connsiteX23" fmla="*/ 1205847 w 3299444"/>
                  <a:gd name="connsiteY23" fmla="*/ 61145 h 61145"/>
                  <a:gd name="connsiteX24" fmla="*/ 1121075 w 3299444"/>
                  <a:gd name="connsiteY24" fmla="*/ 61145 h 61145"/>
                  <a:gd name="connsiteX25" fmla="*/ 1113455 w 3299444"/>
                  <a:gd name="connsiteY25" fmla="*/ 53525 h 61145"/>
                  <a:gd name="connsiteX26" fmla="*/ 1113455 w 3299444"/>
                  <a:gd name="connsiteY26" fmla="*/ 34586 h 61145"/>
                  <a:gd name="connsiteX27" fmla="*/ 725311 w 3299444"/>
                  <a:gd name="connsiteY27" fmla="*/ 34586 h 61145"/>
                  <a:gd name="connsiteX28" fmla="*/ 725311 w 3299444"/>
                  <a:gd name="connsiteY28" fmla="*/ 53525 h 61145"/>
                  <a:gd name="connsiteX29" fmla="*/ 717691 w 3299444"/>
                  <a:gd name="connsiteY29" fmla="*/ 61145 h 61145"/>
                  <a:gd name="connsiteX30" fmla="*/ 632919 w 3299444"/>
                  <a:gd name="connsiteY30" fmla="*/ 61145 h 61145"/>
                  <a:gd name="connsiteX31" fmla="*/ 625299 w 3299444"/>
                  <a:gd name="connsiteY31" fmla="*/ 53525 h 61145"/>
                  <a:gd name="connsiteX32" fmla="*/ 625299 w 3299444"/>
                  <a:gd name="connsiteY32" fmla="*/ 34586 h 61145"/>
                  <a:gd name="connsiteX33" fmla="*/ 270492 w 3299444"/>
                  <a:gd name="connsiteY33" fmla="*/ 34586 h 61145"/>
                  <a:gd name="connsiteX34" fmla="*/ 270492 w 3299444"/>
                  <a:gd name="connsiteY34" fmla="*/ 53525 h 61145"/>
                  <a:gd name="connsiteX35" fmla="*/ 262872 w 3299444"/>
                  <a:gd name="connsiteY35" fmla="*/ 61145 h 61145"/>
                  <a:gd name="connsiteX36" fmla="*/ 178100 w 3299444"/>
                  <a:gd name="connsiteY36" fmla="*/ 61145 h 61145"/>
                  <a:gd name="connsiteX37" fmla="*/ 170480 w 3299444"/>
                  <a:gd name="connsiteY37" fmla="*/ 53525 h 61145"/>
                  <a:gd name="connsiteX38" fmla="*/ 170480 w 3299444"/>
                  <a:gd name="connsiteY38" fmla="*/ 34586 h 61145"/>
                  <a:gd name="connsiteX39" fmla="*/ 0 w 3299444"/>
                  <a:gd name="connsiteY39" fmla="*/ 34586 h 61145"/>
                  <a:gd name="connsiteX40" fmla="*/ 0 w 3299444"/>
                  <a:gd name="connsiteY40" fmla="*/ 0 h 6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299444" h="61145">
                    <a:moveTo>
                      <a:pt x="0" y="0"/>
                    </a:moveTo>
                    <a:lnTo>
                      <a:pt x="3299444" y="0"/>
                    </a:lnTo>
                    <a:lnTo>
                      <a:pt x="3299444" y="34586"/>
                    </a:lnTo>
                    <a:lnTo>
                      <a:pt x="3151805" y="34586"/>
                    </a:lnTo>
                    <a:lnTo>
                      <a:pt x="3151805" y="53525"/>
                    </a:lnTo>
                    <a:cubicBezTo>
                      <a:pt x="3151805" y="57733"/>
                      <a:pt x="3148393" y="61145"/>
                      <a:pt x="3144185" y="61145"/>
                    </a:cubicBezTo>
                    <a:lnTo>
                      <a:pt x="3059413" y="61145"/>
                    </a:lnTo>
                    <a:cubicBezTo>
                      <a:pt x="3055205" y="61145"/>
                      <a:pt x="3051793" y="57733"/>
                      <a:pt x="3051793" y="53525"/>
                    </a:cubicBezTo>
                    <a:lnTo>
                      <a:pt x="3051793" y="34586"/>
                    </a:lnTo>
                    <a:lnTo>
                      <a:pt x="2716036" y="34586"/>
                    </a:lnTo>
                    <a:lnTo>
                      <a:pt x="2716036" y="53525"/>
                    </a:lnTo>
                    <a:cubicBezTo>
                      <a:pt x="2716036" y="57733"/>
                      <a:pt x="2712624" y="61145"/>
                      <a:pt x="2708416" y="61145"/>
                    </a:cubicBezTo>
                    <a:lnTo>
                      <a:pt x="2623644" y="61145"/>
                    </a:lnTo>
                    <a:cubicBezTo>
                      <a:pt x="2619436" y="61145"/>
                      <a:pt x="2616024" y="57733"/>
                      <a:pt x="2616024" y="53525"/>
                    </a:cubicBezTo>
                    <a:lnTo>
                      <a:pt x="2616024" y="34586"/>
                    </a:lnTo>
                    <a:lnTo>
                      <a:pt x="2230261" y="34586"/>
                    </a:lnTo>
                    <a:lnTo>
                      <a:pt x="2230261" y="53525"/>
                    </a:lnTo>
                    <a:cubicBezTo>
                      <a:pt x="2230261" y="57733"/>
                      <a:pt x="2226849" y="61145"/>
                      <a:pt x="2222641" y="61145"/>
                    </a:cubicBezTo>
                    <a:lnTo>
                      <a:pt x="2137869" y="61145"/>
                    </a:lnTo>
                    <a:cubicBezTo>
                      <a:pt x="2133661" y="61145"/>
                      <a:pt x="2130249" y="57733"/>
                      <a:pt x="2130249" y="53525"/>
                    </a:cubicBezTo>
                    <a:lnTo>
                      <a:pt x="2130249" y="34586"/>
                    </a:lnTo>
                    <a:lnTo>
                      <a:pt x="1213467" y="34586"/>
                    </a:lnTo>
                    <a:lnTo>
                      <a:pt x="1213467" y="53525"/>
                    </a:lnTo>
                    <a:cubicBezTo>
                      <a:pt x="1213467" y="57733"/>
                      <a:pt x="1210055" y="61145"/>
                      <a:pt x="1205847" y="61145"/>
                    </a:cubicBezTo>
                    <a:lnTo>
                      <a:pt x="1121075" y="61145"/>
                    </a:lnTo>
                    <a:cubicBezTo>
                      <a:pt x="1116867" y="61145"/>
                      <a:pt x="1113455" y="57733"/>
                      <a:pt x="1113455" y="53525"/>
                    </a:cubicBezTo>
                    <a:lnTo>
                      <a:pt x="1113455" y="34586"/>
                    </a:lnTo>
                    <a:lnTo>
                      <a:pt x="725311" y="34586"/>
                    </a:lnTo>
                    <a:lnTo>
                      <a:pt x="725311" y="53525"/>
                    </a:lnTo>
                    <a:cubicBezTo>
                      <a:pt x="725311" y="57733"/>
                      <a:pt x="721899" y="61145"/>
                      <a:pt x="717691" y="61145"/>
                    </a:cubicBezTo>
                    <a:lnTo>
                      <a:pt x="632919" y="61145"/>
                    </a:lnTo>
                    <a:cubicBezTo>
                      <a:pt x="628711" y="61145"/>
                      <a:pt x="625299" y="57733"/>
                      <a:pt x="625299" y="53525"/>
                    </a:cubicBezTo>
                    <a:lnTo>
                      <a:pt x="625299" y="34586"/>
                    </a:lnTo>
                    <a:lnTo>
                      <a:pt x="270492" y="34586"/>
                    </a:lnTo>
                    <a:lnTo>
                      <a:pt x="270492" y="53525"/>
                    </a:lnTo>
                    <a:cubicBezTo>
                      <a:pt x="270492" y="57733"/>
                      <a:pt x="267080" y="61145"/>
                      <a:pt x="262872" y="61145"/>
                    </a:cubicBezTo>
                    <a:lnTo>
                      <a:pt x="178100" y="61145"/>
                    </a:lnTo>
                    <a:cubicBezTo>
                      <a:pt x="173892" y="61145"/>
                      <a:pt x="170480" y="57733"/>
                      <a:pt x="170480" y="53525"/>
                    </a:cubicBezTo>
                    <a:lnTo>
                      <a:pt x="170480" y="34586"/>
                    </a:lnTo>
                    <a:lnTo>
                      <a:pt x="0" y="345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A0EDD837-9798-4187-AEC3-76DDDFF5E5D0}"/>
                  </a:ext>
                </a:extLst>
              </p:cNvPr>
              <p:cNvSpPr/>
              <p:nvPr/>
            </p:nvSpPr>
            <p:spPr>
              <a:xfrm>
                <a:off x="2887044" y="923331"/>
                <a:ext cx="3299444" cy="61145"/>
              </a:xfrm>
              <a:custGeom>
                <a:avLst/>
                <a:gdLst>
                  <a:gd name="connsiteX0" fmla="*/ 0 w 3299444"/>
                  <a:gd name="connsiteY0" fmla="*/ 0 h 61145"/>
                  <a:gd name="connsiteX1" fmla="*/ 3299444 w 3299444"/>
                  <a:gd name="connsiteY1" fmla="*/ 0 h 61145"/>
                  <a:gd name="connsiteX2" fmla="*/ 3299444 w 3299444"/>
                  <a:gd name="connsiteY2" fmla="*/ 34586 h 61145"/>
                  <a:gd name="connsiteX3" fmla="*/ 3151805 w 3299444"/>
                  <a:gd name="connsiteY3" fmla="*/ 34586 h 61145"/>
                  <a:gd name="connsiteX4" fmla="*/ 3151805 w 3299444"/>
                  <a:gd name="connsiteY4" fmla="*/ 53525 h 61145"/>
                  <a:gd name="connsiteX5" fmla="*/ 3144185 w 3299444"/>
                  <a:gd name="connsiteY5" fmla="*/ 61145 h 61145"/>
                  <a:gd name="connsiteX6" fmla="*/ 3059413 w 3299444"/>
                  <a:gd name="connsiteY6" fmla="*/ 61145 h 61145"/>
                  <a:gd name="connsiteX7" fmla="*/ 3051793 w 3299444"/>
                  <a:gd name="connsiteY7" fmla="*/ 53525 h 61145"/>
                  <a:gd name="connsiteX8" fmla="*/ 3051793 w 3299444"/>
                  <a:gd name="connsiteY8" fmla="*/ 34586 h 61145"/>
                  <a:gd name="connsiteX9" fmla="*/ 2716036 w 3299444"/>
                  <a:gd name="connsiteY9" fmla="*/ 34586 h 61145"/>
                  <a:gd name="connsiteX10" fmla="*/ 2716036 w 3299444"/>
                  <a:gd name="connsiteY10" fmla="*/ 53525 h 61145"/>
                  <a:gd name="connsiteX11" fmla="*/ 2708416 w 3299444"/>
                  <a:gd name="connsiteY11" fmla="*/ 61145 h 61145"/>
                  <a:gd name="connsiteX12" fmla="*/ 2623644 w 3299444"/>
                  <a:gd name="connsiteY12" fmla="*/ 61145 h 61145"/>
                  <a:gd name="connsiteX13" fmla="*/ 2616024 w 3299444"/>
                  <a:gd name="connsiteY13" fmla="*/ 53525 h 61145"/>
                  <a:gd name="connsiteX14" fmla="*/ 2616024 w 3299444"/>
                  <a:gd name="connsiteY14" fmla="*/ 34586 h 61145"/>
                  <a:gd name="connsiteX15" fmla="*/ 2230261 w 3299444"/>
                  <a:gd name="connsiteY15" fmla="*/ 34586 h 61145"/>
                  <a:gd name="connsiteX16" fmla="*/ 2230261 w 3299444"/>
                  <a:gd name="connsiteY16" fmla="*/ 53525 h 61145"/>
                  <a:gd name="connsiteX17" fmla="*/ 2222641 w 3299444"/>
                  <a:gd name="connsiteY17" fmla="*/ 61145 h 61145"/>
                  <a:gd name="connsiteX18" fmla="*/ 2137869 w 3299444"/>
                  <a:gd name="connsiteY18" fmla="*/ 61145 h 61145"/>
                  <a:gd name="connsiteX19" fmla="*/ 2130249 w 3299444"/>
                  <a:gd name="connsiteY19" fmla="*/ 53525 h 61145"/>
                  <a:gd name="connsiteX20" fmla="*/ 2130249 w 3299444"/>
                  <a:gd name="connsiteY20" fmla="*/ 34586 h 61145"/>
                  <a:gd name="connsiteX21" fmla="*/ 1213467 w 3299444"/>
                  <a:gd name="connsiteY21" fmla="*/ 34586 h 61145"/>
                  <a:gd name="connsiteX22" fmla="*/ 1213467 w 3299444"/>
                  <a:gd name="connsiteY22" fmla="*/ 53525 h 61145"/>
                  <a:gd name="connsiteX23" fmla="*/ 1205847 w 3299444"/>
                  <a:gd name="connsiteY23" fmla="*/ 61145 h 61145"/>
                  <a:gd name="connsiteX24" fmla="*/ 1121075 w 3299444"/>
                  <a:gd name="connsiteY24" fmla="*/ 61145 h 61145"/>
                  <a:gd name="connsiteX25" fmla="*/ 1113455 w 3299444"/>
                  <a:gd name="connsiteY25" fmla="*/ 53525 h 61145"/>
                  <a:gd name="connsiteX26" fmla="*/ 1113455 w 3299444"/>
                  <a:gd name="connsiteY26" fmla="*/ 34586 h 61145"/>
                  <a:gd name="connsiteX27" fmla="*/ 725311 w 3299444"/>
                  <a:gd name="connsiteY27" fmla="*/ 34586 h 61145"/>
                  <a:gd name="connsiteX28" fmla="*/ 725311 w 3299444"/>
                  <a:gd name="connsiteY28" fmla="*/ 53525 h 61145"/>
                  <a:gd name="connsiteX29" fmla="*/ 717691 w 3299444"/>
                  <a:gd name="connsiteY29" fmla="*/ 61145 h 61145"/>
                  <a:gd name="connsiteX30" fmla="*/ 632919 w 3299444"/>
                  <a:gd name="connsiteY30" fmla="*/ 61145 h 61145"/>
                  <a:gd name="connsiteX31" fmla="*/ 625299 w 3299444"/>
                  <a:gd name="connsiteY31" fmla="*/ 53525 h 61145"/>
                  <a:gd name="connsiteX32" fmla="*/ 625299 w 3299444"/>
                  <a:gd name="connsiteY32" fmla="*/ 34586 h 61145"/>
                  <a:gd name="connsiteX33" fmla="*/ 270492 w 3299444"/>
                  <a:gd name="connsiteY33" fmla="*/ 34586 h 61145"/>
                  <a:gd name="connsiteX34" fmla="*/ 270492 w 3299444"/>
                  <a:gd name="connsiteY34" fmla="*/ 53525 h 61145"/>
                  <a:gd name="connsiteX35" fmla="*/ 262872 w 3299444"/>
                  <a:gd name="connsiteY35" fmla="*/ 61145 h 61145"/>
                  <a:gd name="connsiteX36" fmla="*/ 178100 w 3299444"/>
                  <a:gd name="connsiteY36" fmla="*/ 61145 h 61145"/>
                  <a:gd name="connsiteX37" fmla="*/ 170480 w 3299444"/>
                  <a:gd name="connsiteY37" fmla="*/ 53525 h 61145"/>
                  <a:gd name="connsiteX38" fmla="*/ 170480 w 3299444"/>
                  <a:gd name="connsiteY38" fmla="*/ 34586 h 61145"/>
                  <a:gd name="connsiteX39" fmla="*/ 0 w 3299444"/>
                  <a:gd name="connsiteY39" fmla="*/ 34586 h 61145"/>
                  <a:gd name="connsiteX40" fmla="*/ 0 w 3299444"/>
                  <a:gd name="connsiteY40" fmla="*/ 0 h 6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299444" h="61145">
                    <a:moveTo>
                      <a:pt x="0" y="0"/>
                    </a:moveTo>
                    <a:lnTo>
                      <a:pt x="3299444" y="0"/>
                    </a:lnTo>
                    <a:lnTo>
                      <a:pt x="3299444" y="34586"/>
                    </a:lnTo>
                    <a:lnTo>
                      <a:pt x="3151805" y="34586"/>
                    </a:lnTo>
                    <a:lnTo>
                      <a:pt x="3151805" y="53525"/>
                    </a:lnTo>
                    <a:cubicBezTo>
                      <a:pt x="3151805" y="57733"/>
                      <a:pt x="3148393" y="61145"/>
                      <a:pt x="3144185" y="61145"/>
                    </a:cubicBezTo>
                    <a:lnTo>
                      <a:pt x="3059413" y="61145"/>
                    </a:lnTo>
                    <a:cubicBezTo>
                      <a:pt x="3055205" y="61145"/>
                      <a:pt x="3051793" y="57733"/>
                      <a:pt x="3051793" y="53525"/>
                    </a:cubicBezTo>
                    <a:lnTo>
                      <a:pt x="3051793" y="34586"/>
                    </a:lnTo>
                    <a:lnTo>
                      <a:pt x="2716036" y="34586"/>
                    </a:lnTo>
                    <a:lnTo>
                      <a:pt x="2716036" y="53525"/>
                    </a:lnTo>
                    <a:cubicBezTo>
                      <a:pt x="2716036" y="57733"/>
                      <a:pt x="2712624" y="61145"/>
                      <a:pt x="2708416" y="61145"/>
                    </a:cubicBezTo>
                    <a:lnTo>
                      <a:pt x="2623644" y="61145"/>
                    </a:lnTo>
                    <a:cubicBezTo>
                      <a:pt x="2619436" y="61145"/>
                      <a:pt x="2616024" y="57733"/>
                      <a:pt x="2616024" y="53525"/>
                    </a:cubicBezTo>
                    <a:lnTo>
                      <a:pt x="2616024" y="34586"/>
                    </a:lnTo>
                    <a:lnTo>
                      <a:pt x="2230261" y="34586"/>
                    </a:lnTo>
                    <a:lnTo>
                      <a:pt x="2230261" y="53525"/>
                    </a:lnTo>
                    <a:cubicBezTo>
                      <a:pt x="2230261" y="57733"/>
                      <a:pt x="2226849" y="61145"/>
                      <a:pt x="2222641" y="61145"/>
                    </a:cubicBezTo>
                    <a:lnTo>
                      <a:pt x="2137869" y="61145"/>
                    </a:lnTo>
                    <a:cubicBezTo>
                      <a:pt x="2133661" y="61145"/>
                      <a:pt x="2130249" y="57733"/>
                      <a:pt x="2130249" y="53525"/>
                    </a:cubicBezTo>
                    <a:lnTo>
                      <a:pt x="2130249" y="34586"/>
                    </a:lnTo>
                    <a:lnTo>
                      <a:pt x="1213467" y="34586"/>
                    </a:lnTo>
                    <a:lnTo>
                      <a:pt x="1213467" y="53525"/>
                    </a:lnTo>
                    <a:cubicBezTo>
                      <a:pt x="1213467" y="57733"/>
                      <a:pt x="1210055" y="61145"/>
                      <a:pt x="1205847" y="61145"/>
                    </a:cubicBezTo>
                    <a:lnTo>
                      <a:pt x="1121075" y="61145"/>
                    </a:lnTo>
                    <a:cubicBezTo>
                      <a:pt x="1116867" y="61145"/>
                      <a:pt x="1113455" y="57733"/>
                      <a:pt x="1113455" y="53525"/>
                    </a:cubicBezTo>
                    <a:lnTo>
                      <a:pt x="1113455" y="34586"/>
                    </a:lnTo>
                    <a:lnTo>
                      <a:pt x="725311" y="34586"/>
                    </a:lnTo>
                    <a:lnTo>
                      <a:pt x="725311" y="53525"/>
                    </a:lnTo>
                    <a:cubicBezTo>
                      <a:pt x="725311" y="57733"/>
                      <a:pt x="721899" y="61145"/>
                      <a:pt x="717691" y="61145"/>
                    </a:cubicBezTo>
                    <a:lnTo>
                      <a:pt x="632919" y="61145"/>
                    </a:lnTo>
                    <a:cubicBezTo>
                      <a:pt x="628711" y="61145"/>
                      <a:pt x="625299" y="57733"/>
                      <a:pt x="625299" y="53525"/>
                    </a:cubicBezTo>
                    <a:lnTo>
                      <a:pt x="625299" y="34586"/>
                    </a:lnTo>
                    <a:lnTo>
                      <a:pt x="270492" y="34586"/>
                    </a:lnTo>
                    <a:lnTo>
                      <a:pt x="270492" y="53525"/>
                    </a:lnTo>
                    <a:cubicBezTo>
                      <a:pt x="270492" y="57733"/>
                      <a:pt x="267080" y="61145"/>
                      <a:pt x="262872" y="61145"/>
                    </a:cubicBezTo>
                    <a:lnTo>
                      <a:pt x="178100" y="61145"/>
                    </a:lnTo>
                    <a:cubicBezTo>
                      <a:pt x="173892" y="61145"/>
                      <a:pt x="170480" y="57733"/>
                      <a:pt x="170480" y="53525"/>
                    </a:cubicBezTo>
                    <a:lnTo>
                      <a:pt x="170480" y="34586"/>
                    </a:lnTo>
                    <a:lnTo>
                      <a:pt x="0" y="345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223205C3-FAF0-4E47-8C41-7B2A4923E67F}"/>
                </a:ext>
              </a:extLst>
            </p:cNvPr>
            <p:cNvSpPr/>
            <p:nvPr/>
          </p:nvSpPr>
          <p:spPr>
            <a:xfrm>
              <a:off x="4344343" y="3821147"/>
              <a:ext cx="440556" cy="40130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F1A76A67-AE11-4266-9CB2-14A639841D77}"/>
                </a:ext>
              </a:extLst>
            </p:cNvPr>
            <p:cNvGrpSpPr/>
            <p:nvPr/>
          </p:nvGrpSpPr>
          <p:grpSpPr>
            <a:xfrm>
              <a:off x="4047657" y="3665769"/>
              <a:ext cx="1033930" cy="358388"/>
              <a:chOff x="4047657" y="3665769"/>
              <a:chExt cx="1033930" cy="358388"/>
            </a:xfrm>
          </p:grpSpPr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2DE416EE-EDB7-4887-AE68-DC5E95F9567A}"/>
                  </a:ext>
                </a:extLst>
              </p:cNvPr>
              <p:cNvSpPr/>
              <p:nvPr/>
            </p:nvSpPr>
            <p:spPr>
              <a:xfrm rot="10800000">
                <a:off x="4047657" y="3665769"/>
                <a:ext cx="1033930" cy="282190"/>
              </a:xfrm>
              <a:custGeom>
                <a:avLst/>
                <a:gdLst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92569 h 255435"/>
                  <a:gd name="connsiteX13" fmla="*/ 676772 w 912987"/>
                  <a:gd name="connsiteY13" fmla="*/ 127717 h 255435"/>
                  <a:gd name="connsiteX14" fmla="*/ 549054 w 912987"/>
                  <a:gd name="connsiteY14" fmla="*/ 255435 h 255435"/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127717 h 255435"/>
                  <a:gd name="connsiteX13" fmla="*/ 549054 w 912987"/>
                  <a:gd name="connsiteY13" fmla="*/ 255435 h 255435"/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0 w 912987"/>
                  <a:gd name="connsiteY3" fmla="*/ 92569 h 255435"/>
                  <a:gd name="connsiteX4" fmla="*/ 0 w 912987"/>
                  <a:gd name="connsiteY4" fmla="*/ 46285 h 255435"/>
                  <a:gd name="connsiteX5" fmla="*/ 46285 w 912987"/>
                  <a:gd name="connsiteY5" fmla="*/ 0 h 255435"/>
                  <a:gd name="connsiteX6" fmla="*/ 236216 w 912987"/>
                  <a:gd name="connsiteY6" fmla="*/ 0 h 255435"/>
                  <a:gd name="connsiteX7" fmla="*/ 676772 w 912987"/>
                  <a:gd name="connsiteY7" fmla="*/ 0 h 255435"/>
                  <a:gd name="connsiteX8" fmla="*/ 866702 w 912987"/>
                  <a:gd name="connsiteY8" fmla="*/ 0 h 255435"/>
                  <a:gd name="connsiteX9" fmla="*/ 912987 w 912987"/>
                  <a:gd name="connsiteY9" fmla="*/ 46285 h 255435"/>
                  <a:gd name="connsiteX10" fmla="*/ 912986 w 912987"/>
                  <a:gd name="connsiteY10" fmla="*/ 92569 h 255435"/>
                  <a:gd name="connsiteX11" fmla="*/ 676772 w 912987"/>
                  <a:gd name="connsiteY11" fmla="*/ 127717 h 255435"/>
                  <a:gd name="connsiteX12" fmla="*/ 549054 w 912987"/>
                  <a:gd name="connsiteY12" fmla="*/ 255435 h 25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2987" h="255435">
                    <a:moveTo>
                      <a:pt x="549054" y="255435"/>
                    </a:moveTo>
                    <a:lnTo>
                      <a:pt x="363933" y="255435"/>
                    </a:lnTo>
                    <a:cubicBezTo>
                      <a:pt x="293396" y="255435"/>
                      <a:pt x="236215" y="198254"/>
                      <a:pt x="236215" y="127717"/>
                    </a:cubicBezTo>
                    <a:cubicBezTo>
                      <a:pt x="175560" y="100573"/>
                      <a:pt x="39369" y="106141"/>
                      <a:pt x="0" y="92569"/>
                    </a:cubicBezTo>
                    <a:lnTo>
                      <a:pt x="0" y="46285"/>
                    </a:lnTo>
                    <a:cubicBezTo>
                      <a:pt x="0" y="20723"/>
                      <a:pt x="20723" y="0"/>
                      <a:pt x="46285" y="0"/>
                    </a:cubicBezTo>
                    <a:lnTo>
                      <a:pt x="236216" y="0"/>
                    </a:lnTo>
                    <a:lnTo>
                      <a:pt x="676772" y="0"/>
                    </a:lnTo>
                    <a:lnTo>
                      <a:pt x="866702" y="0"/>
                    </a:lnTo>
                    <a:cubicBezTo>
                      <a:pt x="892264" y="0"/>
                      <a:pt x="912987" y="20723"/>
                      <a:pt x="912987" y="46285"/>
                    </a:cubicBezTo>
                    <a:cubicBezTo>
                      <a:pt x="912987" y="61713"/>
                      <a:pt x="912986" y="77141"/>
                      <a:pt x="912986" y="92569"/>
                    </a:cubicBezTo>
                    <a:lnTo>
                      <a:pt x="676772" y="127717"/>
                    </a:lnTo>
                    <a:cubicBezTo>
                      <a:pt x="676772" y="198254"/>
                      <a:pt x="619591" y="255435"/>
                      <a:pt x="549054" y="255435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22928447-B304-498A-837F-34480AE17D12}"/>
                  </a:ext>
                </a:extLst>
              </p:cNvPr>
              <p:cNvSpPr/>
              <p:nvPr/>
            </p:nvSpPr>
            <p:spPr>
              <a:xfrm rot="10800000">
                <a:off x="4108128" y="3757612"/>
                <a:ext cx="912987" cy="237971"/>
              </a:xfrm>
              <a:custGeom>
                <a:avLst/>
                <a:gdLst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92569 h 255435"/>
                  <a:gd name="connsiteX13" fmla="*/ 676772 w 912987"/>
                  <a:gd name="connsiteY13" fmla="*/ 127717 h 255435"/>
                  <a:gd name="connsiteX14" fmla="*/ 549054 w 912987"/>
                  <a:gd name="connsiteY14" fmla="*/ 255435 h 25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2987" h="255435">
                    <a:moveTo>
                      <a:pt x="549054" y="255435"/>
                    </a:moveTo>
                    <a:lnTo>
                      <a:pt x="363933" y="255435"/>
                    </a:lnTo>
                    <a:cubicBezTo>
                      <a:pt x="293396" y="255435"/>
                      <a:pt x="236215" y="198254"/>
                      <a:pt x="236215" y="127717"/>
                    </a:cubicBezTo>
                    <a:lnTo>
                      <a:pt x="236216" y="92569"/>
                    </a:lnTo>
                    <a:lnTo>
                      <a:pt x="0" y="92569"/>
                    </a:lnTo>
                    <a:lnTo>
                      <a:pt x="0" y="46285"/>
                    </a:lnTo>
                    <a:cubicBezTo>
                      <a:pt x="0" y="20723"/>
                      <a:pt x="20723" y="0"/>
                      <a:pt x="46285" y="0"/>
                    </a:cubicBezTo>
                    <a:lnTo>
                      <a:pt x="236216" y="0"/>
                    </a:lnTo>
                    <a:lnTo>
                      <a:pt x="676772" y="0"/>
                    </a:lnTo>
                    <a:lnTo>
                      <a:pt x="866702" y="0"/>
                    </a:lnTo>
                    <a:cubicBezTo>
                      <a:pt x="892264" y="0"/>
                      <a:pt x="912987" y="20723"/>
                      <a:pt x="912987" y="46285"/>
                    </a:cubicBezTo>
                    <a:cubicBezTo>
                      <a:pt x="912987" y="61713"/>
                      <a:pt x="912986" y="77141"/>
                      <a:pt x="912986" y="92569"/>
                    </a:cubicBezTo>
                    <a:lnTo>
                      <a:pt x="676772" y="92569"/>
                    </a:lnTo>
                    <a:lnTo>
                      <a:pt x="676772" y="127717"/>
                    </a:lnTo>
                    <a:cubicBezTo>
                      <a:pt x="676772" y="198254"/>
                      <a:pt x="619591" y="255435"/>
                      <a:pt x="549054" y="255435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42FB916-043E-4D6E-8CCC-5BD7937A57E1}"/>
                  </a:ext>
                </a:extLst>
              </p:cNvPr>
              <p:cNvSpPr/>
              <p:nvPr/>
            </p:nvSpPr>
            <p:spPr>
              <a:xfrm rot="10800000">
                <a:off x="4157195" y="3781424"/>
                <a:ext cx="814854" cy="242733"/>
              </a:xfrm>
              <a:custGeom>
                <a:avLst/>
                <a:gdLst>
                  <a:gd name="connsiteX0" fmla="*/ 549054 w 912987"/>
                  <a:gd name="connsiteY0" fmla="*/ 255435 h 255435"/>
                  <a:gd name="connsiteX1" fmla="*/ 363933 w 912987"/>
                  <a:gd name="connsiteY1" fmla="*/ 255435 h 255435"/>
                  <a:gd name="connsiteX2" fmla="*/ 236215 w 912987"/>
                  <a:gd name="connsiteY2" fmla="*/ 127717 h 255435"/>
                  <a:gd name="connsiteX3" fmla="*/ 236216 w 912987"/>
                  <a:gd name="connsiteY3" fmla="*/ 92569 h 255435"/>
                  <a:gd name="connsiteX4" fmla="*/ 0 w 912987"/>
                  <a:gd name="connsiteY4" fmla="*/ 92569 h 255435"/>
                  <a:gd name="connsiteX5" fmla="*/ 0 w 912987"/>
                  <a:gd name="connsiteY5" fmla="*/ 46285 h 255435"/>
                  <a:gd name="connsiteX6" fmla="*/ 46285 w 912987"/>
                  <a:gd name="connsiteY6" fmla="*/ 0 h 255435"/>
                  <a:gd name="connsiteX7" fmla="*/ 236216 w 912987"/>
                  <a:gd name="connsiteY7" fmla="*/ 0 h 255435"/>
                  <a:gd name="connsiteX8" fmla="*/ 676772 w 912987"/>
                  <a:gd name="connsiteY8" fmla="*/ 0 h 255435"/>
                  <a:gd name="connsiteX9" fmla="*/ 866702 w 912987"/>
                  <a:gd name="connsiteY9" fmla="*/ 0 h 255435"/>
                  <a:gd name="connsiteX10" fmla="*/ 912987 w 912987"/>
                  <a:gd name="connsiteY10" fmla="*/ 46285 h 255435"/>
                  <a:gd name="connsiteX11" fmla="*/ 912986 w 912987"/>
                  <a:gd name="connsiteY11" fmla="*/ 92569 h 255435"/>
                  <a:gd name="connsiteX12" fmla="*/ 676772 w 912987"/>
                  <a:gd name="connsiteY12" fmla="*/ 92569 h 255435"/>
                  <a:gd name="connsiteX13" fmla="*/ 676772 w 912987"/>
                  <a:gd name="connsiteY13" fmla="*/ 127717 h 255435"/>
                  <a:gd name="connsiteX14" fmla="*/ 549054 w 912987"/>
                  <a:gd name="connsiteY14" fmla="*/ 255435 h 25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2987" h="255435">
                    <a:moveTo>
                      <a:pt x="549054" y="255435"/>
                    </a:moveTo>
                    <a:lnTo>
                      <a:pt x="363933" y="255435"/>
                    </a:lnTo>
                    <a:cubicBezTo>
                      <a:pt x="293396" y="255435"/>
                      <a:pt x="236215" y="198254"/>
                      <a:pt x="236215" y="127717"/>
                    </a:cubicBezTo>
                    <a:lnTo>
                      <a:pt x="236216" y="92569"/>
                    </a:lnTo>
                    <a:lnTo>
                      <a:pt x="0" y="92569"/>
                    </a:lnTo>
                    <a:lnTo>
                      <a:pt x="0" y="46285"/>
                    </a:lnTo>
                    <a:cubicBezTo>
                      <a:pt x="0" y="20723"/>
                      <a:pt x="20723" y="0"/>
                      <a:pt x="46285" y="0"/>
                    </a:cubicBezTo>
                    <a:lnTo>
                      <a:pt x="236216" y="0"/>
                    </a:lnTo>
                    <a:lnTo>
                      <a:pt x="676772" y="0"/>
                    </a:lnTo>
                    <a:lnTo>
                      <a:pt x="866702" y="0"/>
                    </a:lnTo>
                    <a:cubicBezTo>
                      <a:pt x="892264" y="0"/>
                      <a:pt x="912987" y="20723"/>
                      <a:pt x="912987" y="46285"/>
                    </a:cubicBezTo>
                    <a:cubicBezTo>
                      <a:pt x="912987" y="61713"/>
                      <a:pt x="912986" y="77141"/>
                      <a:pt x="912986" y="92569"/>
                    </a:cubicBezTo>
                    <a:lnTo>
                      <a:pt x="676772" y="92569"/>
                    </a:lnTo>
                    <a:lnTo>
                      <a:pt x="676772" y="127717"/>
                    </a:lnTo>
                    <a:cubicBezTo>
                      <a:pt x="676772" y="198254"/>
                      <a:pt x="619591" y="255435"/>
                      <a:pt x="549054" y="2554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FA767D45-1CE3-42C1-84A9-9F4B09BF3531}"/>
              </a:ext>
            </a:extLst>
          </p:cNvPr>
          <p:cNvGrpSpPr/>
          <p:nvPr/>
        </p:nvGrpSpPr>
        <p:grpSpPr>
          <a:xfrm>
            <a:off x="6898140" y="4202616"/>
            <a:ext cx="2008611" cy="1908141"/>
            <a:chOff x="1605232" y="3842194"/>
            <a:chExt cx="2166937" cy="2058548"/>
          </a:xfrm>
        </p:grpSpPr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D851C2CF-2721-47CD-B2C0-29697889BD2F}"/>
                </a:ext>
              </a:extLst>
            </p:cNvPr>
            <p:cNvGrpSpPr/>
            <p:nvPr/>
          </p:nvGrpSpPr>
          <p:grpSpPr>
            <a:xfrm>
              <a:off x="1605232" y="4234609"/>
              <a:ext cx="2166937" cy="1647079"/>
              <a:chOff x="1605232" y="4234609"/>
              <a:chExt cx="2166937" cy="1647079"/>
            </a:xfrm>
          </p:grpSpPr>
          <p:sp>
            <p:nvSpPr>
              <p:cNvPr id="640" name="星: 32 pt 639">
                <a:extLst>
                  <a:ext uri="{FF2B5EF4-FFF2-40B4-BE49-F238E27FC236}">
                    <a16:creationId xmlns:a16="http://schemas.microsoft.com/office/drawing/2014/main" id="{391FABBB-B1DD-46CA-956D-C0F91001BB97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星: 32 pt 640">
                <a:extLst>
                  <a:ext uri="{FF2B5EF4-FFF2-40B4-BE49-F238E27FC236}">
                    <a16:creationId xmlns:a16="http://schemas.microsoft.com/office/drawing/2014/main" id="{81FE5ADA-A090-4567-B5D6-0FC2500C83B7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3516D6F0-2E94-4C17-9594-FB435114B078}"/>
                </a:ext>
              </a:extLst>
            </p:cNvPr>
            <p:cNvGrpSpPr/>
            <p:nvPr/>
          </p:nvGrpSpPr>
          <p:grpSpPr>
            <a:xfrm>
              <a:off x="1605232" y="4167934"/>
              <a:ext cx="2166937" cy="1647079"/>
              <a:chOff x="1605232" y="4234609"/>
              <a:chExt cx="2166937" cy="1647079"/>
            </a:xfrm>
          </p:grpSpPr>
          <p:sp>
            <p:nvSpPr>
              <p:cNvPr id="638" name="星: 32 pt 637">
                <a:extLst>
                  <a:ext uri="{FF2B5EF4-FFF2-40B4-BE49-F238E27FC236}">
                    <a16:creationId xmlns:a16="http://schemas.microsoft.com/office/drawing/2014/main" id="{E66DCE3B-4FFE-4012-AD46-4DE300BB075B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星: 32 pt 638">
                <a:extLst>
                  <a:ext uri="{FF2B5EF4-FFF2-40B4-BE49-F238E27FC236}">
                    <a16:creationId xmlns:a16="http://schemas.microsoft.com/office/drawing/2014/main" id="{E9C30E48-4202-446D-BAC3-35394F4901A2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37A31E68-06B8-4147-8497-4D8F13867C4C}"/>
                </a:ext>
              </a:extLst>
            </p:cNvPr>
            <p:cNvGrpSpPr/>
            <p:nvPr/>
          </p:nvGrpSpPr>
          <p:grpSpPr>
            <a:xfrm>
              <a:off x="1605232" y="4091734"/>
              <a:ext cx="2166937" cy="1647079"/>
              <a:chOff x="1605232" y="4234609"/>
              <a:chExt cx="2166937" cy="1647079"/>
            </a:xfrm>
          </p:grpSpPr>
          <p:sp>
            <p:nvSpPr>
              <p:cNvPr id="636" name="星: 32 pt 635">
                <a:extLst>
                  <a:ext uri="{FF2B5EF4-FFF2-40B4-BE49-F238E27FC236}">
                    <a16:creationId xmlns:a16="http://schemas.microsoft.com/office/drawing/2014/main" id="{8D117792-B214-49D1-B8C4-C451DB09C05B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星: 32 pt 636">
                <a:extLst>
                  <a:ext uri="{FF2B5EF4-FFF2-40B4-BE49-F238E27FC236}">
                    <a16:creationId xmlns:a16="http://schemas.microsoft.com/office/drawing/2014/main" id="{874A9149-EA5A-444D-83B0-8CDB52696B8A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2C595503-72EE-4C93-95CE-496BBDC9CE03}"/>
                </a:ext>
              </a:extLst>
            </p:cNvPr>
            <p:cNvGrpSpPr/>
            <p:nvPr/>
          </p:nvGrpSpPr>
          <p:grpSpPr>
            <a:xfrm>
              <a:off x="1605232" y="4006009"/>
              <a:ext cx="2166937" cy="1647079"/>
              <a:chOff x="1605232" y="4234609"/>
              <a:chExt cx="2166937" cy="1647079"/>
            </a:xfrm>
          </p:grpSpPr>
          <p:sp>
            <p:nvSpPr>
              <p:cNvPr id="634" name="星: 32 pt 633">
                <a:extLst>
                  <a:ext uri="{FF2B5EF4-FFF2-40B4-BE49-F238E27FC236}">
                    <a16:creationId xmlns:a16="http://schemas.microsoft.com/office/drawing/2014/main" id="{E2D71174-7C15-48EC-A7B2-E39F54099C4D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星: 32 pt 634">
                <a:extLst>
                  <a:ext uri="{FF2B5EF4-FFF2-40B4-BE49-F238E27FC236}">
                    <a16:creationId xmlns:a16="http://schemas.microsoft.com/office/drawing/2014/main" id="{B783A342-0C09-4412-B3E8-5900C67C7FFC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CB6CFCE5-9F27-4FC3-B91C-ED20F7319662}"/>
                </a:ext>
              </a:extLst>
            </p:cNvPr>
            <p:cNvGrpSpPr/>
            <p:nvPr/>
          </p:nvGrpSpPr>
          <p:grpSpPr>
            <a:xfrm>
              <a:off x="1605232" y="3929809"/>
              <a:ext cx="2166937" cy="1647079"/>
              <a:chOff x="1605232" y="4234609"/>
              <a:chExt cx="2166937" cy="1647079"/>
            </a:xfrm>
          </p:grpSpPr>
          <p:sp>
            <p:nvSpPr>
              <p:cNvPr id="632" name="星: 32 pt 631">
                <a:extLst>
                  <a:ext uri="{FF2B5EF4-FFF2-40B4-BE49-F238E27FC236}">
                    <a16:creationId xmlns:a16="http://schemas.microsoft.com/office/drawing/2014/main" id="{A65DF53E-7ED4-4D3A-A16D-CC9784F52B0D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星: 32 pt 632">
                <a:extLst>
                  <a:ext uri="{FF2B5EF4-FFF2-40B4-BE49-F238E27FC236}">
                    <a16:creationId xmlns:a16="http://schemas.microsoft.com/office/drawing/2014/main" id="{D76E1DD7-F698-459B-83AA-B2014A3020DB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BF55A4E4-55E6-4D53-8382-4D0B043647BA}"/>
                </a:ext>
              </a:extLst>
            </p:cNvPr>
            <p:cNvGrpSpPr/>
            <p:nvPr/>
          </p:nvGrpSpPr>
          <p:grpSpPr>
            <a:xfrm>
              <a:off x="1605232" y="3863134"/>
              <a:ext cx="2166937" cy="1647079"/>
              <a:chOff x="1605232" y="4234609"/>
              <a:chExt cx="2166937" cy="1647079"/>
            </a:xfrm>
          </p:grpSpPr>
          <p:sp>
            <p:nvSpPr>
              <p:cNvPr id="630" name="星: 32 pt 629">
                <a:extLst>
                  <a:ext uri="{FF2B5EF4-FFF2-40B4-BE49-F238E27FC236}">
                    <a16:creationId xmlns:a16="http://schemas.microsoft.com/office/drawing/2014/main" id="{9F51B802-C487-4E59-A027-5CB12E7ECE5F}"/>
                  </a:ext>
                </a:extLst>
              </p:cNvPr>
              <p:cNvSpPr/>
              <p:nvPr/>
            </p:nvSpPr>
            <p:spPr>
              <a:xfrm>
                <a:off x="1605232" y="4277472"/>
                <a:ext cx="2166937" cy="1604216"/>
              </a:xfrm>
              <a:prstGeom prst="star32">
                <a:avLst>
                  <a:gd name="adj" fmla="val 49672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星: 32 pt 630">
                <a:extLst>
                  <a:ext uri="{FF2B5EF4-FFF2-40B4-BE49-F238E27FC236}">
                    <a16:creationId xmlns:a16="http://schemas.microsoft.com/office/drawing/2014/main" id="{57F4EB43-A3DE-4DD0-BC81-FEC0A0AD7C57}"/>
                  </a:ext>
                </a:extLst>
              </p:cNvPr>
              <p:cNvSpPr/>
              <p:nvPr/>
            </p:nvSpPr>
            <p:spPr>
              <a:xfrm>
                <a:off x="1605232" y="4234609"/>
                <a:ext cx="2166937" cy="1604216"/>
              </a:xfrm>
              <a:prstGeom prst="star32">
                <a:avLst>
                  <a:gd name="adj" fmla="val 49672"/>
                </a:avLst>
              </a:prstGeom>
              <a:gradFill flip="none" rotWithShape="1">
                <a:gsLst>
                  <a:gs pos="0">
                    <a:srgbClr val="FF6600"/>
                  </a:gs>
                  <a:gs pos="73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9D2CB77A-A7F4-4563-8CBC-4E3179EA5B7F}"/>
                </a:ext>
              </a:extLst>
            </p:cNvPr>
            <p:cNvGrpSpPr/>
            <p:nvPr/>
          </p:nvGrpSpPr>
          <p:grpSpPr>
            <a:xfrm>
              <a:off x="1605232" y="3842194"/>
              <a:ext cx="2166937" cy="2058548"/>
              <a:chOff x="1605232" y="3842194"/>
              <a:chExt cx="2166937" cy="2058548"/>
            </a:xfrm>
          </p:grpSpPr>
          <p:sp>
            <p:nvSpPr>
              <p:cNvPr id="626" name="四角形: 角を丸くする 625">
                <a:extLst>
                  <a:ext uri="{FF2B5EF4-FFF2-40B4-BE49-F238E27FC236}">
                    <a16:creationId xmlns:a16="http://schemas.microsoft.com/office/drawing/2014/main" id="{02AC9F97-D972-49D2-B817-62E84696E221}"/>
                  </a:ext>
                </a:extLst>
              </p:cNvPr>
              <p:cNvSpPr/>
              <p:nvPr/>
            </p:nvSpPr>
            <p:spPr>
              <a:xfrm>
                <a:off x="1605232" y="4538662"/>
                <a:ext cx="2166937" cy="200025"/>
              </a:xfrm>
              <a:prstGeom prst="round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四角形: 角を丸くする 626">
                <a:extLst>
                  <a:ext uri="{FF2B5EF4-FFF2-40B4-BE49-F238E27FC236}">
                    <a16:creationId xmlns:a16="http://schemas.microsoft.com/office/drawing/2014/main" id="{A3D23EFB-328C-4D65-9FB6-D7674E269EDD}"/>
                  </a:ext>
                </a:extLst>
              </p:cNvPr>
              <p:cNvSpPr/>
              <p:nvPr/>
            </p:nvSpPr>
            <p:spPr>
              <a:xfrm rot="5400000">
                <a:off x="2472006" y="5560222"/>
                <a:ext cx="433390" cy="247650"/>
              </a:xfrm>
              <a:prstGeom prst="round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四角形: 角を丸くする 627">
                <a:extLst>
                  <a:ext uri="{FF2B5EF4-FFF2-40B4-BE49-F238E27FC236}">
                    <a16:creationId xmlns:a16="http://schemas.microsoft.com/office/drawing/2014/main" id="{D47F36E8-51E4-4111-A4F5-A8051235B793}"/>
                  </a:ext>
                </a:extLst>
              </p:cNvPr>
              <p:cNvSpPr/>
              <p:nvPr/>
            </p:nvSpPr>
            <p:spPr>
              <a:xfrm rot="5400000">
                <a:off x="1854690" y="4552380"/>
                <a:ext cx="1668021" cy="247650"/>
              </a:xfrm>
              <a:prstGeom prst="roundRect">
                <a:avLst>
                  <a:gd name="adj" fmla="val 5129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C6F8C980-E053-412D-9521-6DDE51D48803}"/>
                  </a:ext>
                </a:extLst>
              </p:cNvPr>
              <p:cNvSpPr/>
              <p:nvPr/>
            </p:nvSpPr>
            <p:spPr>
              <a:xfrm rot="5400000">
                <a:off x="2570211" y="4831932"/>
                <a:ext cx="236980" cy="247650"/>
              </a:xfrm>
              <a:prstGeom prst="roundRect">
                <a:avLst>
                  <a:gd name="adj" fmla="val 512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D4032A7C-2503-4594-A782-B17C11E44D9C}"/>
              </a:ext>
            </a:extLst>
          </p:cNvPr>
          <p:cNvGrpSpPr/>
          <p:nvPr/>
        </p:nvGrpSpPr>
        <p:grpSpPr>
          <a:xfrm>
            <a:off x="7310585" y="889976"/>
            <a:ext cx="1379269" cy="2612643"/>
            <a:chOff x="2923381" y="609977"/>
            <a:chExt cx="3170238" cy="6005136"/>
          </a:xfrm>
        </p:grpSpPr>
        <p:sp>
          <p:nvSpPr>
            <p:cNvPr id="643" name="正方形/長方形 642">
              <a:extLst>
                <a:ext uri="{FF2B5EF4-FFF2-40B4-BE49-F238E27FC236}">
                  <a16:creationId xmlns:a16="http://schemas.microsoft.com/office/drawing/2014/main" id="{06800E4A-9219-4156-9262-82198DFA5935}"/>
                </a:ext>
              </a:extLst>
            </p:cNvPr>
            <p:cNvSpPr/>
            <p:nvPr/>
          </p:nvSpPr>
          <p:spPr>
            <a:xfrm>
              <a:off x="3931443" y="4399725"/>
              <a:ext cx="1149350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4" name="正方形/長方形 643">
              <a:extLst>
                <a:ext uri="{FF2B5EF4-FFF2-40B4-BE49-F238E27FC236}">
                  <a16:creationId xmlns:a16="http://schemas.microsoft.com/office/drawing/2014/main" id="{A47E2608-ACED-4BE9-9609-CF4F12171FD4}"/>
                </a:ext>
              </a:extLst>
            </p:cNvPr>
            <p:cNvSpPr/>
            <p:nvPr/>
          </p:nvSpPr>
          <p:spPr>
            <a:xfrm>
              <a:off x="3998911" y="3742500"/>
              <a:ext cx="1014414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正方形/長方形 644">
              <a:extLst>
                <a:ext uri="{FF2B5EF4-FFF2-40B4-BE49-F238E27FC236}">
                  <a16:creationId xmlns:a16="http://schemas.microsoft.com/office/drawing/2014/main" id="{583C4BFB-46B2-4DBF-A4AE-3A36A885A59F}"/>
                </a:ext>
              </a:extLst>
            </p:cNvPr>
            <p:cNvSpPr/>
            <p:nvPr/>
          </p:nvSpPr>
          <p:spPr>
            <a:xfrm>
              <a:off x="4097336" y="3075750"/>
              <a:ext cx="817564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6" name="正方形/長方形 645">
              <a:extLst>
                <a:ext uri="{FF2B5EF4-FFF2-40B4-BE49-F238E27FC236}">
                  <a16:creationId xmlns:a16="http://schemas.microsoft.com/office/drawing/2014/main" id="{DA29564E-3E33-4A89-9CCB-332ABDD01407}"/>
                </a:ext>
              </a:extLst>
            </p:cNvPr>
            <p:cNvSpPr/>
            <p:nvPr/>
          </p:nvSpPr>
          <p:spPr>
            <a:xfrm>
              <a:off x="4154486" y="2428050"/>
              <a:ext cx="703264" cy="38377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7" name="正方形/長方形 646">
              <a:extLst>
                <a:ext uri="{FF2B5EF4-FFF2-40B4-BE49-F238E27FC236}">
                  <a16:creationId xmlns:a16="http://schemas.microsoft.com/office/drawing/2014/main" id="{14F99B72-8B42-4D3C-B3ED-BD8E08BE327F}"/>
                </a:ext>
              </a:extLst>
            </p:cNvPr>
            <p:cNvSpPr/>
            <p:nvPr/>
          </p:nvSpPr>
          <p:spPr>
            <a:xfrm>
              <a:off x="3418681" y="5529663"/>
              <a:ext cx="2179638" cy="292174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8" name="正方形/長方形 647">
              <a:extLst>
                <a:ext uri="{FF2B5EF4-FFF2-40B4-BE49-F238E27FC236}">
                  <a16:creationId xmlns:a16="http://schemas.microsoft.com/office/drawing/2014/main" id="{B3236189-3F2D-4E39-9A8A-CE654CADFB6D}"/>
                </a:ext>
              </a:extLst>
            </p:cNvPr>
            <p:cNvSpPr/>
            <p:nvPr/>
          </p:nvSpPr>
          <p:spPr>
            <a:xfrm flipV="1">
              <a:off x="3418365" y="5832950"/>
              <a:ext cx="869950" cy="17534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9" name="正方形/長方形 648">
              <a:extLst>
                <a:ext uri="{FF2B5EF4-FFF2-40B4-BE49-F238E27FC236}">
                  <a16:creationId xmlns:a16="http://schemas.microsoft.com/office/drawing/2014/main" id="{C5EFC760-09DD-4AE3-AC64-FF364ECC2418}"/>
                </a:ext>
              </a:extLst>
            </p:cNvPr>
            <p:cNvSpPr/>
            <p:nvPr/>
          </p:nvSpPr>
          <p:spPr>
            <a:xfrm flipV="1">
              <a:off x="4735196" y="5832950"/>
              <a:ext cx="869950" cy="17534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AFD0A7A5-AD72-46D9-B247-0935F43689A3}"/>
                </a:ext>
              </a:extLst>
            </p:cNvPr>
            <p:cNvSpPr/>
            <p:nvPr/>
          </p:nvSpPr>
          <p:spPr>
            <a:xfrm flipV="1">
              <a:off x="3366293" y="5518550"/>
              <a:ext cx="2284412" cy="489742"/>
            </a:xfrm>
            <a:custGeom>
              <a:avLst/>
              <a:gdLst>
                <a:gd name="connsiteX0" fmla="*/ 19050 w 2284412"/>
                <a:gd name="connsiteY0" fmla="*/ 489742 h 489742"/>
                <a:gd name="connsiteX1" fmla="*/ 64769 w 2284412"/>
                <a:gd name="connsiteY1" fmla="*/ 489742 h 489742"/>
                <a:gd name="connsiteX2" fmla="*/ 64769 w 2284412"/>
                <a:gd name="connsiteY2" fmla="*/ 205981 h 489742"/>
                <a:gd name="connsiteX3" fmla="*/ 2214563 w 2284412"/>
                <a:gd name="connsiteY3" fmla="*/ 205981 h 489742"/>
                <a:gd name="connsiteX4" fmla="*/ 2214563 w 2284412"/>
                <a:gd name="connsiteY4" fmla="*/ 489742 h 489742"/>
                <a:gd name="connsiteX5" fmla="*/ 2260282 w 2284412"/>
                <a:gd name="connsiteY5" fmla="*/ 489742 h 489742"/>
                <a:gd name="connsiteX6" fmla="*/ 2260282 w 2284412"/>
                <a:gd name="connsiteY6" fmla="*/ 205981 h 489742"/>
                <a:gd name="connsiteX7" fmla="*/ 2284412 w 2284412"/>
                <a:gd name="connsiteY7" fmla="*/ 205981 h 489742"/>
                <a:gd name="connsiteX8" fmla="*/ 2284412 w 2284412"/>
                <a:gd name="connsiteY8" fmla="*/ 160262 h 489742"/>
                <a:gd name="connsiteX9" fmla="*/ 2260282 w 2284412"/>
                <a:gd name="connsiteY9" fmla="*/ 160262 h 489742"/>
                <a:gd name="connsiteX10" fmla="*/ 2260282 w 2284412"/>
                <a:gd name="connsiteY10" fmla="*/ 0 h 489742"/>
                <a:gd name="connsiteX11" fmla="*/ 2214563 w 2284412"/>
                <a:gd name="connsiteY11" fmla="*/ 0 h 489742"/>
                <a:gd name="connsiteX12" fmla="*/ 2214563 w 2284412"/>
                <a:gd name="connsiteY12" fmla="*/ 160262 h 489742"/>
                <a:gd name="connsiteX13" fmla="*/ 1853088 w 2284412"/>
                <a:gd name="connsiteY13" fmla="*/ 160262 h 489742"/>
                <a:gd name="connsiteX14" fmla="*/ 1853088 w 2284412"/>
                <a:gd name="connsiteY14" fmla="*/ 0 h 489742"/>
                <a:gd name="connsiteX15" fmla="*/ 1807369 w 2284412"/>
                <a:gd name="connsiteY15" fmla="*/ 0 h 489742"/>
                <a:gd name="connsiteX16" fmla="*/ 1807369 w 2284412"/>
                <a:gd name="connsiteY16" fmla="*/ 160262 h 489742"/>
                <a:gd name="connsiteX17" fmla="*/ 493077 w 2284412"/>
                <a:gd name="connsiteY17" fmla="*/ 160262 h 489742"/>
                <a:gd name="connsiteX18" fmla="*/ 493077 w 2284412"/>
                <a:gd name="connsiteY18" fmla="*/ 0 h 489742"/>
                <a:gd name="connsiteX19" fmla="*/ 447358 w 2284412"/>
                <a:gd name="connsiteY19" fmla="*/ 0 h 489742"/>
                <a:gd name="connsiteX20" fmla="*/ 447358 w 2284412"/>
                <a:gd name="connsiteY20" fmla="*/ 160262 h 489742"/>
                <a:gd name="connsiteX21" fmla="*/ 64769 w 2284412"/>
                <a:gd name="connsiteY21" fmla="*/ 160262 h 489742"/>
                <a:gd name="connsiteX22" fmla="*/ 64769 w 2284412"/>
                <a:gd name="connsiteY22" fmla="*/ 0 h 489742"/>
                <a:gd name="connsiteX23" fmla="*/ 19050 w 2284412"/>
                <a:gd name="connsiteY23" fmla="*/ 0 h 489742"/>
                <a:gd name="connsiteX24" fmla="*/ 19050 w 2284412"/>
                <a:gd name="connsiteY24" fmla="*/ 160262 h 489742"/>
                <a:gd name="connsiteX25" fmla="*/ 0 w 2284412"/>
                <a:gd name="connsiteY25" fmla="*/ 160262 h 489742"/>
                <a:gd name="connsiteX26" fmla="*/ 0 w 2284412"/>
                <a:gd name="connsiteY26" fmla="*/ 205981 h 489742"/>
                <a:gd name="connsiteX27" fmla="*/ 19050 w 2284412"/>
                <a:gd name="connsiteY27" fmla="*/ 205981 h 48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84412" h="489742">
                  <a:moveTo>
                    <a:pt x="19050" y="489742"/>
                  </a:moveTo>
                  <a:lnTo>
                    <a:pt x="64769" y="489742"/>
                  </a:lnTo>
                  <a:lnTo>
                    <a:pt x="64769" y="205981"/>
                  </a:lnTo>
                  <a:lnTo>
                    <a:pt x="2214563" y="205981"/>
                  </a:lnTo>
                  <a:lnTo>
                    <a:pt x="2214563" y="489742"/>
                  </a:lnTo>
                  <a:lnTo>
                    <a:pt x="2260282" y="489742"/>
                  </a:lnTo>
                  <a:lnTo>
                    <a:pt x="2260282" y="205981"/>
                  </a:lnTo>
                  <a:lnTo>
                    <a:pt x="2284412" y="205981"/>
                  </a:lnTo>
                  <a:lnTo>
                    <a:pt x="2284412" y="160262"/>
                  </a:lnTo>
                  <a:lnTo>
                    <a:pt x="2260282" y="160262"/>
                  </a:lnTo>
                  <a:lnTo>
                    <a:pt x="2260282" y="0"/>
                  </a:lnTo>
                  <a:lnTo>
                    <a:pt x="2214563" y="0"/>
                  </a:lnTo>
                  <a:lnTo>
                    <a:pt x="2214563" y="160262"/>
                  </a:lnTo>
                  <a:lnTo>
                    <a:pt x="1853088" y="160262"/>
                  </a:lnTo>
                  <a:lnTo>
                    <a:pt x="1853088" y="0"/>
                  </a:lnTo>
                  <a:lnTo>
                    <a:pt x="1807369" y="0"/>
                  </a:lnTo>
                  <a:lnTo>
                    <a:pt x="1807369" y="160262"/>
                  </a:lnTo>
                  <a:lnTo>
                    <a:pt x="493077" y="160262"/>
                  </a:lnTo>
                  <a:lnTo>
                    <a:pt x="493077" y="0"/>
                  </a:lnTo>
                  <a:lnTo>
                    <a:pt x="447358" y="0"/>
                  </a:lnTo>
                  <a:lnTo>
                    <a:pt x="447358" y="160262"/>
                  </a:lnTo>
                  <a:lnTo>
                    <a:pt x="64769" y="160262"/>
                  </a:lnTo>
                  <a:lnTo>
                    <a:pt x="64769" y="0"/>
                  </a:lnTo>
                  <a:lnTo>
                    <a:pt x="19050" y="0"/>
                  </a:lnTo>
                  <a:lnTo>
                    <a:pt x="19050" y="160262"/>
                  </a:lnTo>
                  <a:lnTo>
                    <a:pt x="0" y="160262"/>
                  </a:lnTo>
                  <a:lnTo>
                    <a:pt x="0" y="205981"/>
                  </a:lnTo>
                  <a:lnTo>
                    <a:pt x="19050" y="205981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1" name="正方形/長方形 650">
              <a:extLst>
                <a:ext uri="{FF2B5EF4-FFF2-40B4-BE49-F238E27FC236}">
                  <a16:creationId xmlns:a16="http://schemas.microsoft.com/office/drawing/2014/main" id="{74C1956C-C124-41AF-910F-D214D0901E77}"/>
                </a:ext>
              </a:extLst>
            </p:cNvPr>
            <p:cNvSpPr/>
            <p:nvPr/>
          </p:nvSpPr>
          <p:spPr>
            <a:xfrm>
              <a:off x="4306887" y="5529662"/>
              <a:ext cx="403226" cy="478630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2" name="正方形/長方形 651">
              <a:extLst>
                <a:ext uri="{FF2B5EF4-FFF2-40B4-BE49-F238E27FC236}">
                  <a16:creationId xmlns:a16="http://schemas.microsoft.com/office/drawing/2014/main" id="{2529D5BC-1B30-48A7-992F-30791F2217EB}"/>
                </a:ext>
              </a:extLst>
            </p:cNvPr>
            <p:cNvSpPr/>
            <p:nvPr/>
          </p:nvSpPr>
          <p:spPr>
            <a:xfrm flipV="1">
              <a:off x="4271169" y="5518550"/>
              <a:ext cx="45719" cy="489742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正方形/長方形 652">
              <a:extLst>
                <a:ext uri="{FF2B5EF4-FFF2-40B4-BE49-F238E27FC236}">
                  <a16:creationId xmlns:a16="http://schemas.microsoft.com/office/drawing/2014/main" id="{8AD06FC1-5F36-4A4A-90F8-D6C912CB92FC}"/>
                </a:ext>
              </a:extLst>
            </p:cNvPr>
            <p:cNvSpPr/>
            <p:nvPr/>
          </p:nvSpPr>
          <p:spPr>
            <a:xfrm flipV="1">
              <a:off x="4709320" y="5518550"/>
              <a:ext cx="45719" cy="489742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4" name="正方形/長方形 653">
              <a:extLst>
                <a:ext uri="{FF2B5EF4-FFF2-40B4-BE49-F238E27FC236}">
                  <a16:creationId xmlns:a16="http://schemas.microsoft.com/office/drawing/2014/main" id="{F751BBAD-3A9A-49EB-A120-48B3607F9419}"/>
                </a:ext>
              </a:extLst>
            </p:cNvPr>
            <p:cNvSpPr/>
            <p:nvPr/>
          </p:nvSpPr>
          <p:spPr>
            <a:xfrm>
              <a:off x="3366294" y="5999955"/>
              <a:ext cx="2284412" cy="62707"/>
            </a:xfrm>
            <a:prstGeom prst="rect">
              <a:avLst/>
            </a:prstGeom>
            <a:pattFill prst="narVert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980F927B-D22A-402D-90AD-5CDB68BB2A3A}"/>
                </a:ext>
              </a:extLst>
            </p:cNvPr>
            <p:cNvGrpSpPr/>
            <p:nvPr/>
          </p:nvGrpSpPr>
          <p:grpSpPr>
            <a:xfrm>
              <a:off x="4391024" y="609977"/>
              <a:ext cx="233364" cy="1574583"/>
              <a:chOff x="4391024" y="609977"/>
              <a:chExt cx="233364" cy="1574583"/>
            </a:xfrm>
            <a:gradFill>
              <a:gsLst>
                <a:gs pos="1000">
                  <a:srgbClr val="003300"/>
                </a:gs>
                <a:gs pos="100000">
                  <a:srgbClr val="003300"/>
                </a:gs>
                <a:gs pos="50000">
                  <a:sysClr val="window" lastClr="FFFFFF">
                    <a:lumMod val="65000"/>
                  </a:sysClr>
                </a:gs>
              </a:gsLst>
              <a:lin ang="0" scaled="1"/>
            </a:gradFill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3A75443D-B26A-4606-92C5-6476577D4C08}"/>
                  </a:ext>
                </a:extLst>
              </p:cNvPr>
              <p:cNvGrpSpPr/>
              <p:nvPr/>
            </p:nvGrpSpPr>
            <p:grpSpPr>
              <a:xfrm>
                <a:off x="4391024" y="623930"/>
                <a:ext cx="233364" cy="1560630"/>
                <a:chOff x="4391024" y="623930"/>
                <a:chExt cx="233364" cy="1560630"/>
              </a:xfrm>
              <a:grpFill/>
            </p:grpSpPr>
            <p:sp>
              <p:nvSpPr>
                <p:cNvPr id="708" name="四角形: 上の 2 つの角を丸める 707">
                  <a:extLst>
                    <a:ext uri="{FF2B5EF4-FFF2-40B4-BE49-F238E27FC236}">
                      <a16:creationId xmlns:a16="http://schemas.microsoft.com/office/drawing/2014/main" id="{FDDF6AB5-196A-4D9A-BFB6-2C670D451A0D}"/>
                    </a:ext>
                  </a:extLst>
                </p:cNvPr>
                <p:cNvSpPr/>
                <p:nvPr/>
              </p:nvSpPr>
              <p:spPr>
                <a:xfrm>
                  <a:off x="4495580" y="623930"/>
                  <a:ext cx="26341" cy="14939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0CB78271-849C-4A78-BEBA-504D080DA446}"/>
                    </a:ext>
                  </a:extLst>
                </p:cNvPr>
                <p:cNvSpPr/>
                <p:nvPr/>
              </p:nvSpPr>
              <p:spPr>
                <a:xfrm>
                  <a:off x="4391024" y="2083594"/>
                  <a:ext cx="233364" cy="100966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正方形/長方形 709">
                  <a:extLst>
                    <a:ext uri="{FF2B5EF4-FFF2-40B4-BE49-F238E27FC236}">
                      <a16:creationId xmlns:a16="http://schemas.microsoft.com/office/drawing/2014/main" id="{02F724DB-3DF7-4714-8034-D22D263DAC50}"/>
                    </a:ext>
                  </a:extLst>
                </p:cNvPr>
                <p:cNvSpPr/>
                <p:nvPr/>
              </p:nvSpPr>
              <p:spPr>
                <a:xfrm>
                  <a:off x="4426597" y="1838089"/>
                  <a:ext cx="164307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正方形/長方形 710">
                  <a:extLst>
                    <a:ext uri="{FF2B5EF4-FFF2-40B4-BE49-F238E27FC236}">
                      <a16:creationId xmlns:a16="http://schemas.microsoft.com/office/drawing/2014/main" id="{48C09697-FF5D-4395-ABE1-34247053EBB5}"/>
                    </a:ext>
                  </a:extLst>
                </p:cNvPr>
                <p:cNvSpPr/>
                <p:nvPr/>
              </p:nvSpPr>
              <p:spPr>
                <a:xfrm>
                  <a:off x="4426597" y="1751772"/>
                  <a:ext cx="164307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正方形/長方形 711">
                  <a:extLst>
                    <a:ext uri="{FF2B5EF4-FFF2-40B4-BE49-F238E27FC236}">
                      <a16:creationId xmlns:a16="http://schemas.microsoft.com/office/drawing/2014/main" id="{F9099F4E-1F68-4EFB-BDBD-DFF855C47363}"/>
                    </a:ext>
                  </a:extLst>
                </p:cNvPr>
                <p:cNvSpPr/>
                <p:nvPr/>
              </p:nvSpPr>
              <p:spPr>
                <a:xfrm>
                  <a:off x="4426597" y="1665452"/>
                  <a:ext cx="164307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正方形/長方形 712">
                  <a:extLst>
                    <a:ext uri="{FF2B5EF4-FFF2-40B4-BE49-F238E27FC236}">
                      <a16:creationId xmlns:a16="http://schemas.microsoft.com/office/drawing/2014/main" id="{484BFCA9-8367-485E-9B55-0A3F863E2859}"/>
                    </a:ext>
                  </a:extLst>
                </p:cNvPr>
                <p:cNvSpPr/>
                <p:nvPr/>
              </p:nvSpPr>
              <p:spPr>
                <a:xfrm>
                  <a:off x="4431212" y="1579131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正方形/長方形 713">
                  <a:extLst>
                    <a:ext uri="{FF2B5EF4-FFF2-40B4-BE49-F238E27FC236}">
                      <a16:creationId xmlns:a16="http://schemas.microsoft.com/office/drawing/2014/main" id="{4C47FE2C-3FC1-4E4F-86EE-04274C408BEB}"/>
                    </a:ext>
                  </a:extLst>
                </p:cNvPr>
                <p:cNvSpPr/>
                <p:nvPr/>
              </p:nvSpPr>
              <p:spPr>
                <a:xfrm>
                  <a:off x="4431212" y="1492810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正方形/長方形 714">
                  <a:extLst>
                    <a:ext uri="{FF2B5EF4-FFF2-40B4-BE49-F238E27FC236}">
                      <a16:creationId xmlns:a16="http://schemas.microsoft.com/office/drawing/2014/main" id="{87FC25C8-3A0F-464C-8E19-647AD9BAD55B}"/>
                    </a:ext>
                  </a:extLst>
                </p:cNvPr>
                <p:cNvSpPr/>
                <p:nvPr/>
              </p:nvSpPr>
              <p:spPr>
                <a:xfrm>
                  <a:off x="4431212" y="1406489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正方形/長方形 715">
                  <a:extLst>
                    <a:ext uri="{FF2B5EF4-FFF2-40B4-BE49-F238E27FC236}">
                      <a16:creationId xmlns:a16="http://schemas.microsoft.com/office/drawing/2014/main" id="{E034CF9E-A9D1-43DF-8A7A-58BD3D094DB7}"/>
                    </a:ext>
                  </a:extLst>
                </p:cNvPr>
                <p:cNvSpPr/>
                <p:nvPr/>
              </p:nvSpPr>
              <p:spPr>
                <a:xfrm>
                  <a:off x="4431212" y="1320168"/>
                  <a:ext cx="15507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正方形/長方形 716">
                  <a:extLst>
                    <a:ext uri="{FF2B5EF4-FFF2-40B4-BE49-F238E27FC236}">
                      <a16:creationId xmlns:a16="http://schemas.microsoft.com/office/drawing/2014/main" id="{4DB82730-E51B-4787-B8A8-49D45BB0084C}"/>
                    </a:ext>
                  </a:extLst>
                </p:cNvPr>
                <p:cNvSpPr/>
                <p:nvPr/>
              </p:nvSpPr>
              <p:spPr>
                <a:xfrm>
                  <a:off x="4438357" y="1233847"/>
                  <a:ext cx="14078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正方形/長方形 717">
                  <a:extLst>
                    <a:ext uri="{FF2B5EF4-FFF2-40B4-BE49-F238E27FC236}">
                      <a16:creationId xmlns:a16="http://schemas.microsoft.com/office/drawing/2014/main" id="{362F57A5-174B-424F-A5AB-F90F08C35F83}"/>
                    </a:ext>
                  </a:extLst>
                </p:cNvPr>
                <p:cNvSpPr/>
                <p:nvPr/>
              </p:nvSpPr>
              <p:spPr>
                <a:xfrm>
                  <a:off x="4447882" y="1147526"/>
                  <a:ext cx="12173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36033309-5B96-461F-82B6-9F78A8A0E8E0}"/>
                  </a:ext>
                </a:extLst>
              </p:cNvPr>
              <p:cNvGrpSpPr/>
              <p:nvPr/>
            </p:nvGrpSpPr>
            <p:grpSpPr>
              <a:xfrm>
                <a:off x="4402637" y="919647"/>
                <a:ext cx="212226" cy="155133"/>
                <a:chOff x="4402637" y="757597"/>
                <a:chExt cx="212226" cy="317183"/>
              </a:xfrm>
              <a:grpFill/>
            </p:grpSpPr>
            <p:sp>
              <p:nvSpPr>
                <p:cNvPr id="703" name="正方形/長方形 702">
                  <a:extLst>
                    <a:ext uri="{FF2B5EF4-FFF2-40B4-BE49-F238E27FC236}">
                      <a16:creationId xmlns:a16="http://schemas.microsoft.com/office/drawing/2014/main" id="{B8BE000C-C4E3-49E9-8134-8428BD928903}"/>
                    </a:ext>
                  </a:extLst>
                </p:cNvPr>
                <p:cNvSpPr/>
                <p:nvPr/>
              </p:nvSpPr>
              <p:spPr>
                <a:xfrm flipV="1">
                  <a:off x="4402637" y="1029060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正方形/長方形 703">
                  <a:extLst>
                    <a:ext uri="{FF2B5EF4-FFF2-40B4-BE49-F238E27FC236}">
                      <a16:creationId xmlns:a16="http://schemas.microsoft.com/office/drawing/2014/main" id="{6BCE657D-5534-4EF1-8912-73CBDD4B89AE}"/>
                    </a:ext>
                  </a:extLst>
                </p:cNvPr>
                <p:cNvSpPr/>
                <p:nvPr/>
              </p:nvSpPr>
              <p:spPr>
                <a:xfrm flipV="1">
                  <a:off x="4402637" y="962385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正方形/長方形 704">
                  <a:extLst>
                    <a:ext uri="{FF2B5EF4-FFF2-40B4-BE49-F238E27FC236}">
                      <a16:creationId xmlns:a16="http://schemas.microsoft.com/office/drawing/2014/main" id="{911FC6B4-E95F-4E54-B341-C298326E059A}"/>
                    </a:ext>
                  </a:extLst>
                </p:cNvPr>
                <p:cNvSpPr/>
                <p:nvPr/>
              </p:nvSpPr>
              <p:spPr>
                <a:xfrm flipV="1">
                  <a:off x="4402637" y="893328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正方形/長方形 705">
                  <a:extLst>
                    <a:ext uri="{FF2B5EF4-FFF2-40B4-BE49-F238E27FC236}">
                      <a16:creationId xmlns:a16="http://schemas.microsoft.com/office/drawing/2014/main" id="{60B734D9-6291-494D-B298-39FFBEA760D5}"/>
                    </a:ext>
                  </a:extLst>
                </p:cNvPr>
                <p:cNvSpPr/>
                <p:nvPr/>
              </p:nvSpPr>
              <p:spPr>
                <a:xfrm flipV="1">
                  <a:off x="4402637" y="824272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正方形/長方形 706">
                  <a:extLst>
                    <a:ext uri="{FF2B5EF4-FFF2-40B4-BE49-F238E27FC236}">
                      <a16:creationId xmlns:a16="http://schemas.microsoft.com/office/drawing/2014/main" id="{F6836271-579E-4132-BCB1-300F3493AE1B}"/>
                    </a:ext>
                  </a:extLst>
                </p:cNvPr>
                <p:cNvSpPr/>
                <p:nvPr/>
              </p:nvSpPr>
              <p:spPr>
                <a:xfrm flipV="1">
                  <a:off x="4402637" y="757597"/>
                  <a:ext cx="212226" cy="45720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409506E6-8AED-4070-B73E-410528C25685}"/>
                  </a:ext>
                </a:extLst>
              </p:cNvPr>
              <p:cNvSpPr/>
              <p:nvPr/>
            </p:nvSpPr>
            <p:spPr>
              <a:xfrm>
                <a:off x="4470076" y="752852"/>
                <a:ext cx="75260" cy="7526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4A8C6AE2-CF85-43EC-B434-820071D20839}"/>
                  </a:ext>
                </a:extLst>
              </p:cNvPr>
              <p:cNvSpPr/>
              <p:nvPr/>
            </p:nvSpPr>
            <p:spPr>
              <a:xfrm>
                <a:off x="4470076" y="609977"/>
                <a:ext cx="75260" cy="7526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062FD0E0-03C4-490B-8186-56A4399A37F8}"/>
                </a:ext>
              </a:extLst>
            </p:cNvPr>
            <p:cNvGrpSpPr/>
            <p:nvPr/>
          </p:nvGrpSpPr>
          <p:grpSpPr>
            <a:xfrm>
              <a:off x="3530600" y="2177260"/>
              <a:ext cx="1951038" cy="339961"/>
              <a:chOff x="3530600" y="2177260"/>
              <a:chExt cx="1951038" cy="339961"/>
            </a:xfrm>
          </p:grpSpPr>
          <p:sp>
            <p:nvSpPr>
              <p:cNvPr id="697" name="台形 696">
                <a:extLst>
                  <a:ext uri="{FF2B5EF4-FFF2-40B4-BE49-F238E27FC236}">
                    <a16:creationId xmlns:a16="http://schemas.microsoft.com/office/drawing/2014/main" id="{ECECE030-C473-4A7F-9887-C77126977C7F}"/>
                  </a:ext>
                </a:extLst>
              </p:cNvPr>
              <p:cNvSpPr/>
              <p:nvPr/>
            </p:nvSpPr>
            <p:spPr>
              <a:xfrm flipV="1">
                <a:off x="3697286" y="2471501"/>
                <a:ext cx="1617664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台形 697">
                <a:extLst>
                  <a:ext uri="{FF2B5EF4-FFF2-40B4-BE49-F238E27FC236}">
                    <a16:creationId xmlns:a16="http://schemas.microsoft.com/office/drawing/2014/main" id="{BC4D748A-5FFF-40C2-A718-D17D38BA97A3}"/>
                  </a:ext>
                </a:extLst>
              </p:cNvPr>
              <p:cNvSpPr/>
              <p:nvPr/>
            </p:nvSpPr>
            <p:spPr>
              <a:xfrm>
                <a:off x="3530600" y="2177260"/>
                <a:ext cx="1951038" cy="319883"/>
              </a:xfrm>
              <a:prstGeom prst="trapezoid">
                <a:avLst>
                  <a:gd name="adj" fmla="val 253498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A2C2FF2E-D898-4B69-AB87-8467820E1A88}"/>
                </a:ext>
              </a:extLst>
            </p:cNvPr>
            <p:cNvSpPr/>
            <p:nvPr/>
          </p:nvSpPr>
          <p:spPr>
            <a:xfrm>
              <a:off x="3025775" y="6097586"/>
              <a:ext cx="2965450" cy="403227"/>
            </a:xfrm>
            <a:prstGeom prst="rect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8" name="正方形/長方形 657">
              <a:extLst>
                <a:ext uri="{FF2B5EF4-FFF2-40B4-BE49-F238E27FC236}">
                  <a16:creationId xmlns:a16="http://schemas.microsoft.com/office/drawing/2014/main" id="{96990229-BE51-48B6-B1DA-0B3BA9EC32AB}"/>
                </a:ext>
              </a:extLst>
            </p:cNvPr>
            <p:cNvSpPr/>
            <p:nvPr/>
          </p:nvSpPr>
          <p:spPr>
            <a:xfrm>
              <a:off x="2984500" y="6045200"/>
              <a:ext cx="3048000" cy="96044"/>
            </a:xfrm>
            <a:prstGeom prst="rect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9" name="正方形/長方形 658">
              <a:extLst>
                <a:ext uri="{FF2B5EF4-FFF2-40B4-BE49-F238E27FC236}">
                  <a16:creationId xmlns:a16="http://schemas.microsoft.com/office/drawing/2014/main" id="{E7F40C3C-CCFF-4E17-AA5A-0DDC98401043}"/>
                </a:ext>
              </a:extLst>
            </p:cNvPr>
            <p:cNvSpPr/>
            <p:nvPr/>
          </p:nvSpPr>
          <p:spPr>
            <a:xfrm>
              <a:off x="2923381" y="6359525"/>
              <a:ext cx="3170238" cy="96044"/>
            </a:xfrm>
            <a:prstGeom prst="rect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0" name="台形 659">
              <a:extLst>
                <a:ext uri="{FF2B5EF4-FFF2-40B4-BE49-F238E27FC236}">
                  <a16:creationId xmlns:a16="http://schemas.microsoft.com/office/drawing/2014/main" id="{C6A8D0F7-AC34-4CB8-974A-319561392DD4}"/>
                </a:ext>
              </a:extLst>
            </p:cNvPr>
            <p:cNvSpPr/>
            <p:nvPr/>
          </p:nvSpPr>
          <p:spPr>
            <a:xfrm>
              <a:off x="4100116" y="6045200"/>
              <a:ext cx="816768" cy="569913"/>
            </a:xfrm>
            <a:prstGeom prst="trapezoid">
              <a:avLst>
                <a:gd name="adj" fmla="val 9123"/>
              </a:avLst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1" name="台形 660">
              <a:extLst>
                <a:ext uri="{FF2B5EF4-FFF2-40B4-BE49-F238E27FC236}">
                  <a16:creationId xmlns:a16="http://schemas.microsoft.com/office/drawing/2014/main" id="{3AF9EE60-CB50-4918-A126-D78FDE1245C7}"/>
                </a:ext>
              </a:extLst>
            </p:cNvPr>
            <p:cNvSpPr/>
            <p:nvPr/>
          </p:nvSpPr>
          <p:spPr>
            <a:xfrm>
              <a:off x="4206875" y="6045200"/>
              <a:ext cx="598488" cy="569913"/>
            </a:xfrm>
            <a:prstGeom prst="trapezoid">
              <a:avLst>
                <a:gd name="adj" fmla="val 9123"/>
              </a:avLst>
            </a:prstGeom>
            <a:pattFill prst="dkHorz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1492C7AE-F726-454F-8D16-D408D60D5CDD}"/>
                </a:ext>
              </a:extLst>
            </p:cNvPr>
            <p:cNvSpPr/>
            <p:nvPr/>
          </p:nvSpPr>
          <p:spPr>
            <a:xfrm flipV="1">
              <a:off x="3418365" y="5153500"/>
              <a:ext cx="2179954" cy="175342"/>
            </a:xfrm>
            <a:custGeom>
              <a:avLst/>
              <a:gdLst>
                <a:gd name="connsiteX0" fmla="*/ 0 w 2179954"/>
                <a:gd name="connsiteY0" fmla="*/ 175342 h 175342"/>
                <a:gd name="connsiteX1" fmla="*/ 2179954 w 2179954"/>
                <a:gd name="connsiteY1" fmla="*/ 175342 h 175342"/>
                <a:gd name="connsiteX2" fmla="*/ 2179954 w 2179954"/>
                <a:gd name="connsiteY2" fmla="*/ 140486 h 175342"/>
                <a:gd name="connsiteX3" fmla="*/ 2179954 w 2179954"/>
                <a:gd name="connsiteY3" fmla="*/ 27058 h 175342"/>
                <a:gd name="connsiteX4" fmla="*/ 2179954 w 2179954"/>
                <a:gd name="connsiteY4" fmla="*/ 0 h 175342"/>
                <a:gd name="connsiteX5" fmla="*/ 0 w 2179954"/>
                <a:gd name="connsiteY5" fmla="*/ 0 h 175342"/>
                <a:gd name="connsiteX6" fmla="*/ 0 w 2179954"/>
                <a:gd name="connsiteY6" fmla="*/ 27058 h 175342"/>
                <a:gd name="connsiteX7" fmla="*/ 0 w 2179954"/>
                <a:gd name="connsiteY7" fmla="*/ 140486 h 17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9954" h="175342">
                  <a:moveTo>
                    <a:pt x="0" y="175342"/>
                  </a:moveTo>
                  <a:lnTo>
                    <a:pt x="2179954" y="175342"/>
                  </a:lnTo>
                  <a:lnTo>
                    <a:pt x="2179954" y="140486"/>
                  </a:lnTo>
                  <a:lnTo>
                    <a:pt x="2179954" y="27058"/>
                  </a:lnTo>
                  <a:lnTo>
                    <a:pt x="2179954" y="0"/>
                  </a:lnTo>
                  <a:lnTo>
                    <a:pt x="0" y="0"/>
                  </a:lnTo>
                  <a:lnTo>
                    <a:pt x="0" y="27058"/>
                  </a:lnTo>
                  <a:lnTo>
                    <a:pt x="0" y="140486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B33E0612-A979-442B-958E-9606326AE45E}"/>
                </a:ext>
              </a:extLst>
            </p:cNvPr>
            <p:cNvSpPr/>
            <p:nvPr/>
          </p:nvSpPr>
          <p:spPr>
            <a:xfrm flipV="1">
              <a:off x="3418364" y="5169995"/>
              <a:ext cx="2179954" cy="129944"/>
            </a:xfrm>
            <a:custGeom>
              <a:avLst/>
              <a:gdLst>
                <a:gd name="connsiteX0" fmla="*/ 1529743 w 2179954"/>
                <a:gd name="connsiteY0" fmla="*/ 95499 h 129944"/>
                <a:gd name="connsiteX1" fmla="*/ 1529743 w 2179954"/>
                <a:gd name="connsiteY1" fmla="*/ 70636 h 129944"/>
                <a:gd name="connsiteX2" fmla="*/ 1529743 w 2179954"/>
                <a:gd name="connsiteY2" fmla="*/ 64662 h 129944"/>
                <a:gd name="connsiteX3" fmla="*/ 1796470 w 2179954"/>
                <a:gd name="connsiteY3" fmla="*/ 64662 h 129944"/>
                <a:gd name="connsiteX4" fmla="*/ 1796470 w 2179954"/>
                <a:gd name="connsiteY4" fmla="*/ 70636 h 129944"/>
                <a:gd name="connsiteX5" fmla="*/ 1796470 w 2179954"/>
                <a:gd name="connsiteY5" fmla="*/ 95499 h 129944"/>
                <a:gd name="connsiteX6" fmla="*/ 713768 w 2179954"/>
                <a:gd name="connsiteY6" fmla="*/ 95499 h 129944"/>
                <a:gd name="connsiteX7" fmla="*/ 713768 w 2179954"/>
                <a:gd name="connsiteY7" fmla="*/ 70636 h 129944"/>
                <a:gd name="connsiteX8" fmla="*/ 713768 w 2179954"/>
                <a:gd name="connsiteY8" fmla="*/ 64662 h 129944"/>
                <a:gd name="connsiteX9" fmla="*/ 1478970 w 2179954"/>
                <a:gd name="connsiteY9" fmla="*/ 64662 h 129944"/>
                <a:gd name="connsiteX10" fmla="*/ 1478970 w 2179954"/>
                <a:gd name="connsiteY10" fmla="*/ 70636 h 129944"/>
                <a:gd name="connsiteX11" fmla="*/ 1478970 w 2179954"/>
                <a:gd name="connsiteY11" fmla="*/ 95499 h 129944"/>
                <a:gd name="connsiteX12" fmla="*/ 396268 w 2179954"/>
                <a:gd name="connsiteY12" fmla="*/ 95499 h 129944"/>
                <a:gd name="connsiteX13" fmla="*/ 396268 w 2179954"/>
                <a:gd name="connsiteY13" fmla="*/ 70636 h 129944"/>
                <a:gd name="connsiteX14" fmla="*/ 396268 w 2179954"/>
                <a:gd name="connsiteY14" fmla="*/ 64662 h 129944"/>
                <a:gd name="connsiteX15" fmla="*/ 662995 w 2179954"/>
                <a:gd name="connsiteY15" fmla="*/ 64662 h 129944"/>
                <a:gd name="connsiteX16" fmla="*/ 662995 w 2179954"/>
                <a:gd name="connsiteY16" fmla="*/ 70636 h 129944"/>
                <a:gd name="connsiteX17" fmla="*/ 662995 w 2179954"/>
                <a:gd name="connsiteY17" fmla="*/ 95499 h 129944"/>
                <a:gd name="connsiteX18" fmla="*/ 345495 w 2179954"/>
                <a:gd name="connsiteY18" fmla="*/ 129944 h 129944"/>
                <a:gd name="connsiteX19" fmla="*/ 396268 w 2179954"/>
                <a:gd name="connsiteY19" fmla="*/ 129944 h 129944"/>
                <a:gd name="connsiteX20" fmla="*/ 396268 w 2179954"/>
                <a:gd name="connsiteY20" fmla="*/ 123970 h 129944"/>
                <a:gd name="connsiteX21" fmla="*/ 662995 w 2179954"/>
                <a:gd name="connsiteY21" fmla="*/ 123970 h 129944"/>
                <a:gd name="connsiteX22" fmla="*/ 662995 w 2179954"/>
                <a:gd name="connsiteY22" fmla="*/ 129944 h 129944"/>
                <a:gd name="connsiteX23" fmla="*/ 713768 w 2179954"/>
                <a:gd name="connsiteY23" fmla="*/ 129944 h 129944"/>
                <a:gd name="connsiteX24" fmla="*/ 713768 w 2179954"/>
                <a:gd name="connsiteY24" fmla="*/ 123970 h 129944"/>
                <a:gd name="connsiteX25" fmla="*/ 1478970 w 2179954"/>
                <a:gd name="connsiteY25" fmla="*/ 123970 h 129944"/>
                <a:gd name="connsiteX26" fmla="*/ 1478970 w 2179954"/>
                <a:gd name="connsiteY26" fmla="*/ 129944 h 129944"/>
                <a:gd name="connsiteX27" fmla="*/ 1529743 w 2179954"/>
                <a:gd name="connsiteY27" fmla="*/ 129944 h 129944"/>
                <a:gd name="connsiteX28" fmla="*/ 1529743 w 2179954"/>
                <a:gd name="connsiteY28" fmla="*/ 123970 h 129944"/>
                <a:gd name="connsiteX29" fmla="*/ 1796470 w 2179954"/>
                <a:gd name="connsiteY29" fmla="*/ 123970 h 129944"/>
                <a:gd name="connsiteX30" fmla="*/ 1796470 w 2179954"/>
                <a:gd name="connsiteY30" fmla="*/ 129944 h 129944"/>
                <a:gd name="connsiteX31" fmla="*/ 1847243 w 2179954"/>
                <a:gd name="connsiteY31" fmla="*/ 129944 h 129944"/>
                <a:gd name="connsiteX32" fmla="*/ 1847243 w 2179954"/>
                <a:gd name="connsiteY32" fmla="*/ 123970 h 129944"/>
                <a:gd name="connsiteX33" fmla="*/ 2179954 w 2179954"/>
                <a:gd name="connsiteY33" fmla="*/ 123970 h 129944"/>
                <a:gd name="connsiteX34" fmla="*/ 2179954 w 2179954"/>
                <a:gd name="connsiteY34" fmla="*/ 95499 h 129944"/>
                <a:gd name="connsiteX35" fmla="*/ 1847243 w 2179954"/>
                <a:gd name="connsiteY35" fmla="*/ 95499 h 129944"/>
                <a:gd name="connsiteX36" fmla="*/ 1847243 w 2179954"/>
                <a:gd name="connsiteY36" fmla="*/ 70636 h 129944"/>
                <a:gd name="connsiteX37" fmla="*/ 1847243 w 2179954"/>
                <a:gd name="connsiteY37" fmla="*/ 64662 h 129944"/>
                <a:gd name="connsiteX38" fmla="*/ 2179954 w 2179954"/>
                <a:gd name="connsiteY38" fmla="*/ 64662 h 129944"/>
                <a:gd name="connsiteX39" fmla="*/ 2179954 w 2179954"/>
                <a:gd name="connsiteY39" fmla="*/ 36191 h 129944"/>
                <a:gd name="connsiteX40" fmla="*/ 1847243 w 2179954"/>
                <a:gd name="connsiteY40" fmla="*/ 36191 h 129944"/>
                <a:gd name="connsiteX41" fmla="*/ 1847243 w 2179954"/>
                <a:gd name="connsiteY41" fmla="*/ 0 h 129944"/>
                <a:gd name="connsiteX42" fmla="*/ 1796470 w 2179954"/>
                <a:gd name="connsiteY42" fmla="*/ 0 h 129944"/>
                <a:gd name="connsiteX43" fmla="*/ 1796470 w 2179954"/>
                <a:gd name="connsiteY43" fmla="*/ 36191 h 129944"/>
                <a:gd name="connsiteX44" fmla="*/ 1529743 w 2179954"/>
                <a:gd name="connsiteY44" fmla="*/ 36191 h 129944"/>
                <a:gd name="connsiteX45" fmla="*/ 1529743 w 2179954"/>
                <a:gd name="connsiteY45" fmla="*/ 0 h 129944"/>
                <a:gd name="connsiteX46" fmla="*/ 1478970 w 2179954"/>
                <a:gd name="connsiteY46" fmla="*/ 0 h 129944"/>
                <a:gd name="connsiteX47" fmla="*/ 1478970 w 2179954"/>
                <a:gd name="connsiteY47" fmla="*/ 36191 h 129944"/>
                <a:gd name="connsiteX48" fmla="*/ 713768 w 2179954"/>
                <a:gd name="connsiteY48" fmla="*/ 36191 h 129944"/>
                <a:gd name="connsiteX49" fmla="*/ 713768 w 2179954"/>
                <a:gd name="connsiteY49" fmla="*/ 0 h 129944"/>
                <a:gd name="connsiteX50" fmla="*/ 662995 w 2179954"/>
                <a:gd name="connsiteY50" fmla="*/ 0 h 129944"/>
                <a:gd name="connsiteX51" fmla="*/ 662995 w 2179954"/>
                <a:gd name="connsiteY51" fmla="*/ 36191 h 129944"/>
                <a:gd name="connsiteX52" fmla="*/ 396268 w 2179954"/>
                <a:gd name="connsiteY52" fmla="*/ 36191 h 129944"/>
                <a:gd name="connsiteX53" fmla="*/ 396268 w 2179954"/>
                <a:gd name="connsiteY53" fmla="*/ 0 h 129944"/>
                <a:gd name="connsiteX54" fmla="*/ 345495 w 2179954"/>
                <a:gd name="connsiteY54" fmla="*/ 0 h 129944"/>
                <a:gd name="connsiteX55" fmla="*/ 345495 w 2179954"/>
                <a:gd name="connsiteY55" fmla="*/ 36191 h 129944"/>
                <a:gd name="connsiteX56" fmla="*/ 0 w 2179954"/>
                <a:gd name="connsiteY56" fmla="*/ 36191 h 129944"/>
                <a:gd name="connsiteX57" fmla="*/ 0 w 2179954"/>
                <a:gd name="connsiteY57" fmla="*/ 64662 h 129944"/>
                <a:gd name="connsiteX58" fmla="*/ 345495 w 2179954"/>
                <a:gd name="connsiteY58" fmla="*/ 64662 h 129944"/>
                <a:gd name="connsiteX59" fmla="*/ 345495 w 2179954"/>
                <a:gd name="connsiteY59" fmla="*/ 70636 h 129944"/>
                <a:gd name="connsiteX60" fmla="*/ 345495 w 2179954"/>
                <a:gd name="connsiteY60" fmla="*/ 95499 h 129944"/>
                <a:gd name="connsiteX61" fmla="*/ 0 w 2179954"/>
                <a:gd name="connsiteY61" fmla="*/ 95499 h 129944"/>
                <a:gd name="connsiteX62" fmla="*/ 0 w 2179954"/>
                <a:gd name="connsiteY62" fmla="*/ 123970 h 129944"/>
                <a:gd name="connsiteX63" fmla="*/ 345495 w 2179954"/>
                <a:gd name="connsiteY63" fmla="*/ 123970 h 1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179954" h="129944">
                  <a:moveTo>
                    <a:pt x="1529743" y="95499"/>
                  </a:moveTo>
                  <a:lnTo>
                    <a:pt x="1529743" y="70636"/>
                  </a:lnTo>
                  <a:lnTo>
                    <a:pt x="1529743" y="64662"/>
                  </a:lnTo>
                  <a:lnTo>
                    <a:pt x="1796470" y="64662"/>
                  </a:lnTo>
                  <a:lnTo>
                    <a:pt x="1796470" y="70636"/>
                  </a:lnTo>
                  <a:lnTo>
                    <a:pt x="1796470" y="95499"/>
                  </a:lnTo>
                  <a:close/>
                  <a:moveTo>
                    <a:pt x="713768" y="95499"/>
                  </a:moveTo>
                  <a:lnTo>
                    <a:pt x="713768" y="70636"/>
                  </a:lnTo>
                  <a:lnTo>
                    <a:pt x="713768" y="64662"/>
                  </a:lnTo>
                  <a:lnTo>
                    <a:pt x="1478970" y="64662"/>
                  </a:lnTo>
                  <a:lnTo>
                    <a:pt x="1478970" y="70636"/>
                  </a:lnTo>
                  <a:lnTo>
                    <a:pt x="1478970" y="95499"/>
                  </a:lnTo>
                  <a:close/>
                  <a:moveTo>
                    <a:pt x="396268" y="95499"/>
                  </a:moveTo>
                  <a:lnTo>
                    <a:pt x="396268" y="70636"/>
                  </a:lnTo>
                  <a:lnTo>
                    <a:pt x="396268" y="64662"/>
                  </a:lnTo>
                  <a:lnTo>
                    <a:pt x="662995" y="64662"/>
                  </a:lnTo>
                  <a:lnTo>
                    <a:pt x="662995" y="70636"/>
                  </a:lnTo>
                  <a:lnTo>
                    <a:pt x="662995" y="95499"/>
                  </a:lnTo>
                  <a:close/>
                  <a:moveTo>
                    <a:pt x="345495" y="129944"/>
                  </a:moveTo>
                  <a:lnTo>
                    <a:pt x="396268" y="129944"/>
                  </a:lnTo>
                  <a:lnTo>
                    <a:pt x="396268" y="123970"/>
                  </a:lnTo>
                  <a:lnTo>
                    <a:pt x="662995" y="123970"/>
                  </a:lnTo>
                  <a:lnTo>
                    <a:pt x="662995" y="129944"/>
                  </a:lnTo>
                  <a:lnTo>
                    <a:pt x="713768" y="129944"/>
                  </a:lnTo>
                  <a:lnTo>
                    <a:pt x="713768" y="123970"/>
                  </a:lnTo>
                  <a:lnTo>
                    <a:pt x="1478970" y="123970"/>
                  </a:lnTo>
                  <a:lnTo>
                    <a:pt x="1478970" y="129944"/>
                  </a:lnTo>
                  <a:lnTo>
                    <a:pt x="1529743" y="129944"/>
                  </a:lnTo>
                  <a:lnTo>
                    <a:pt x="1529743" y="123970"/>
                  </a:lnTo>
                  <a:lnTo>
                    <a:pt x="1796470" y="123970"/>
                  </a:lnTo>
                  <a:lnTo>
                    <a:pt x="1796470" y="129944"/>
                  </a:lnTo>
                  <a:lnTo>
                    <a:pt x="1847243" y="129944"/>
                  </a:lnTo>
                  <a:lnTo>
                    <a:pt x="1847243" y="123970"/>
                  </a:lnTo>
                  <a:lnTo>
                    <a:pt x="2179954" y="123970"/>
                  </a:lnTo>
                  <a:lnTo>
                    <a:pt x="2179954" y="95499"/>
                  </a:lnTo>
                  <a:lnTo>
                    <a:pt x="1847243" y="95499"/>
                  </a:lnTo>
                  <a:lnTo>
                    <a:pt x="1847243" y="70636"/>
                  </a:lnTo>
                  <a:lnTo>
                    <a:pt x="1847243" y="64662"/>
                  </a:lnTo>
                  <a:lnTo>
                    <a:pt x="2179954" y="64662"/>
                  </a:lnTo>
                  <a:lnTo>
                    <a:pt x="2179954" y="36191"/>
                  </a:lnTo>
                  <a:lnTo>
                    <a:pt x="1847243" y="36191"/>
                  </a:lnTo>
                  <a:lnTo>
                    <a:pt x="1847243" y="0"/>
                  </a:lnTo>
                  <a:lnTo>
                    <a:pt x="1796470" y="0"/>
                  </a:lnTo>
                  <a:lnTo>
                    <a:pt x="1796470" y="36191"/>
                  </a:lnTo>
                  <a:lnTo>
                    <a:pt x="1529743" y="36191"/>
                  </a:lnTo>
                  <a:lnTo>
                    <a:pt x="1529743" y="0"/>
                  </a:lnTo>
                  <a:lnTo>
                    <a:pt x="1478970" y="0"/>
                  </a:lnTo>
                  <a:lnTo>
                    <a:pt x="1478970" y="36191"/>
                  </a:lnTo>
                  <a:lnTo>
                    <a:pt x="713768" y="36191"/>
                  </a:lnTo>
                  <a:lnTo>
                    <a:pt x="713768" y="0"/>
                  </a:lnTo>
                  <a:lnTo>
                    <a:pt x="662995" y="0"/>
                  </a:lnTo>
                  <a:lnTo>
                    <a:pt x="662995" y="36191"/>
                  </a:lnTo>
                  <a:lnTo>
                    <a:pt x="396268" y="36191"/>
                  </a:lnTo>
                  <a:lnTo>
                    <a:pt x="396268" y="0"/>
                  </a:lnTo>
                  <a:lnTo>
                    <a:pt x="345495" y="0"/>
                  </a:lnTo>
                  <a:lnTo>
                    <a:pt x="345495" y="36191"/>
                  </a:lnTo>
                  <a:lnTo>
                    <a:pt x="0" y="36191"/>
                  </a:lnTo>
                  <a:lnTo>
                    <a:pt x="0" y="64662"/>
                  </a:lnTo>
                  <a:lnTo>
                    <a:pt x="345495" y="64662"/>
                  </a:lnTo>
                  <a:lnTo>
                    <a:pt x="345495" y="70636"/>
                  </a:lnTo>
                  <a:lnTo>
                    <a:pt x="345495" y="95499"/>
                  </a:lnTo>
                  <a:lnTo>
                    <a:pt x="0" y="95499"/>
                  </a:lnTo>
                  <a:lnTo>
                    <a:pt x="0" y="123970"/>
                  </a:lnTo>
                  <a:lnTo>
                    <a:pt x="345495" y="123970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4" name="台形 663">
              <a:extLst>
                <a:ext uri="{FF2B5EF4-FFF2-40B4-BE49-F238E27FC236}">
                  <a16:creationId xmlns:a16="http://schemas.microsoft.com/office/drawing/2014/main" id="{A070E4B7-169E-4145-BF0B-A4FE11022DFA}"/>
                </a:ext>
              </a:extLst>
            </p:cNvPr>
            <p:cNvSpPr/>
            <p:nvPr/>
          </p:nvSpPr>
          <p:spPr>
            <a:xfrm>
              <a:off x="2951559" y="5285188"/>
              <a:ext cx="3109119" cy="319883"/>
            </a:xfrm>
            <a:prstGeom prst="trapezoid">
              <a:avLst>
                <a:gd name="adj" fmla="val 150025"/>
              </a:avLst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2498ADCB-6D10-4CB8-82F7-A546383EFF85}"/>
                </a:ext>
              </a:extLst>
            </p:cNvPr>
            <p:cNvSpPr/>
            <p:nvPr/>
          </p:nvSpPr>
          <p:spPr>
            <a:xfrm>
              <a:off x="4206655" y="4428565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1E62E993-3617-4C27-B0C0-C7D9A9E490B9}"/>
                </a:ext>
              </a:extLst>
            </p:cNvPr>
            <p:cNvSpPr/>
            <p:nvPr/>
          </p:nvSpPr>
          <p:spPr>
            <a:xfrm>
              <a:off x="3924717" y="4428565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140B7B36-9EC9-4C11-8BC5-7192C1171263}"/>
                </a:ext>
              </a:extLst>
            </p:cNvPr>
            <p:cNvSpPr/>
            <p:nvPr/>
          </p:nvSpPr>
          <p:spPr>
            <a:xfrm flipH="1">
              <a:off x="4979153" y="4428565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303C2434-5585-4E63-87B7-645B8C4ECA5B}"/>
                </a:ext>
              </a:extLst>
            </p:cNvPr>
            <p:cNvSpPr/>
            <p:nvPr/>
          </p:nvSpPr>
          <p:spPr>
            <a:xfrm>
              <a:off x="4642044" y="4428565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A941AE12-D8DD-4122-AC06-C74DE80BCB16}"/>
                </a:ext>
              </a:extLst>
            </p:cNvPr>
            <p:cNvSpPr/>
            <p:nvPr/>
          </p:nvSpPr>
          <p:spPr>
            <a:xfrm rot="5400000">
              <a:off x="4430016" y="3963445"/>
              <a:ext cx="183811" cy="1420335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A2885CB6-C064-4B3C-B18C-24730679C386}"/>
                </a:ext>
              </a:extLst>
            </p:cNvPr>
            <p:cNvGrpSpPr/>
            <p:nvPr/>
          </p:nvGrpSpPr>
          <p:grpSpPr>
            <a:xfrm>
              <a:off x="2951559" y="4769690"/>
              <a:ext cx="3109119" cy="403047"/>
              <a:chOff x="2951559" y="4846640"/>
              <a:chExt cx="3109119" cy="347106"/>
            </a:xfrm>
          </p:grpSpPr>
          <p:sp>
            <p:nvSpPr>
              <p:cNvPr id="695" name="台形 694">
                <a:extLst>
                  <a:ext uri="{FF2B5EF4-FFF2-40B4-BE49-F238E27FC236}">
                    <a16:creationId xmlns:a16="http://schemas.microsoft.com/office/drawing/2014/main" id="{087A255C-DD39-4A92-B453-46E7C81038DD}"/>
                  </a:ext>
                </a:extLst>
              </p:cNvPr>
              <p:cNvSpPr/>
              <p:nvPr/>
            </p:nvSpPr>
            <p:spPr>
              <a:xfrm flipV="1">
                <a:off x="3067816" y="5148027"/>
                <a:ext cx="2876604" cy="45719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台形 695">
                <a:extLst>
                  <a:ext uri="{FF2B5EF4-FFF2-40B4-BE49-F238E27FC236}">
                    <a16:creationId xmlns:a16="http://schemas.microsoft.com/office/drawing/2014/main" id="{10CBD463-BBC9-4BF8-AB50-9DABAE933B1B}"/>
                  </a:ext>
                </a:extLst>
              </p:cNvPr>
              <p:cNvSpPr/>
              <p:nvPr/>
            </p:nvSpPr>
            <p:spPr>
              <a:xfrm>
                <a:off x="2951559" y="4846640"/>
                <a:ext cx="3109119" cy="319883"/>
              </a:xfrm>
              <a:prstGeom prst="trapezoid">
                <a:avLst>
                  <a:gd name="adj" fmla="val 150025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F8B760BB-C56F-4956-889B-A9623760CF81}"/>
                </a:ext>
              </a:extLst>
            </p:cNvPr>
            <p:cNvSpPr/>
            <p:nvPr/>
          </p:nvSpPr>
          <p:spPr>
            <a:xfrm>
              <a:off x="4206655" y="3796740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9F5D9DDB-70AD-432A-BC96-C52DDD1B311A}"/>
                </a:ext>
              </a:extLst>
            </p:cNvPr>
            <p:cNvSpPr/>
            <p:nvPr/>
          </p:nvSpPr>
          <p:spPr>
            <a:xfrm>
              <a:off x="4000083" y="3796740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B10A9A43-2896-4059-AFB3-5AAF37D3782C}"/>
                </a:ext>
              </a:extLst>
            </p:cNvPr>
            <p:cNvSpPr/>
            <p:nvPr/>
          </p:nvSpPr>
          <p:spPr>
            <a:xfrm flipH="1">
              <a:off x="4916072" y="3796740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B9B1D768-D9AB-4A67-8B9F-62DF3302AC72}"/>
                </a:ext>
              </a:extLst>
            </p:cNvPr>
            <p:cNvSpPr/>
            <p:nvPr/>
          </p:nvSpPr>
          <p:spPr>
            <a:xfrm>
              <a:off x="4642044" y="3796740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D9050775-AB97-49DD-B971-F1208B0A5879}"/>
                </a:ext>
              </a:extLst>
            </p:cNvPr>
            <p:cNvSpPr/>
            <p:nvPr/>
          </p:nvSpPr>
          <p:spPr>
            <a:xfrm rot="5400000">
              <a:off x="4430015" y="3458310"/>
              <a:ext cx="183811" cy="1166956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E16572B8-E6BC-4CB7-ACE8-982C0979C61D}"/>
                </a:ext>
              </a:extLst>
            </p:cNvPr>
            <p:cNvSpPr/>
            <p:nvPr/>
          </p:nvSpPr>
          <p:spPr>
            <a:xfrm>
              <a:off x="4271169" y="3153878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BC67185F-4785-40BD-A28A-195B9DA798C6}"/>
                </a:ext>
              </a:extLst>
            </p:cNvPr>
            <p:cNvSpPr/>
            <p:nvPr/>
          </p:nvSpPr>
          <p:spPr>
            <a:xfrm>
              <a:off x="4102479" y="3153878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B155E851-E051-4393-A105-1D36D2787242}"/>
                </a:ext>
              </a:extLst>
            </p:cNvPr>
            <p:cNvSpPr/>
            <p:nvPr/>
          </p:nvSpPr>
          <p:spPr>
            <a:xfrm flipH="1">
              <a:off x="4814735" y="3153878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76B08507-D2B7-4808-9909-3D3980DC1670}"/>
                </a:ext>
              </a:extLst>
            </p:cNvPr>
            <p:cNvSpPr/>
            <p:nvPr/>
          </p:nvSpPr>
          <p:spPr>
            <a:xfrm>
              <a:off x="4590200" y="3153878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F06CF043-98A6-4CA3-B144-9A42A2706147}"/>
                </a:ext>
              </a:extLst>
            </p:cNvPr>
            <p:cNvSpPr/>
            <p:nvPr/>
          </p:nvSpPr>
          <p:spPr>
            <a:xfrm rot="5400000">
              <a:off x="4430015" y="2929748"/>
              <a:ext cx="183811" cy="938358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4C364798-6FE9-494B-B1EB-CA3D8F52AE02}"/>
                </a:ext>
              </a:extLst>
            </p:cNvPr>
            <p:cNvGrpSpPr/>
            <p:nvPr/>
          </p:nvGrpSpPr>
          <p:grpSpPr>
            <a:xfrm>
              <a:off x="3161506" y="4090198"/>
              <a:ext cx="2689226" cy="339166"/>
              <a:chOff x="3161506" y="4090198"/>
              <a:chExt cx="2689226" cy="339166"/>
            </a:xfrm>
          </p:grpSpPr>
          <p:sp>
            <p:nvSpPr>
              <p:cNvPr id="693" name="台形 692">
                <a:extLst>
                  <a:ext uri="{FF2B5EF4-FFF2-40B4-BE49-F238E27FC236}">
                    <a16:creationId xmlns:a16="http://schemas.microsoft.com/office/drawing/2014/main" id="{3C50696A-50AC-4843-AA21-D8DD04BBDD74}"/>
                  </a:ext>
                </a:extLst>
              </p:cNvPr>
              <p:cNvSpPr/>
              <p:nvPr/>
            </p:nvSpPr>
            <p:spPr>
              <a:xfrm flipV="1">
                <a:off x="3287711" y="4383644"/>
                <a:ext cx="2436814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台形 693">
                <a:extLst>
                  <a:ext uri="{FF2B5EF4-FFF2-40B4-BE49-F238E27FC236}">
                    <a16:creationId xmlns:a16="http://schemas.microsoft.com/office/drawing/2014/main" id="{951386E6-FC60-4C28-8558-46C640B31B59}"/>
                  </a:ext>
                </a:extLst>
              </p:cNvPr>
              <p:cNvSpPr/>
              <p:nvPr/>
            </p:nvSpPr>
            <p:spPr>
              <a:xfrm>
                <a:off x="3161506" y="4090198"/>
                <a:ext cx="2689226" cy="319883"/>
              </a:xfrm>
              <a:prstGeom prst="trapezoid">
                <a:avLst>
                  <a:gd name="adj" fmla="val 211811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0DA2404D-3836-4F99-B8FD-9504C57DAA86}"/>
                </a:ext>
              </a:extLst>
            </p:cNvPr>
            <p:cNvGrpSpPr/>
            <p:nvPr/>
          </p:nvGrpSpPr>
          <p:grpSpPr>
            <a:xfrm>
              <a:off x="3249613" y="3448848"/>
              <a:ext cx="2513012" cy="344723"/>
              <a:chOff x="3249613" y="3448848"/>
              <a:chExt cx="2513012" cy="344723"/>
            </a:xfrm>
          </p:grpSpPr>
          <p:sp>
            <p:nvSpPr>
              <p:cNvPr id="691" name="台形 690">
                <a:extLst>
                  <a:ext uri="{FF2B5EF4-FFF2-40B4-BE49-F238E27FC236}">
                    <a16:creationId xmlns:a16="http://schemas.microsoft.com/office/drawing/2014/main" id="{CD8DD22B-92A5-4A88-B74B-D92CD98CA405}"/>
                  </a:ext>
                </a:extLst>
              </p:cNvPr>
              <p:cNvSpPr/>
              <p:nvPr/>
            </p:nvSpPr>
            <p:spPr>
              <a:xfrm flipV="1">
                <a:off x="3382961" y="3747851"/>
                <a:ext cx="2246314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台形 691">
                <a:extLst>
                  <a:ext uri="{FF2B5EF4-FFF2-40B4-BE49-F238E27FC236}">
                    <a16:creationId xmlns:a16="http://schemas.microsoft.com/office/drawing/2014/main" id="{799F535A-7591-43E4-853B-741E2420EE76}"/>
                  </a:ext>
                </a:extLst>
              </p:cNvPr>
              <p:cNvSpPr/>
              <p:nvPr/>
            </p:nvSpPr>
            <p:spPr>
              <a:xfrm>
                <a:off x="3249613" y="3448848"/>
                <a:ext cx="2513012" cy="319883"/>
              </a:xfrm>
              <a:prstGeom prst="trapezoid">
                <a:avLst>
                  <a:gd name="adj" fmla="val 211811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092A29AA-3FA6-4CD2-A97C-804C0921A77C}"/>
                </a:ext>
              </a:extLst>
            </p:cNvPr>
            <p:cNvSpPr/>
            <p:nvPr/>
          </p:nvSpPr>
          <p:spPr>
            <a:xfrm>
              <a:off x="4314402" y="2517101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A821B3E7-7E89-4EF2-B71B-D9CEB021BDBF}"/>
                </a:ext>
              </a:extLst>
            </p:cNvPr>
            <p:cNvSpPr/>
            <p:nvPr/>
          </p:nvSpPr>
          <p:spPr>
            <a:xfrm>
              <a:off x="4162332" y="2517101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04DA7246-71F1-4857-957F-0896B58FE857}"/>
                </a:ext>
              </a:extLst>
            </p:cNvPr>
            <p:cNvSpPr/>
            <p:nvPr/>
          </p:nvSpPr>
          <p:spPr>
            <a:xfrm flipH="1">
              <a:off x="4756736" y="2517101"/>
              <a:ext cx="97253" cy="354931"/>
            </a:xfrm>
            <a:custGeom>
              <a:avLst/>
              <a:gdLst>
                <a:gd name="connsiteX0" fmla="*/ 33901 w 161251"/>
                <a:gd name="connsiteY0" fmla="*/ 32839 h 588491"/>
                <a:gd name="connsiteX1" fmla="*/ 33901 w 161251"/>
                <a:gd name="connsiteY1" fmla="*/ 103444 h 588491"/>
                <a:gd name="connsiteX2" fmla="*/ 64612 w 161251"/>
                <a:gd name="connsiteY2" fmla="*/ 103446 h 588491"/>
                <a:gd name="connsiteX3" fmla="*/ 99916 w 161251"/>
                <a:gd name="connsiteY3" fmla="*/ 68142 h 588491"/>
                <a:gd name="connsiteX4" fmla="*/ 99916 w 161251"/>
                <a:gd name="connsiteY4" fmla="*/ 32839 h 588491"/>
                <a:gd name="connsiteX5" fmla="*/ 0 w 161251"/>
                <a:gd name="connsiteY5" fmla="*/ 0 h 588491"/>
                <a:gd name="connsiteX6" fmla="*/ 64777 w 161251"/>
                <a:gd name="connsiteY6" fmla="*/ 0 h 588491"/>
                <a:gd name="connsiteX7" fmla="*/ 64777 w 161251"/>
                <a:gd name="connsiteY7" fmla="*/ 1905 h 588491"/>
                <a:gd name="connsiteX8" fmla="*/ 161251 w 161251"/>
                <a:gd name="connsiteY8" fmla="*/ 1905 h 588491"/>
                <a:gd name="connsiteX9" fmla="*/ 161251 w 161251"/>
                <a:gd name="connsiteY9" fmla="*/ 67052 h 588491"/>
                <a:gd name="connsiteX10" fmla="*/ 96104 w 161251"/>
                <a:gd name="connsiteY10" fmla="*/ 132199 h 588491"/>
                <a:gd name="connsiteX11" fmla="*/ 64777 w 161251"/>
                <a:gd name="connsiteY11" fmla="*/ 132199 h 588491"/>
                <a:gd name="connsiteX12" fmla="*/ 64777 w 161251"/>
                <a:gd name="connsiteY12" fmla="*/ 161848 h 588491"/>
                <a:gd name="connsiteX13" fmla="*/ 57815 w 161251"/>
                <a:gd name="connsiteY13" fmla="*/ 178656 h 588491"/>
                <a:gd name="connsiteX14" fmla="*/ 81882 w 161251"/>
                <a:gd name="connsiteY14" fmla="*/ 178656 h 588491"/>
                <a:gd name="connsiteX15" fmla="*/ 81882 w 161251"/>
                <a:gd name="connsiteY15" fmla="*/ 588491 h 588491"/>
                <a:gd name="connsiteX16" fmla="*/ 0 w 161251"/>
                <a:gd name="connsiteY16" fmla="*/ 588491 h 588491"/>
                <a:gd name="connsiteX17" fmla="*/ 0 w 161251"/>
                <a:gd name="connsiteY17" fmla="*/ 103444 h 588491"/>
                <a:gd name="connsiteX18" fmla="*/ 3150 w 161251"/>
                <a:gd name="connsiteY18" fmla="*/ 103444 h 588491"/>
                <a:gd name="connsiteX19" fmla="*/ 3150 w 161251"/>
                <a:gd name="connsiteY19" fmla="*/ 32839 h 588491"/>
                <a:gd name="connsiteX20" fmla="*/ 0 w 161251"/>
                <a:gd name="connsiteY20" fmla="*/ 32839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1251" h="588491">
                  <a:moveTo>
                    <a:pt x="33901" y="32839"/>
                  </a:moveTo>
                  <a:lnTo>
                    <a:pt x="33901" y="103444"/>
                  </a:lnTo>
                  <a:lnTo>
                    <a:pt x="64612" y="103446"/>
                  </a:lnTo>
                  <a:cubicBezTo>
                    <a:pt x="84109" y="103446"/>
                    <a:pt x="99916" y="87639"/>
                    <a:pt x="99916" y="68142"/>
                  </a:cubicBezTo>
                  <a:lnTo>
                    <a:pt x="99916" y="32839"/>
                  </a:lnTo>
                  <a:close/>
                  <a:moveTo>
                    <a:pt x="0" y="0"/>
                  </a:moveTo>
                  <a:lnTo>
                    <a:pt x="64777" y="0"/>
                  </a:lnTo>
                  <a:lnTo>
                    <a:pt x="64777" y="1905"/>
                  </a:lnTo>
                  <a:lnTo>
                    <a:pt x="161251" y="1905"/>
                  </a:lnTo>
                  <a:lnTo>
                    <a:pt x="161251" y="67052"/>
                  </a:lnTo>
                  <a:cubicBezTo>
                    <a:pt x="161251" y="103032"/>
                    <a:pt x="132084" y="132199"/>
                    <a:pt x="96104" y="132199"/>
                  </a:cubicBezTo>
                  <a:lnTo>
                    <a:pt x="64777" y="132199"/>
                  </a:lnTo>
                  <a:lnTo>
                    <a:pt x="64777" y="161848"/>
                  </a:lnTo>
                  <a:lnTo>
                    <a:pt x="57815" y="178656"/>
                  </a:lnTo>
                  <a:lnTo>
                    <a:pt x="81882" y="178656"/>
                  </a:lnTo>
                  <a:lnTo>
                    <a:pt x="81882" y="588491"/>
                  </a:lnTo>
                  <a:lnTo>
                    <a:pt x="0" y="588491"/>
                  </a:lnTo>
                  <a:lnTo>
                    <a:pt x="0" y="103444"/>
                  </a:lnTo>
                  <a:lnTo>
                    <a:pt x="3150" y="103444"/>
                  </a:lnTo>
                  <a:lnTo>
                    <a:pt x="3150" y="32839"/>
                  </a:lnTo>
                  <a:lnTo>
                    <a:pt x="0" y="32839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527D817F-E7FA-4668-8D14-FE67CC3B6BC3}"/>
                </a:ext>
              </a:extLst>
            </p:cNvPr>
            <p:cNvSpPr/>
            <p:nvPr/>
          </p:nvSpPr>
          <p:spPr>
            <a:xfrm>
              <a:off x="4546001" y="2517101"/>
              <a:ext cx="163319" cy="354931"/>
            </a:xfrm>
            <a:custGeom>
              <a:avLst/>
              <a:gdLst>
                <a:gd name="connsiteX0" fmla="*/ 143440 w 270790"/>
                <a:gd name="connsiteY0" fmla="*/ 32839 h 588491"/>
                <a:gd name="connsiteX1" fmla="*/ 143440 w 270790"/>
                <a:gd name="connsiteY1" fmla="*/ 103444 h 588491"/>
                <a:gd name="connsiteX2" fmla="*/ 174151 w 270790"/>
                <a:gd name="connsiteY2" fmla="*/ 103446 h 588491"/>
                <a:gd name="connsiteX3" fmla="*/ 209455 w 270790"/>
                <a:gd name="connsiteY3" fmla="*/ 68142 h 588491"/>
                <a:gd name="connsiteX4" fmla="*/ 209455 w 270790"/>
                <a:gd name="connsiteY4" fmla="*/ 32839 h 588491"/>
                <a:gd name="connsiteX5" fmla="*/ 61335 w 270790"/>
                <a:gd name="connsiteY5" fmla="*/ 32839 h 588491"/>
                <a:gd name="connsiteX6" fmla="*/ 61335 w 270790"/>
                <a:gd name="connsiteY6" fmla="*/ 68140 h 588491"/>
                <a:gd name="connsiteX7" fmla="*/ 96639 w 270790"/>
                <a:gd name="connsiteY7" fmla="*/ 103444 h 588491"/>
                <a:gd name="connsiteX8" fmla="*/ 112689 w 270790"/>
                <a:gd name="connsiteY8" fmla="*/ 103444 h 588491"/>
                <a:gd name="connsiteX9" fmla="*/ 112689 w 270790"/>
                <a:gd name="connsiteY9" fmla="*/ 32839 h 588491"/>
                <a:gd name="connsiteX10" fmla="*/ 84677 w 270790"/>
                <a:gd name="connsiteY10" fmla="*/ 0 h 588491"/>
                <a:gd name="connsiteX11" fmla="*/ 174316 w 270790"/>
                <a:gd name="connsiteY11" fmla="*/ 0 h 588491"/>
                <a:gd name="connsiteX12" fmla="*/ 174316 w 270790"/>
                <a:gd name="connsiteY12" fmla="*/ 1905 h 588491"/>
                <a:gd name="connsiteX13" fmla="*/ 270790 w 270790"/>
                <a:gd name="connsiteY13" fmla="*/ 1905 h 588491"/>
                <a:gd name="connsiteX14" fmla="*/ 270790 w 270790"/>
                <a:gd name="connsiteY14" fmla="*/ 67052 h 588491"/>
                <a:gd name="connsiteX15" fmla="*/ 205643 w 270790"/>
                <a:gd name="connsiteY15" fmla="*/ 132199 h 588491"/>
                <a:gd name="connsiteX16" fmla="*/ 174316 w 270790"/>
                <a:gd name="connsiteY16" fmla="*/ 132199 h 588491"/>
                <a:gd name="connsiteX17" fmla="*/ 174316 w 270790"/>
                <a:gd name="connsiteY17" fmla="*/ 161848 h 588491"/>
                <a:gd name="connsiteX18" fmla="*/ 167354 w 270790"/>
                <a:gd name="connsiteY18" fmla="*/ 178656 h 588491"/>
                <a:gd name="connsiteX19" fmla="*/ 191421 w 270790"/>
                <a:gd name="connsiteY19" fmla="*/ 178656 h 588491"/>
                <a:gd name="connsiteX20" fmla="*/ 191421 w 270790"/>
                <a:gd name="connsiteY20" fmla="*/ 588491 h 588491"/>
                <a:gd name="connsiteX21" fmla="*/ 79369 w 270790"/>
                <a:gd name="connsiteY21" fmla="*/ 588491 h 588491"/>
                <a:gd name="connsiteX22" fmla="*/ 79369 w 270790"/>
                <a:gd name="connsiteY22" fmla="*/ 178656 h 588491"/>
                <a:gd name="connsiteX23" fmla="*/ 91641 w 270790"/>
                <a:gd name="connsiteY23" fmla="*/ 178656 h 588491"/>
                <a:gd name="connsiteX24" fmla="*/ 84677 w 270790"/>
                <a:gd name="connsiteY24" fmla="*/ 161846 h 588491"/>
                <a:gd name="connsiteX25" fmla="*/ 84677 w 270790"/>
                <a:gd name="connsiteY25" fmla="*/ 132197 h 588491"/>
                <a:gd name="connsiteX26" fmla="*/ 65147 w 270790"/>
                <a:gd name="connsiteY26" fmla="*/ 132197 h 588491"/>
                <a:gd name="connsiteX27" fmla="*/ 0 w 270790"/>
                <a:gd name="connsiteY27" fmla="*/ 67050 h 588491"/>
                <a:gd name="connsiteX28" fmla="*/ 0 w 270790"/>
                <a:gd name="connsiteY28" fmla="*/ 1905 h 588491"/>
                <a:gd name="connsiteX29" fmla="*/ 84677 w 270790"/>
                <a:gd name="connsiteY29" fmla="*/ 1905 h 58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0790" h="588491">
                  <a:moveTo>
                    <a:pt x="143440" y="32839"/>
                  </a:moveTo>
                  <a:lnTo>
                    <a:pt x="143440" y="103444"/>
                  </a:lnTo>
                  <a:lnTo>
                    <a:pt x="174151" y="103446"/>
                  </a:lnTo>
                  <a:cubicBezTo>
                    <a:pt x="193648" y="103446"/>
                    <a:pt x="209455" y="87639"/>
                    <a:pt x="209455" y="68142"/>
                  </a:cubicBezTo>
                  <a:lnTo>
                    <a:pt x="209455" y="32839"/>
                  </a:lnTo>
                  <a:close/>
                  <a:moveTo>
                    <a:pt x="61335" y="32839"/>
                  </a:moveTo>
                  <a:lnTo>
                    <a:pt x="61335" y="68140"/>
                  </a:lnTo>
                  <a:cubicBezTo>
                    <a:pt x="61335" y="87637"/>
                    <a:pt x="77142" y="103444"/>
                    <a:pt x="96639" y="103444"/>
                  </a:cubicBezTo>
                  <a:lnTo>
                    <a:pt x="112689" y="103444"/>
                  </a:lnTo>
                  <a:lnTo>
                    <a:pt x="112689" y="32839"/>
                  </a:lnTo>
                  <a:close/>
                  <a:moveTo>
                    <a:pt x="84677" y="0"/>
                  </a:moveTo>
                  <a:lnTo>
                    <a:pt x="174316" y="0"/>
                  </a:lnTo>
                  <a:lnTo>
                    <a:pt x="174316" y="1905"/>
                  </a:lnTo>
                  <a:lnTo>
                    <a:pt x="270790" y="1905"/>
                  </a:lnTo>
                  <a:lnTo>
                    <a:pt x="270790" y="67052"/>
                  </a:lnTo>
                  <a:cubicBezTo>
                    <a:pt x="270790" y="103032"/>
                    <a:pt x="241623" y="132199"/>
                    <a:pt x="205643" y="132199"/>
                  </a:cubicBezTo>
                  <a:lnTo>
                    <a:pt x="174316" y="132199"/>
                  </a:lnTo>
                  <a:lnTo>
                    <a:pt x="174316" y="161848"/>
                  </a:lnTo>
                  <a:lnTo>
                    <a:pt x="167354" y="178656"/>
                  </a:lnTo>
                  <a:lnTo>
                    <a:pt x="191421" y="178656"/>
                  </a:lnTo>
                  <a:lnTo>
                    <a:pt x="191421" y="588491"/>
                  </a:lnTo>
                  <a:lnTo>
                    <a:pt x="79369" y="588491"/>
                  </a:lnTo>
                  <a:lnTo>
                    <a:pt x="79369" y="178656"/>
                  </a:lnTo>
                  <a:lnTo>
                    <a:pt x="91641" y="178656"/>
                  </a:lnTo>
                  <a:lnTo>
                    <a:pt x="84677" y="161846"/>
                  </a:lnTo>
                  <a:lnTo>
                    <a:pt x="84677" y="132197"/>
                  </a:lnTo>
                  <a:lnTo>
                    <a:pt x="65147" y="132197"/>
                  </a:lnTo>
                  <a:cubicBezTo>
                    <a:pt x="29167" y="132197"/>
                    <a:pt x="0" y="103030"/>
                    <a:pt x="0" y="67050"/>
                  </a:cubicBezTo>
                  <a:lnTo>
                    <a:pt x="0" y="1905"/>
                  </a:lnTo>
                  <a:lnTo>
                    <a:pt x="84677" y="1905"/>
                  </a:lnTo>
                  <a:close/>
                </a:path>
              </a:pathLst>
            </a:custGeom>
            <a:pattFill prst="nar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8D8CD5F6-9447-499F-AF04-3E3664E32921}"/>
                </a:ext>
              </a:extLst>
            </p:cNvPr>
            <p:cNvSpPr/>
            <p:nvPr/>
          </p:nvSpPr>
          <p:spPr>
            <a:xfrm rot="5400000">
              <a:off x="4430015" y="2352375"/>
              <a:ext cx="183811" cy="743096"/>
            </a:xfrm>
            <a:custGeom>
              <a:avLst/>
              <a:gdLst>
                <a:gd name="connsiteX0" fmla="*/ 159862 w 183811"/>
                <a:gd name="connsiteY0" fmla="*/ 399094 h 1420335"/>
                <a:gd name="connsiteX1" fmla="*/ 168481 w 183811"/>
                <a:gd name="connsiteY1" fmla="*/ 399094 h 1420335"/>
                <a:gd name="connsiteX2" fmla="*/ 168481 w 183811"/>
                <a:gd name="connsiteY2" fmla="*/ 68140 h 1420335"/>
                <a:gd name="connsiteX3" fmla="*/ 159862 w 183811"/>
                <a:gd name="connsiteY3" fmla="*/ 68140 h 1420335"/>
                <a:gd name="connsiteX4" fmla="*/ 159862 w 183811"/>
                <a:gd name="connsiteY4" fmla="*/ 1018869 h 1420335"/>
                <a:gd name="connsiteX5" fmla="*/ 168481 w 183811"/>
                <a:gd name="connsiteY5" fmla="*/ 1018869 h 1420335"/>
                <a:gd name="connsiteX6" fmla="*/ 168481 w 183811"/>
                <a:gd name="connsiteY6" fmla="*/ 426346 h 1420335"/>
                <a:gd name="connsiteX7" fmla="*/ 159862 w 183811"/>
                <a:gd name="connsiteY7" fmla="*/ 426346 h 1420335"/>
                <a:gd name="connsiteX8" fmla="*/ 159862 w 183811"/>
                <a:gd name="connsiteY8" fmla="*/ 1358062 h 1420335"/>
                <a:gd name="connsiteX9" fmla="*/ 168481 w 183811"/>
                <a:gd name="connsiteY9" fmla="*/ 1358062 h 1420335"/>
                <a:gd name="connsiteX10" fmla="*/ 168481 w 183811"/>
                <a:gd name="connsiteY10" fmla="*/ 1046121 h 1420335"/>
                <a:gd name="connsiteX11" fmla="*/ 159862 w 183811"/>
                <a:gd name="connsiteY11" fmla="*/ 1046121 h 1420335"/>
                <a:gd name="connsiteX12" fmla="*/ 135918 w 183811"/>
                <a:gd name="connsiteY12" fmla="*/ 399094 h 1420335"/>
                <a:gd name="connsiteX13" fmla="*/ 144538 w 183811"/>
                <a:gd name="connsiteY13" fmla="*/ 399094 h 1420335"/>
                <a:gd name="connsiteX14" fmla="*/ 144538 w 183811"/>
                <a:gd name="connsiteY14" fmla="*/ 68140 h 1420335"/>
                <a:gd name="connsiteX15" fmla="*/ 135918 w 183811"/>
                <a:gd name="connsiteY15" fmla="*/ 68140 h 1420335"/>
                <a:gd name="connsiteX16" fmla="*/ 135918 w 183811"/>
                <a:gd name="connsiteY16" fmla="*/ 1018869 h 1420335"/>
                <a:gd name="connsiteX17" fmla="*/ 144538 w 183811"/>
                <a:gd name="connsiteY17" fmla="*/ 1018869 h 1420335"/>
                <a:gd name="connsiteX18" fmla="*/ 144538 w 183811"/>
                <a:gd name="connsiteY18" fmla="*/ 426346 h 1420335"/>
                <a:gd name="connsiteX19" fmla="*/ 135918 w 183811"/>
                <a:gd name="connsiteY19" fmla="*/ 426346 h 1420335"/>
                <a:gd name="connsiteX20" fmla="*/ 135918 w 183811"/>
                <a:gd name="connsiteY20" fmla="*/ 1358062 h 1420335"/>
                <a:gd name="connsiteX21" fmla="*/ 144538 w 183811"/>
                <a:gd name="connsiteY21" fmla="*/ 1358062 h 1420335"/>
                <a:gd name="connsiteX22" fmla="*/ 144538 w 183811"/>
                <a:gd name="connsiteY22" fmla="*/ 1046121 h 1420335"/>
                <a:gd name="connsiteX23" fmla="*/ 135918 w 183811"/>
                <a:gd name="connsiteY23" fmla="*/ 1046121 h 1420335"/>
                <a:gd name="connsiteX24" fmla="*/ 111975 w 183811"/>
                <a:gd name="connsiteY24" fmla="*/ 399094 h 1420335"/>
                <a:gd name="connsiteX25" fmla="*/ 120594 w 183811"/>
                <a:gd name="connsiteY25" fmla="*/ 399094 h 1420335"/>
                <a:gd name="connsiteX26" fmla="*/ 120594 w 183811"/>
                <a:gd name="connsiteY26" fmla="*/ 68140 h 1420335"/>
                <a:gd name="connsiteX27" fmla="*/ 111975 w 183811"/>
                <a:gd name="connsiteY27" fmla="*/ 68140 h 1420335"/>
                <a:gd name="connsiteX28" fmla="*/ 111975 w 183811"/>
                <a:gd name="connsiteY28" fmla="*/ 1018869 h 1420335"/>
                <a:gd name="connsiteX29" fmla="*/ 120594 w 183811"/>
                <a:gd name="connsiteY29" fmla="*/ 1018869 h 1420335"/>
                <a:gd name="connsiteX30" fmla="*/ 120594 w 183811"/>
                <a:gd name="connsiteY30" fmla="*/ 426346 h 1420335"/>
                <a:gd name="connsiteX31" fmla="*/ 111975 w 183811"/>
                <a:gd name="connsiteY31" fmla="*/ 426346 h 1420335"/>
                <a:gd name="connsiteX32" fmla="*/ 111975 w 183811"/>
                <a:gd name="connsiteY32" fmla="*/ 1358062 h 1420335"/>
                <a:gd name="connsiteX33" fmla="*/ 120594 w 183811"/>
                <a:gd name="connsiteY33" fmla="*/ 1358062 h 1420335"/>
                <a:gd name="connsiteX34" fmla="*/ 120594 w 183811"/>
                <a:gd name="connsiteY34" fmla="*/ 1046121 h 1420335"/>
                <a:gd name="connsiteX35" fmla="*/ 111975 w 183811"/>
                <a:gd name="connsiteY35" fmla="*/ 1046121 h 1420335"/>
                <a:gd name="connsiteX36" fmla="*/ 78390 w 183811"/>
                <a:gd name="connsiteY36" fmla="*/ 399094 h 1420335"/>
                <a:gd name="connsiteX37" fmla="*/ 96651 w 183811"/>
                <a:gd name="connsiteY37" fmla="*/ 399094 h 1420335"/>
                <a:gd name="connsiteX38" fmla="*/ 96651 w 183811"/>
                <a:gd name="connsiteY38" fmla="*/ 68140 h 1420335"/>
                <a:gd name="connsiteX39" fmla="*/ 78390 w 183811"/>
                <a:gd name="connsiteY39" fmla="*/ 68140 h 1420335"/>
                <a:gd name="connsiteX40" fmla="*/ 78390 w 183811"/>
                <a:gd name="connsiteY40" fmla="*/ 1018869 h 1420335"/>
                <a:gd name="connsiteX41" fmla="*/ 96651 w 183811"/>
                <a:gd name="connsiteY41" fmla="*/ 1018869 h 1420335"/>
                <a:gd name="connsiteX42" fmla="*/ 96651 w 183811"/>
                <a:gd name="connsiteY42" fmla="*/ 426346 h 1420335"/>
                <a:gd name="connsiteX43" fmla="*/ 78390 w 183811"/>
                <a:gd name="connsiteY43" fmla="*/ 426346 h 1420335"/>
                <a:gd name="connsiteX44" fmla="*/ 78390 w 183811"/>
                <a:gd name="connsiteY44" fmla="*/ 1358062 h 1420335"/>
                <a:gd name="connsiteX45" fmla="*/ 96651 w 183811"/>
                <a:gd name="connsiteY45" fmla="*/ 1358062 h 1420335"/>
                <a:gd name="connsiteX46" fmla="*/ 96651 w 183811"/>
                <a:gd name="connsiteY46" fmla="*/ 1046121 h 1420335"/>
                <a:gd name="connsiteX47" fmla="*/ 78390 w 183811"/>
                <a:gd name="connsiteY47" fmla="*/ 1046121 h 1420335"/>
                <a:gd name="connsiteX48" fmla="*/ 26009 w 183811"/>
                <a:gd name="connsiteY48" fmla="*/ 399094 h 1420335"/>
                <a:gd name="connsiteX49" fmla="*/ 52381 w 183811"/>
                <a:gd name="connsiteY49" fmla="*/ 399094 h 1420335"/>
                <a:gd name="connsiteX50" fmla="*/ 52381 w 183811"/>
                <a:gd name="connsiteY50" fmla="*/ 68140 h 1420335"/>
                <a:gd name="connsiteX51" fmla="*/ 26009 w 183811"/>
                <a:gd name="connsiteY51" fmla="*/ 68140 h 1420335"/>
                <a:gd name="connsiteX52" fmla="*/ 26009 w 183811"/>
                <a:gd name="connsiteY52" fmla="*/ 1018869 h 1420335"/>
                <a:gd name="connsiteX53" fmla="*/ 52381 w 183811"/>
                <a:gd name="connsiteY53" fmla="*/ 1018869 h 1420335"/>
                <a:gd name="connsiteX54" fmla="*/ 52381 w 183811"/>
                <a:gd name="connsiteY54" fmla="*/ 426346 h 1420335"/>
                <a:gd name="connsiteX55" fmla="*/ 26009 w 183811"/>
                <a:gd name="connsiteY55" fmla="*/ 426346 h 1420335"/>
                <a:gd name="connsiteX56" fmla="*/ 26009 w 183811"/>
                <a:gd name="connsiteY56" fmla="*/ 1358062 h 1420335"/>
                <a:gd name="connsiteX57" fmla="*/ 52381 w 183811"/>
                <a:gd name="connsiteY57" fmla="*/ 1358062 h 1420335"/>
                <a:gd name="connsiteX58" fmla="*/ 52381 w 183811"/>
                <a:gd name="connsiteY58" fmla="*/ 1046121 h 1420335"/>
                <a:gd name="connsiteX59" fmla="*/ 26009 w 183811"/>
                <a:gd name="connsiteY59" fmla="*/ 1046121 h 1420335"/>
                <a:gd name="connsiteX60" fmla="*/ 0 w 183811"/>
                <a:gd name="connsiteY60" fmla="*/ 1420335 h 1420335"/>
                <a:gd name="connsiteX61" fmla="*/ 0 w 183811"/>
                <a:gd name="connsiteY61" fmla="*/ 0 h 1420335"/>
                <a:gd name="connsiteX62" fmla="*/ 26009 w 183811"/>
                <a:gd name="connsiteY62" fmla="*/ 0 h 1420335"/>
                <a:gd name="connsiteX63" fmla="*/ 26009 w 183811"/>
                <a:gd name="connsiteY63" fmla="*/ 40888 h 1420335"/>
                <a:gd name="connsiteX64" fmla="*/ 52381 w 183811"/>
                <a:gd name="connsiteY64" fmla="*/ 40888 h 1420335"/>
                <a:gd name="connsiteX65" fmla="*/ 52381 w 183811"/>
                <a:gd name="connsiteY65" fmla="*/ 0 h 1420335"/>
                <a:gd name="connsiteX66" fmla="*/ 78390 w 183811"/>
                <a:gd name="connsiteY66" fmla="*/ 0 h 1420335"/>
                <a:gd name="connsiteX67" fmla="*/ 78390 w 183811"/>
                <a:gd name="connsiteY67" fmla="*/ 40888 h 1420335"/>
                <a:gd name="connsiteX68" fmla="*/ 96651 w 183811"/>
                <a:gd name="connsiteY68" fmla="*/ 40888 h 1420335"/>
                <a:gd name="connsiteX69" fmla="*/ 96651 w 183811"/>
                <a:gd name="connsiteY69" fmla="*/ 0 h 1420335"/>
                <a:gd name="connsiteX70" fmla="*/ 111975 w 183811"/>
                <a:gd name="connsiteY70" fmla="*/ 0 h 1420335"/>
                <a:gd name="connsiteX71" fmla="*/ 111975 w 183811"/>
                <a:gd name="connsiteY71" fmla="*/ 40888 h 1420335"/>
                <a:gd name="connsiteX72" fmla="*/ 120594 w 183811"/>
                <a:gd name="connsiteY72" fmla="*/ 40888 h 1420335"/>
                <a:gd name="connsiteX73" fmla="*/ 120594 w 183811"/>
                <a:gd name="connsiteY73" fmla="*/ 0 h 1420335"/>
                <a:gd name="connsiteX74" fmla="*/ 135918 w 183811"/>
                <a:gd name="connsiteY74" fmla="*/ 0 h 1420335"/>
                <a:gd name="connsiteX75" fmla="*/ 135918 w 183811"/>
                <a:gd name="connsiteY75" fmla="*/ 40888 h 1420335"/>
                <a:gd name="connsiteX76" fmla="*/ 144538 w 183811"/>
                <a:gd name="connsiteY76" fmla="*/ 40888 h 1420335"/>
                <a:gd name="connsiteX77" fmla="*/ 144538 w 183811"/>
                <a:gd name="connsiteY77" fmla="*/ 0 h 1420335"/>
                <a:gd name="connsiteX78" fmla="*/ 159862 w 183811"/>
                <a:gd name="connsiteY78" fmla="*/ 0 h 1420335"/>
                <a:gd name="connsiteX79" fmla="*/ 159862 w 183811"/>
                <a:gd name="connsiteY79" fmla="*/ 40888 h 1420335"/>
                <a:gd name="connsiteX80" fmla="*/ 168481 w 183811"/>
                <a:gd name="connsiteY80" fmla="*/ 40888 h 1420335"/>
                <a:gd name="connsiteX81" fmla="*/ 168481 w 183811"/>
                <a:gd name="connsiteY81" fmla="*/ 0 h 1420335"/>
                <a:gd name="connsiteX82" fmla="*/ 183805 w 183811"/>
                <a:gd name="connsiteY82" fmla="*/ 0 h 1420335"/>
                <a:gd name="connsiteX83" fmla="*/ 183805 w 183811"/>
                <a:gd name="connsiteY83" fmla="*/ 40888 h 1420335"/>
                <a:gd name="connsiteX84" fmla="*/ 183811 w 183811"/>
                <a:gd name="connsiteY84" fmla="*/ 40888 h 1420335"/>
                <a:gd name="connsiteX85" fmla="*/ 183811 w 183811"/>
                <a:gd name="connsiteY85" fmla="*/ 68140 h 1420335"/>
                <a:gd name="connsiteX86" fmla="*/ 183805 w 183811"/>
                <a:gd name="connsiteY86" fmla="*/ 68140 h 1420335"/>
                <a:gd name="connsiteX87" fmla="*/ 183805 w 183811"/>
                <a:gd name="connsiteY87" fmla="*/ 399094 h 1420335"/>
                <a:gd name="connsiteX88" fmla="*/ 183810 w 183811"/>
                <a:gd name="connsiteY88" fmla="*/ 399094 h 1420335"/>
                <a:gd name="connsiteX89" fmla="*/ 183810 w 183811"/>
                <a:gd name="connsiteY89" fmla="*/ 426346 h 1420335"/>
                <a:gd name="connsiteX90" fmla="*/ 183805 w 183811"/>
                <a:gd name="connsiteY90" fmla="*/ 426346 h 1420335"/>
                <a:gd name="connsiteX91" fmla="*/ 183805 w 183811"/>
                <a:gd name="connsiteY91" fmla="*/ 1018869 h 1420335"/>
                <a:gd name="connsiteX92" fmla="*/ 183809 w 183811"/>
                <a:gd name="connsiteY92" fmla="*/ 1018869 h 1420335"/>
                <a:gd name="connsiteX93" fmla="*/ 183809 w 183811"/>
                <a:gd name="connsiteY93" fmla="*/ 1046121 h 1420335"/>
                <a:gd name="connsiteX94" fmla="*/ 183805 w 183811"/>
                <a:gd name="connsiteY94" fmla="*/ 1046121 h 1420335"/>
                <a:gd name="connsiteX95" fmla="*/ 183805 w 183811"/>
                <a:gd name="connsiteY95" fmla="*/ 1358062 h 1420335"/>
                <a:gd name="connsiteX96" fmla="*/ 183810 w 183811"/>
                <a:gd name="connsiteY96" fmla="*/ 1358062 h 1420335"/>
                <a:gd name="connsiteX97" fmla="*/ 183810 w 183811"/>
                <a:gd name="connsiteY97" fmla="*/ 1385314 h 1420335"/>
                <a:gd name="connsiteX98" fmla="*/ 183805 w 183811"/>
                <a:gd name="connsiteY98" fmla="*/ 1385314 h 1420335"/>
                <a:gd name="connsiteX99" fmla="*/ 183805 w 183811"/>
                <a:gd name="connsiteY99" fmla="*/ 1420335 h 1420335"/>
                <a:gd name="connsiteX100" fmla="*/ 168481 w 183811"/>
                <a:gd name="connsiteY100" fmla="*/ 1420335 h 1420335"/>
                <a:gd name="connsiteX101" fmla="*/ 168481 w 183811"/>
                <a:gd name="connsiteY101" fmla="*/ 1385314 h 1420335"/>
                <a:gd name="connsiteX102" fmla="*/ 159862 w 183811"/>
                <a:gd name="connsiteY102" fmla="*/ 1385314 h 1420335"/>
                <a:gd name="connsiteX103" fmla="*/ 159862 w 183811"/>
                <a:gd name="connsiteY103" fmla="*/ 1420335 h 1420335"/>
                <a:gd name="connsiteX104" fmla="*/ 144538 w 183811"/>
                <a:gd name="connsiteY104" fmla="*/ 1420335 h 1420335"/>
                <a:gd name="connsiteX105" fmla="*/ 144538 w 183811"/>
                <a:gd name="connsiteY105" fmla="*/ 1385314 h 1420335"/>
                <a:gd name="connsiteX106" fmla="*/ 135918 w 183811"/>
                <a:gd name="connsiteY106" fmla="*/ 1385314 h 1420335"/>
                <a:gd name="connsiteX107" fmla="*/ 135918 w 183811"/>
                <a:gd name="connsiteY107" fmla="*/ 1420335 h 1420335"/>
                <a:gd name="connsiteX108" fmla="*/ 120594 w 183811"/>
                <a:gd name="connsiteY108" fmla="*/ 1420335 h 1420335"/>
                <a:gd name="connsiteX109" fmla="*/ 120594 w 183811"/>
                <a:gd name="connsiteY109" fmla="*/ 1385314 h 1420335"/>
                <a:gd name="connsiteX110" fmla="*/ 111975 w 183811"/>
                <a:gd name="connsiteY110" fmla="*/ 1385314 h 1420335"/>
                <a:gd name="connsiteX111" fmla="*/ 111975 w 183811"/>
                <a:gd name="connsiteY111" fmla="*/ 1420335 h 1420335"/>
                <a:gd name="connsiteX112" fmla="*/ 96651 w 183811"/>
                <a:gd name="connsiteY112" fmla="*/ 1420335 h 1420335"/>
                <a:gd name="connsiteX113" fmla="*/ 96651 w 183811"/>
                <a:gd name="connsiteY113" fmla="*/ 1385314 h 1420335"/>
                <a:gd name="connsiteX114" fmla="*/ 78390 w 183811"/>
                <a:gd name="connsiteY114" fmla="*/ 1385314 h 1420335"/>
                <a:gd name="connsiteX115" fmla="*/ 78390 w 183811"/>
                <a:gd name="connsiteY115" fmla="*/ 1420335 h 1420335"/>
                <a:gd name="connsiteX116" fmla="*/ 52381 w 183811"/>
                <a:gd name="connsiteY116" fmla="*/ 1420335 h 1420335"/>
                <a:gd name="connsiteX117" fmla="*/ 52381 w 183811"/>
                <a:gd name="connsiteY117" fmla="*/ 1385314 h 1420335"/>
                <a:gd name="connsiteX118" fmla="*/ 26009 w 183811"/>
                <a:gd name="connsiteY118" fmla="*/ 1385314 h 1420335"/>
                <a:gd name="connsiteX119" fmla="*/ 26009 w 183811"/>
                <a:gd name="connsiteY119" fmla="*/ 1420335 h 142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83811" h="1420335">
                  <a:moveTo>
                    <a:pt x="159862" y="399094"/>
                  </a:moveTo>
                  <a:lnTo>
                    <a:pt x="168481" y="399094"/>
                  </a:lnTo>
                  <a:lnTo>
                    <a:pt x="168481" y="68140"/>
                  </a:lnTo>
                  <a:lnTo>
                    <a:pt x="159862" y="68140"/>
                  </a:lnTo>
                  <a:close/>
                  <a:moveTo>
                    <a:pt x="159862" y="1018869"/>
                  </a:moveTo>
                  <a:lnTo>
                    <a:pt x="168481" y="1018869"/>
                  </a:lnTo>
                  <a:lnTo>
                    <a:pt x="168481" y="426346"/>
                  </a:lnTo>
                  <a:lnTo>
                    <a:pt x="159862" y="426346"/>
                  </a:lnTo>
                  <a:close/>
                  <a:moveTo>
                    <a:pt x="159862" y="1358062"/>
                  </a:moveTo>
                  <a:lnTo>
                    <a:pt x="168481" y="1358062"/>
                  </a:lnTo>
                  <a:lnTo>
                    <a:pt x="168481" y="1046121"/>
                  </a:lnTo>
                  <a:lnTo>
                    <a:pt x="159862" y="1046121"/>
                  </a:lnTo>
                  <a:close/>
                  <a:moveTo>
                    <a:pt x="135918" y="399094"/>
                  </a:moveTo>
                  <a:lnTo>
                    <a:pt x="144538" y="399094"/>
                  </a:lnTo>
                  <a:lnTo>
                    <a:pt x="144538" y="68140"/>
                  </a:lnTo>
                  <a:lnTo>
                    <a:pt x="135918" y="68140"/>
                  </a:lnTo>
                  <a:close/>
                  <a:moveTo>
                    <a:pt x="135918" y="1018869"/>
                  </a:moveTo>
                  <a:lnTo>
                    <a:pt x="144538" y="1018869"/>
                  </a:lnTo>
                  <a:lnTo>
                    <a:pt x="144538" y="426346"/>
                  </a:lnTo>
                  <a:lnTo>
                    <a:pt x="135918" y="426346"/>
                  </a:lnTo>
                  <a:close/>
                  <a:moveTo>
                    <a:pt x="135918" y="1358062"/>
                  </a:moveTo>
                  <a:lnTo>
                    <a:pt x="144538" y="1358062"/>
                  </a:lnTo>
                  <a:lnTo>
                    <a:pt x="144538" y="1046121"/>
                  </a:lnTo>
                  <a:lnTo>
                    <a:pt x="135918" y="1046121"/>
                  </a:lnTo>
                  <a:close/>
                  <a:moveTo>
                    <a:pt x="111975" y="399094"/>
                  </a:moveTo>
                  <a:lnTo>
                    <a:pt x="120594" y="399094"/>
                  </a:lnTo>
                  <a:lnTo>
                    <a:pt x="120594" y="68140"/>
                  </a:lnTo>
                  <a:lnTo>
                    <a:pt x="111975" y="68140"/>
                  </a:lnTo>
                  <a:close/>
                  <a:moveTo>
                    <a:pt x="111975" y="1018869"/>
                  </a:moveTo>
                  <a:lnTo>
                    <a:pt x="120594" y="1018869"/>
                  </a:lnTo>
                  <a:lnTo>
                    <a:pt x="120594" y="426346"/>
                  </a:lnTo>
                  <a:lnTo>
                    <a:pt x="111975" y="426346"/>
                  </a:lnTo>
                  <a:close/>
                  <a:moveTo>
                    <a:pt x="111975" y="1358062"/>
                  </a:moveTo>
                  <a:lnTo>
                    <a:pt x="120594" y="1358062"/>
                  </a:lnTo>
                  <a:lnTo>
                    <a:pt x="120594" y="1046121"/>
                  </a:lnTo>
                  <a:lnTo>
                    <a:pt x="111975" y="1046121"/>
                  </a:lnTo>
                  <a:close/>
                  <a:moveTo>
                    <a:pt x="78390" y="399094"/>
                  </a:moveTo>
                  <a:lnTo>
                    <a:pt x="96651" y="399094"/>
                  </a:lnTo>
                  <a:lnTo>
                    <a:pt x="96651" y="68140"/>
                  </a:lnTo>
                  <a:lnTo>
                    <a:pt x="78390" y="68140"/>
                  </a:lnTo>
                  <a:close/>
                  <a:moveTo>
                    <a:pt x="78390" y="1018869"/>
                  </a:moveTo>
                  <a:lnTo>
                    <a:pt x="96651" y="1018869"/>
                  </a:lnTo>
                  <a:lnTo>
                    <a:pt x="96651" y="426346"/>
                  </a:lnTo>
                  <a:lnTo>
                    <a:pt x="78390" y="426346"/>
                  </a:lnTo>
                  <a:close/>
                  <a:moveTo>
                    <a:pt x="78390" y="1358062"/>
                  </a:moveTo>
                  <a:lnTo>
                    <a:pt x="96651" y="1358062"/>
                  </a:lnTo>
                  <a:lnTo>
                    <a:pt x="96651" y="1046121"/>
                  </a:lnTo>
                  <a:lnTo>
                    <a:pt x="78390" y="1046121"/>
                  </a:lnTo>
                  <a:close/>
                  <a:moveTo>
                    <a:pt x="26009" y="399094"/>
                  </a:moveTo>
                  <a:lnTo>
                    <a:pt x="52381" y="399094"/>
                  </a:lnTo>
                  <a:lnTo>
                    <a:pt x="52381" y="68140"/>
                  </a:lnTo>
                  <a:lnTo>
                    <a:pt x="26009" y="68140"/>
                  </a:lnTo>
                  <a:close/>
                  <a:moveTo>
                    <a:pt x="26009" y="1018869"/>
                  </a:moveTo>
                  <a:lnTo>
                    <a:pt x="52381" y="1018869"/>
                  </a:lnTo>
                  <a:lnTo>
                    <a:pt x="52381" y="426346"/>
                  </a:lnTo>
                  <a:lnTo>
                    <a:pt x="26009" y="426346"/>
                  </a:lnTo>
                  <a:close/>
                  <a:moveTo>
                    <a:pt x="26009" y="1358062"/>
                  </a:moveTo>
                  <a:lnTo>
                    <a:pt x="52381" y="1358062"/>
                  </a:lnTo>
                  <a:lnTo>
                    <a:pt x="52381" y="1046121"/>
                  </a:lnTo>
                  <a:lnTo>
                    <a:pt x="26009" y="1046121"/>
                  </a:lnTo>
                  <a:close/>
                  <a:moveTo>
                    <a:pt x="0" y="1420335"/>
                  </a:moveTo>
                  <a:lnTo>
                    <a:pt x="0" y="0"/>
                  </a:lnTo>
                  <a:lnTo>
                    <a:pt x="26009" y="0"/>
                  </a:lnTo>
                  <a:lnTo>
                    <a:pt x="26009" y="40888"/>
                  </a:lnTo>
                  <a:lnTo>
                    <a:pt x="52381" y="40888"/>
                  </a:lnTo>
                  <a:lnTo>
                    <a:pt x="52381" y="0"/>
                  </a:lnTo>
                  <a:lnTo>
                    <a:pt x="78390" y="0"/>
                  </a:lnTo>
                  <a:lnTo>
                    <a:pt x="78390" y="40888"/>
                  </a:lnTo>
                  <a:lnTo>
                    <a:pt x="96651" y="40888"/>
                  </a:lnTo>
                  <a:lnTo>
                    <a:pt x="96651" y="0"/>
                  </a:lnTo>
                  <a:lnTo>
                    <a:pt x="111975" y="0"/>
                  </a:lnTo>
                  <a:lnTo>
                    <a:pt x="111975" y="40888"/>
                  </a:lnTo>
                  <a:lnTo>
                    <a:pt x="120594" y="40888"/>
                  </a:lnTo>
                  <a:lnTo>
                    <a:pt x="120594" y="0"/>
                  </a:lnTo>
                  <a:lnTo>
                    <a:pt x="135918" y="0"/>
                  </a:lnTo>
                  <a:lnTo>
                    <a:pt x="135918" y="40888"/>
                  </a:lnTo>
                  <a:lnTo>
                    <a:pt x="144538" y="40888"/>
                  </a:lnTo>
                  <a:lnTo>
                    <a:pt x="144538" y="0"/>
                  </a:lnTo>
                  <a:lnTo>
                    <a:pt x="159862" y="0"/>
                  </a:lnTo>
                  <a:lnTo>
                    <a:pt x="159862" y="40888"/>
                  </a:lnTo>
                  <a:lnTo>
                    <a:pt x="168481" y="40888"/>
                  </a:lnTo>
                  <a:lnTo>
                    <a:pt x="168481" y="0"/>
                  </a:lnTo>
                  <a:lnTo>
                    <a:pt x="183805" y="0"/>
                  </a:lnTo>
                  <a:lnTo>
                    <a:pt x="183805" y="40888"/>
                  </a:lnTo>
                  <a:lnTo>
                    <a:pt x="183811" y="40888"/>
                  </a:lnTo>
                  <a:lnTo>
                    <a:pt x="183811" y="68140"/>
                  </a:lnTo>
                  <a:lnTo>
                    <a:pt x="183805" y="68140"/>
                  </a:lnTo>
                  <a:lnTo>
                    <a:pt x="183805" y="399094"/>
                  </a:lnTo>
                  <a:lnTo>
                    <a:pt x="183810" y="399094"/>
                  </a:lnTo>
                  <a:lnTo>
                    <a:pt x="183810" y="426346"/>
                  </a:lnTo>
                  <a:lnTo>
                    <a:pt x="183805" y="426346"/>
                  </a:lnTo>
                  <a:lnTo>
                    <a:pt x="183805" y="1018869"/>
                  </a:lnTo>
                  <a:lnTo>
                    <a:pt x="183809" y="1018869"/>
                  </a:lnTo>
                  <a:lnTo>
                    <a:pt x="183809" y="1046121"/>
                  </a:lnTo>
                  <a:lnTo>
                    <a:pt x="183805" y="1046121"/>
                  </a:lnTo>
                  <a:lnTo>
                    <a:pt x="183805" y="1358062"/>
                  </a:lnTo>
                  <a:lnTo>
                    <a:pt x="183810" y="1358062"/>
                  </a:lnTo>
                  <a:lnTo>
                    <a:pt x="183810" y="1385314"/>
                  </a:lnTo>
                  <a:lnTo>
                    <a:pt x="183805" y="1385314"/>
                  </a:lnTo>
                  <a:lnTo>
                    <a:pt x="183805" y="1420335"/>
                  </a:lnTo>
                  <a:lnTo>
                    <a:pt x="168481" y="1420335"/>
                  </a:lnTo>
                  <a:lnTo>
                    <a:pt x="168481" y="1385314"/>
                  </a:lnTo>
                  <a:lnTo>
                    <a:pt x="159862" y="1385314"/>
                  </a:lnTo>
                  <a:lnTo>
                    <a:pt x="159862" y="1420335"/>
                  </a:lnTo>
                  <a:lnTo>
                    <a:pt x="144538" y="1420335"/>
                  </a:lnTo>
                  <a:lnTo>
                    <a:pt x="144538" y="1385314"/>
                  </a:lnTo>
                  <a:lnTo>
                    <a:pt x="135918" y="1385314"/>
                  </a:lnTo>
                  <a:lnTo>
                    <a:pt x="135918" y="1420335"/>
                  </a:lnTo>
                  <a:lnTo>
                    <a:pt x="120594" y="1420335"/>
                  </a:lnTo>
                  <a:lnTo>
                    <a:pt x="120594" y="1385314"/>
                  </a:lnTo>
                  <a:lnTo>
                    <a:pt x="111975" y="1385314"/>
                  </a:lnTo>
                  <a:lnTo>
                    <a:pt x="111975" y="1420335"/>
                  </a:lnTo>
                  <a:lnTo>
                    <a:pt x="96651" y="1420335"/>
                  </a:lnTo>
                  <a:lnTo>
                    <a:pt x="96651" y="1385314"/>
                  </a:lnTo>
                  <a:lnTo>
                    <a:pt x="78390" y="1385314"/>
                  </a:lnTo>
                  <a:lnTo>
                    <a:pt x="78390" y="1420335"/>
                  </a:lnTo>
                  <a:lnTo>
                    <a:pt x="52381" y="1420335"/>
                  </a:lnTo>
                  <a:lnTo>
                    <a:pt x="52381" y="1385314"/>
                  </a:lnTo>
                  <a:lnTo>
                    <a:pt x="26009" y="1385314"/>
                  </a:lnTo>
                  <a:lnTo>
                    <a:pt x="26009" y="142033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754C06BB-91DA-4319-8566-6EE525BE07E8}"/>
                </a:ext>
              </a:extLst>
            </p:cNvPr>
            <p:cNvGrpSpPr/>
            <p:nvPr/>
          </p:nvGrpSpPr>
          <p:grpSpPr>
            <a:xfrm>
              <a:off x="3378200" y="2810673"/>
              <a:ext cx="2255838" cy="344723"/>
              <a:chOff x="3378200" y="2810673"/>
              <a:chExt cx="2255838" cy="344723"/>
            </a:xfrm>
          </p:grpSpPr>
          <p:sp>
            <p:nvSpPr>
              <p:cNvPr id="689" name="台形 688">
                <a:extLst>
                  <a:ext uri="{FF2B5EF4-FFF2-40B4-BE49-F238E27FC236}">
                    <a16:creationId xmlns:a16="http://schemas.microsoft.com/office/drawing/2014/main" id="{527DE3B1-42FC-4661-B679-E070AB4DADB4}"/>
                  </a:ext>
                </a:extLst>
              </p:cNvPr>
              <p:cNvSpPr/>
              <p:nvPr/>
            </p:nvSpPr>
            <p:spPr>
              <a:xfrm flipV="1">
                <a:off x="3521073" y="3109676"/>
                <a:ext cx="1970090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台形 689">
                <a:extLst>
                  <a:ext uri="{FF2B5EF4-FFF2-40B4-BE49-F238E27FC236}">
                    <a16:creationId xmlns:a16="http://schemas.microsoft.com/office/drawing/2014/main" id="{69675F8A-E748-45C1-9400-1CCCC5D2BD59}"/>
                  </a:ext>
                </a:extLst>
              </p:cNvPr>
              <p:cNvSpPr/>
              <p:nvPr/>
            </p:nvSpPr>
            <p:spPr>
              <a:xfrm>
                <a:off x="3378200" y="2810673"/>
                <a:ext cx="2255838" cy="319883"/>
              </a:xfrm>
              <a:prstGeom prst="trapezoid">
                <a:avLst>
                  <a:gd name="adj" fmla="val 202878"/>
                </a:avLst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テキスト ボックス 531">
            <a:extLst>
              <a:ext uri="{FF2B5EF4-FFF2-40B4-BE49-F238E27FC236}">
                <a16:creationId xmlns:a16="http://schemas.microsoft.com/office/drawing/2014/main" id="{82DB94FD-7DEA-45CB-AF83-CAD244EA4CAD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三輪そうめん</a:t>
            </a:r>
          </a:p>
        </p:txBody>
      </p:sp>
      <p:sp>
        <p:nvSpPr>
          <p:cNvPr id="533" name="テキスト ボックス 532">
            <a:extLst>
              <a:ext uri="{FF2B5EF4-FFF2-40B4-BE49-F238E27FC236}">
                <a16:creationId xmlns:a16="http://schemas.microsoft.com/office/drawing/2014/main" id="{55EAF3FF-F87C-471C-939B-38348216DC95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石舞台</a:t>
            </a:r>
          </a:p>
        </p:txBody>
      </p:sp>
      <p:sp>
        <p:nvSpPr>
          <p:cNvPr id="534" name="テキスト ボックス 533">
            <a:extLst>
              <a:ext uri="{FF2B5EF4-FFF2-40B4-BE49-F238E27FC236}">
                <a16:creationId xmlns:a16="http://schemas.microsoft.com/office/drawing/2014/main" id="{A1A3399F-EA0E-4CC8-B2A5-AA7F7C6A668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若草山山焼き</a:t>
            </a:r>
          </a:p>
        </p:txBody>
      </p:sp>
      <p:sp>
        <p:nvSpPr>
          <p:cNvPr id="535" name="テキスト ボックス 534">
            <a:extLst>
              <a:ext uri="{FF2B5EF4-FFF2-40B4-BE49-F238E27FC236}">
                <a16:creationId xmlns:a16="http://schemas.microsoft.com/office/drawing/2014/main" id="{427F8934-00F2-48DE-85FF-568944F3AFCA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興福寺</a:t>
            </a:r>
          </a:p>
        </p:txBody>
      </p:sp>
      <p:sp>
        <p:nvSpPr>
          <p:cNvPr id="536" name="テキスト ボックス 535">
            <a:extLst>
              <a:ext uri="{FF2B5EF4-FFF2-40B4-BE49-F238E27FC236}">
                <a16:creationId xmlns:a16="http://schemas.microsoft.com/office/drawing/2014/main" id="{00619A44-EE9F-4E77-9367-D46E6ADCCD89}"/>
              </a:ext>
            </a:extLst>
          </p:cNvPr>
          <p:cNvSpPr txBox="1"/>
          <p:nvPr/>
        </p:nvSpPr>
        <p:spPr>
          <a:xfrm>
            <a:off x="6534150" y="3488705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金魚</a:t>
            </a:r>
          </a:p>
        </p:txBody>
      </p:sp>
      <p:sp>
        <p:nvSpPr>
          <p:cNvPr id="537" name="テキスト ボックス 536">
            <a:extLst>
              <a:ext uri="{FF2B5EF4-FFF2-40B4-BE49-F238E27FC236}">
                <a16:creationId xmlns:a16="http://schemas.microsoft.com/office/drawing/2014/main" id="{FEFEFB8A-A4DE-4301-97E1-15897D1379DF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平城京跡</a:t>
            </a:r>
          </a:p>
        </p:txBody>
      </p:sp>
      <p:sp>
        <p:nvSpPr>
          <p:cNvPr id="538" name="テキスト ボックス 537">
            <a:extLst>
              <a:ext uri="{FF2B5EF4-FFF2-40B4-BE49-F238E27FC236}">
                <a16:creationId xmlns:a16="http://schemas.microsoft.com/office/drawing/2014/main" id="{7496814A-A2C3-4CBF-8B40-FAB520D1688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奈良県と言えば・・・</a:t>
            </a:r>
          </a:p>
        </p:txBody>
      </p: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FB5B6252-E831-48F0-B580-7D575A09DBB0}"/>
              </a:ext>
            </a:extLst>
          </p:cNvPr>
          <p:cNvGrpSpPr/>
          <p:nvPr/>
        </p:nvGrpSpPr>
        <p:grpSpPr>
          <a:xfrm>
            <a:off x="841556" y="1118455"/>
            <a:ext cx="2420252" cy="2201556"/>
            <a:chOff x="112564" y="3455343"/>
            <a:chExt cx="3321170" cy="3021066"/>
          </a:xfrm>
        </p:grpSpPr>
        <p:sp>
          <p:nvSpPr>
            <p:cNvPr id="540" name="楕円 3">
              <a:extLst>
                <a:ext uri="{FF2B5EF4-FFF2-40B4-BE49-F238E27FC236}">
                  <a16:creationId xmlns:a16="http://schemas.microsoft.com/office/drawing/2014/main" id="{60EB6947-FBE4-4B5E-A7C0-EB22F31C6467}"/>
                </a:ext>
              </a:extLst>
            </p:cNvPr>
            <p:cNvSpPr/>
            <p:nvPr/>
          </p:nvSpPr>
          <p:spPr>
            <a:xfrm flipV="1">
              <a:off x="1113228" y="5544757"/>
              <a:ext cx="1319842" cy="931652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472C4">
                    <a:lumMod val="50000"/>
                  </a:srgbClr>
                </a:gs>
                <a:gs pos="50000">
                  <a:srgbClr val="4472C4">
                    <a:lumMod val="75000"/>
                  </a:srgbClr>
                </a:gs>
                <a:gs pos="100000">
                  <a:srgbClr val="4472C4">
                    <a:lumMod val="5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楕円 3">
              <a:extLst>
                <a:ext uri="{FF2B5EF4-FFF2-40B4-BE49-F238E27FC236}">
                  <a16:creationId xmlns:a16="http://schemas.microsoft.com/office/drawing/2014/main" id="{7A6F2EEA-E9A3-4430-89E4-ED3A216E5856}"/>
                </a:ext>
              </a:extLst>
            </p:cNvPr>
            <p:cNvSpPr/>
            <p:nvPr/>
          </p:nvSpPr>
          <p:spPr>
            <a:xfrm>
              <a:off x="112564" y="3455343"/>
              <a:ext cx="3321170" cy="2717321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472C4">
                    <a:lumMod val="50000"/>
                  </a:srgbClr>
                </a:gs>
                <a:gs pos="50000">
                  <a:srgbClr val="4472C4">
                    <a:lumMod val="75000"/>
                  </a:srgbClr>
                </a:gs>
                <a:gs pos="100000">
                  <a:srgbClr val="4472C4">
                    <a:lumMod val="5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2" name="楕円 541">
              <a:extLst>
                <a:ext uri="{FF2B5EF4-FFF2-40B4-BE49-F238E27FC236}">
                  <a16:creationId xmlns:a16="http://schemas.microsoft.com/office/drawing/2014/main" id="{F3548162-B896-4CE1-9F54-591563E92FE7}"/>
                </a:ext>
              </a:extLst>
            </p:cNvPr>
            <p:cNvSpPr/>
            <p:nvPr/>
          </p:nvSpPr>
          <p:spPr>
            <a:xfrm>
              <a:off x="231716" y="3550233"/>
              <a:ext cx="3082866" cy="1759789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713C3D39-16F4-438C-82E5-EDF4DA2EFC2C}"/>
                </a:ext>
              </a:extLst>
            </p:cNvPr>
            <p:cNvSpPr/>
            <p:nvPr/>
          </p:nvSpPr>
          <p:spPr>
            <a:xfrm>
              <a:off x="253676" y="3834904"/>
              <a:ext cx="3038945" cy="1475119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65CBFC81-8BDE-49B4-ACFB-F984AE1C39BB}"/>
                </a:ext>
              </a:extLst>
            </p:cNvPr>
            <p:cNvGrpSpPr/>
            <p:nvPr/>
          </p:nvGrpSpPr>
          <p:grpSpPr>
            <a:xfrm>
              <a:off x="631838" y="3860813"/>
              <a:ext cx="2008595" cy="973082"/>
              <a:chOff x="5774653" y="1480033"/>
              <a:chExt cx="2748453" cy="1495242"/>
            </a:xfrm>
            <a:solidFill>
              <a:sysClr val="window" lastClr="FFFFFF"/>
            </a:solidFill>
          </p:grpSpPr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15CF9F79-86F7-453C-BF92-67B31ACC8E6F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703" name="円: 塗りつぶしなし 702">
                  <a:extLst>
                    <a:ext uri="{FF2B5EF4-FFF2-40B4-BE49-F238E27FC236}">
                      <a16:creationId xmlns:a16="http://schemas.microsoft.com/office/drawing/2014/main" id="{628E9D68-A6E1-4374-AEBB-784C9860209D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円: 塗りつぶしなし 703">
                  <a:extLst>
                    <a:ext uri="{FF2B5EF4-FFF2-40B4-BE49-F238E27FC236}">
                      <a16:creationId xmlns:a16="http://schemas.microsoft.com/office/drawing/2014/main" id="{E30AF626-D93B-46E6-BE28-C368E1372C4F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円: 塗りつぶしなし 704">
                  <a:extLst>
                    <a:ext uri="{FF2B5EF4-FFF2-40B4-BE49-F238E27FC236}">
                      <a16:creationId xmlns:a16="http://schemas.microsoft.com/office/drawing/2014/main" id="{E66A259D-57CD-48EB-A2C8-6F1CB4D522DF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B1AECBCA-15A5-48D6-9C76-C236C8FCE69D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B22EEF66-FDE0-47C5-8FA4-DCD7E35E9C90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円: 塗りつぶしなし 707">
                  <a:extLst>
                    <a:ext uri="{FF2B5EF4-FFF2-40B4-BE49-F238E27FC236}">
                      <a16:creationId xmlns:a16="http://schemas.microsoft.com/office/drawing/2014/main" id="{91BEBF2B-8550-4473-8EAC-C10A50E692CB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円: 塗りつぶしなし 708">
                  <a:extLst>
                    <a:ext uri="{FF2B5EF4-FFF2-40B4-BE49-F238E27FC236}">
                      <a16:creationId xmlns:a16="http://schemas.microsoft.com/office/drawing/2014/main" id="{36433449-9D0E-434E-B707-CEBCD4B57E4C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円: 塗りつぶしなし 709">
                  <a:extLst>
                    <a:ext uri="{FF2B5EF4-FFF2-40B4-BE49-F238E27FC236}">
                      <a16:creationId xmlns:a16="http://schemas.microsoft.com/office/drawing/2014/main" id="{6D7850A9-31C9-4773-B1EE-2BAE0C0A2B2C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円: 塗りつぶしなし 710">
                  <a:extLst>
                    <a:ext uri="{FF2B5EF4-FFF2-40B4-BE49-F238E27FC236}">
                      <a16:creationId xmlns:a16="http://schemas.microsoft.com/office/drawing/2014/main" id="{4FDC6B9E-1ABC-4AC6-A6B1-B0033B63E1FA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円: 塗りつぶしなし 711">
                  <a:extLst>
                    <a:ext uri="{FF2B5EF4-FFF2-40B4-BE49-F238E27FC236}">
                      <a16:creationId xmlns:a16="http://schemas.microsoft.com/office/drawing/2014/main" id="{8760303C-A27D-46F7-9891-FED2C5A7E47A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円: 塗りつぶしなし 712">
                  <a:extLst>
                    <a:ext uri="{FF2B5EF4-FFF2-40B4-BE49-F238E27FC236}">
                      <a16:creationId xmlns:a16="http://schemas.microsoft.com/office/drawing/2014/main" id="{C007F50B-688D-4DBC-A858-4EB12402CD9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円: 塗りつぶしなし 713">
                  <a:extLst>
                    <a:ext uri="{FF2B5EF4-FFF2-40B4-BE49-F238E27FC236}">
                      <a16:creationId xmlns:a16="http://schemas.microsoft.com/office/drawing/2014/main" id="{A9AA6F2D-8ECC-451E-A257-746162ABFDE9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円: 塗りつぶしなし 714">
                  <a:extLst>
                    <a:ext uri="{FF2B5EF4-FFF2-40B4-BE49-F238E27FC236}">
                      <a16:creationId xmlns:a16="http://schemas.microsoft.com/office/drawing/2014/main" id="{DDC91C3C-CA8D-4813-BB5D-EBE10D2E630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円: 塗りつぶしなし 715">
                  <a:extLst>
                    <a:ext uri="{FF2B5EF4-FFF2-40B4-BE49-F238E27FC236}">
                      <a16:creationId xmlns:a16="http://schemas.microsoft.com/office/drawing/2014/main" id="{E493C28E-3FFF-4956-9B2F-2F1BAE377503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円: 塗りつぶしなし 716">
                  <a:extLst>
                    <a:ext uri="{FF2B5EF4-FFF2-40B4-BE49-F238E27FC236}">
                      <a16:creationId xmlns:a16="http://schemas.microsoft.com/office/drawing/2014/main" id="{11910482-86C6-41C7-8711-D9757946791B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円: 塗りつぶしなし 717">
                  <a:extLst>
                    <a:ext uri="{FF2B5EF4-FFF2-40B4-BE49-F238E27FC236}">
                      <a16:creationId xmlns:a16="http://schemas.microsoft.com/office/drawing/2014/main" id="{6696C018-9677-4B7E-BDFB-FB22129664C1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円: 塗りつぶしなし 718">
                  <a:extLst>
                    <a:ext uri="{FF2B5EF4-FFF2-40B4-BE49-F238E27FC236}">
                      <a16:creationId xmlns:a16="http://schemas.microsoft.com/office/drawing/2014/main" id="{0338B163-1E19-4BDA-AC22-231DB4098201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円: 塗りつぶしなし 719">
                  <a:extLst>
                    <a:ext uri="{FF2B5EF4-FFF2-40B4-BE49-F238E27FC236}">
                      <a16:creationId xmlns:a16="http://schemas.microsoft.com/office/drawing/2014/main" id="{2366E832-F1AF-4E83-9BEE-1A26B6EFAB73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円: 塗りつぶしなし 720">
                  <a:extLst>
                    <a:ext uri="{FF2B5EF4-FFF2-40B4-BE49-F238E27FC236}">
                      <a16:creationId xmlns:a16="http://schemas.microsoft.com/office/drawing/2014/main" id="{67E5342A-94CB-4511-9CF0-4D7A50C4478B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円: 塗りつぶしなし 721">
                  <a:extLst>
                    <a:ext uri="{FF2B5EF4-FFF2-40B4-BE49-F238E27FC236}">
                      <a16:creationId xmlns:a16="http://schemas.microsoft.com/office/drawing/2014/main" id="{19ABF5D4-FAFC-4222-8725-2C80247853D6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767E0E5A-A50E-4579-9F66-3FD3ED3598BC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683" name="円: 塗りつぶしなし 682">
                  <a:extLst>
                    <a:ext uri="{FF2B5EF4-FFF2-40B4-BE49-F238E27FC236}">
                      <a16:creationId xmlns:a16="http://schemas.microsoft.com/office/drawing/2014/main" id="{A74FE669-02A8-4A3D-BF0D-6E430B78EFC9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円: 塗りつぶしなし 683">
                  <a:extLst>
                    <a:ext uri="{FF2B5EF4-FFF2-40B4-BE49-F238E27FC236}">
                      <a16:creationId xmlns:a16="http://schemas.microsoft.com/office/drawing/2014/main" id="{7F679B65-EC8A-4002-9C04-D26DC00099E2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円: 塗りつぶしなし 684">
                  <a:extLst>
                    <a:ext uri="{FF2B5EF4-FFF2-40B4-BE49-F238E27FC236}">
                      <a16:creationId xmlns:a16="http://schemas.microsoft.com/office/drawing/2014/main" id="{15274774-86BB-49F3-BA79-56D7B51949A6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円: 塗りつぶしなし 685">
                  <a:extLst>
                    <a:ext uri="{FF2B5EF4-FFF2-40B4-BE49-F238E27FC236}">
                      <a16:creationId xmlns:a16="http://schemas.microsoft.com/office/drawing/2014/main" id="{420622C3-58EC-470D-B303-7AE38CF5D88F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円: 塗りつぶしなし 686">
                  <a:extLst>
                    <a:ext uri="{FF2B5EF4-FFF2-40B4-BE49-F238E27FC236}">
                      <a16:creationId xmlns:a16="http://schemas.microsoft.com/office/drawing/2014/main" id="{DE9343BD-29A0-4604-B42E-5DB81161E419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円: 塗りつぶしなし 687">
                  <a:extLst>
                    <a:ext uri="{FF2B5EF4-FFF2-40B4-BE49-F238E27FC236}">
                      <a16:creationId xmlns:a16="http://schemas.microsoft.com/office/drawing/2014/main" id="{3195881E-5B8A-473A-A124-E2CBADE8554C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円: 塗りつぶしなし 688">
                  <a:extLst>
                    <a:ext uri="{FF2B5EF4-FFF2-40B4-BE49-F238E27FC236}">
                      <a16:creationId xmlns:a16="http://schemas.microsoft.com/office/drawing/2014/main" id="{3F9EF43E-93B3-42A3-AEC2-B93DAC37191C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円: 塗りつぶしなし 689">
                  <a:extLst>
                    <a:ext uri="{FF2B5EF4-FFF2-40B4-BE49-F238E27FC236}">
                      <a16:creationId xmlns:a16="http://schemas.microsoft.com/office/drawing/2014/main" id="{7C23D0D4-7EF6-466B-BC1A-B47D49144E5C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円: 塗りつぶしなし 690">
                  <a:extLst>
                    <a:ext uri="{FF2B5EF4-FFF2-40B4-BE49-F238E27FC236}">
                      <a16:creationId xmlns:a16="http://schemas.microsoft.com/office/drawing/2014/main" id="{7019B101-2AA5-4F5A-9E87-01DBF398D12F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円: 塗りつぶしなし 691">
                  <a:extLst>
                    <a:ext uri="{FF2B5EF4-FFF2-40B4-BE49-F238E27FC236}">
                      <a16:creationId xmlns:a16="http://schemas.microsoft.com/office/drawing/2014/main" id="{2CC68416-5A56-4595-B9AF-4F25C2F1AA92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円: 塗りつぶしなし 692">
                  <a:extLst>
                    <a:ext uri="{FF2B5EF4-FFF2-40B4-BE49-F238E27FC236}">
                      <a16:creationId xmlns:a16="http://schemas.microsoft.com/office/drawing/2014/main" id="{C76517E2-1BBA-4960-9934-2B4E860CCAF6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円: 塗りつぶしなし 693">
                  <a:extLst>
                    <a:ext uri="{FF2B5EF4-FFF2-40B4-BE49-F238E27FC236}">
                      <a16:creationId xmlns:a16="http://schemas.microsoft.com/office/drawing/2014/main" id="{49AD08B1-6178-43AF-8B5B-ADC278C34D3B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円: 塗りつぶしなし 694">
                  <a:extLst>
                    <a:ext uri="{FF2B5EF4-FFF2-40B4-BE49-F238E27FC236}">
                      <a16:creationId xmlns:a16="http://schemas.microsoft.com/office/drawing/2014/main" id="{A02B37D2-D8CE-4D29-A2DC-A36F307DB5C9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円: 塗りつぶしなし 695">
                  <a:extLst>
                    <a:ext uri="{FF2B5EF4-FFF2-40B4-BE49-F238E27FC236}">
                      <a16:creationId xmlns:a16="http://schemas.microsoft.com/office/drawing/2014/main" id="{1944FEAF-5EFC-4042-A647-46C6EB850705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円: 塗りつぶしなし 696">
                  <a:extLst>
                    <a:ext uri="{FF2B5EF4-FFF2-40B4-BE49-F238E27FC236}">
                      <a16:creationId xmlns:a16="http://schemas.microsoft.com/office/drawing/2014/main" id="{AC375E29-4049-44F5-B9A3-EB9845A732B0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円: 塗りつぶしなし 697">
                  <a:extLst>
                    <a:ext uri="{FF2B5EF4-FFF2-40B4-BE49-F238E27FC236}">
                      <a16:creationId xmlns:a16="http://schemas.microsoft.com/office/drawing/2014/main" id="{850B00A0-CB06-46AD-B1F6-8DDFD8B3ADED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円: 塗りつぶしなし 698">
                  <a:extLst>
                    <a:ext uri="{FF2B5EF4-FFF2-40B4-BE49-F238E27FC236}">
                      <a16:creationId xmlns:a16="http://schemas.microsoft.com/office/drawing/2014/main" id="{9F85A55B-0B62-45CF-9AE9-365D1C4BB19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円: 塗りつぶしなし 699">
                  <a:extLst>
                    <a:ext uri="{FF2B5EF4-FFF2-40B4-BE49-F238E27FC236}">
                      <a16:creationId xmlns:a16="http://schemas.microsoft.com/office/drawing/2014/main" id="{1E95FB0A-C51B-4654-954B-7D2F0619A049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円: 塗りつぶしなし 700">
                  <a:extLst>
                    <a:ext uri="{FF2B5EF4-FFF2-40B4-BE49-F238E27FC236}">
                      <a16:creationId xmlns:a16="http://schemas.microsoft.com/office/drawing/2014/main" id="{38E5B835-78BD-4196-9394-52B3F4C63F96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円: 塗りつぶしなし 701">
                  <a:extLst>
                    <a:ext uri="{FF2B5EF4-FFF2-40B4-BE49-F238E27FC236}">
                      <a16:creationId xmlns:a16="http://schemas.microsoft.com/office/drawing/2014/main" id="{80D34D64-877A-4034-A3FD-6DFE8290B347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3A928F7A-B0F9-4BE3-B3F6-681C96F900C2}"/>
                </a:ext>
              </a:extLst>
            </p:cNvPr>
            <p:cNvGrpSpPr/>
            <p:nvPr/>
          </p:nvGrpSpPr>
          <p:grpSpPr>
            <a:xfrm>
              <a:off x="1174386" y="4119688"/>
              <a:ext cx="2008595" cy="973082"/>
              <a:chOff x="5774653" y="1480033"/>
              <a:chExt cx="2748453" cy="1495242"/>
            </a:xfrm>
            <a:solidFill>
              <a:sysClr val="window" lastClr="FFFFFF"/>
            </a:solidFill>
          </p:grpSpPr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735ED197-AEE2-412E-9E9A-C6456F26CDF4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661" name="円: 塗りつぶしなし 660">
                  <a:extLst>
                    <a:ext uri="{FF2B5EF4-FFF2-40B4-BE49-F238E27FC236}">
                      <a16:creationId xmlns:a16="http://schemas.microsoft.com/office/drawing/2014/main" id="{8AAD583E-9B7F-4922-89AD-5E758EF44182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円: 塗りつぶしなし 661">
                  <a:extLst>
                    <a:ext uri="{FF2B5EF4-FFF2-40B4-BE49-F238E27FC236}">
                      <a16:creationId xmlns:a16="http://schemas.microsoft.com/office/drawing/2014/main" id="{51D8B0FF-011E-4D61-9C88-2A78A0B746BB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円: 塗りつぶしなし 662">
                  <a:extLst>
                    <a:ext uri="{FF2B5EF4-FFF2-40B4-BE49-F238E27FC236}">
                      <a16:creationId xmlns:a16="http://schemas.microsoft.com/office/drawing/2014/main" id="{8E2DF488-A6D2-4407-9C91-D2E350443828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円: 塗りつぶしなし 663">
                  <a:extLst>
                    <a:ext uri="{FF2B5EF4-FFF2-40B4-BE49-F238E27FC236}">
                      <a16:creationId xmlns:a16="http://schemas.microsoft.com/office/drawing/2014/main" id="{70C0FD57-8AD4-43C4-AB05-674D036CE86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円: 塗りつぶしなし 664">
                  <a:extLst>
                    <a:ext uri="{FF2B5EF4-FFF2-40B4-BE49-F238E27FC236}">
                      <a16:creationId xmlns:a16="http://schemas.microsoft.com/office/drawing/2014/main" id="{D2D0C676-7CF0-4ABC-BDFB-9ABC929D4B97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円: 塗りつぶしなし 665">
                  <a:extLst>
                    <a:ext uri="{FF2B5EF4-FFF2-40B4-BE49-F238E27FC236}">
                      <a16:creationId xmlns:a16="http://schemas.microsoft.com/office/drawing/2014/main" id="{2C15AE0D-B40F-43D1-B58D-2325919F0937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円: 塗りつぶしなし 666">
                  <a:extLst>
                    <a:ext uri="{FF2B5EF4-FFF2-40B4-BE49-F238E27FC236}">
                      <a16:creationId xmlns:a16="http://schemas.microsoft.com/office/drawing/2014/main" id="{731FC07A-23D5-4420-A230-DE45B217F8EE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円: 塗りつぶしなし 667">
                  <a:extLst>
                    <a:ext uri="{FF2B5EF4-FFF2-40B4-BE49-F238E27FC236}">
                      <a16:creationId xmlns:a16="http://schemas.microsoft.com/office/drawing/2014/main" id="{1C4057CA-F1AE-40D4-9CCC-B93075E40C8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円: 塗りつぶしなし 668">
                  <a:extLst>
                    <a:ext uri="{FF2B5EF4-FFF2-40B4-BE49-F238E27FC236}">
                      <a16:creationId xmlns:a16="http://schemas.microsoft.com/office/drawing/2014/main" id="{AFB3C5CF-4533-4009-9942-B1C6A321DF07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円: 塗りつぶしなし 669">
                  <a:extLst>
                    <a:ext uri="{FF2B5EF4-FFF2-40B4-BE49-F238E27FC236}">
                      <a16:creationId xmlns:a16="http://schemas.microsoft.com/office/drawing/2014/main" id="{1E2DC7CC-4EEE-45C8-84F6-2196CEEDB75F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円: 塗りつぶしなし 670">
                  <a:extLst>
                    <a:ext uri="{FF2B5EF4-FFF2-40B4-BE49-F238E27FC236}">
                      <a16:creationId xmlns:a16="http://schemas.microsoft.com/office/drawing/2014/main" id="{647BEDEC-6B5F-48CF-A9B8-01DDB071B941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円: 塗りつぶしなし 671">
                  <a:extLst>
                    <a:ext uri="{FF2B5EF4-FFF2-40B4-BE49-F238E27FC236}">
                      <a16:creationId xmlns:a16="http://schemas.microsoft.com/office/drawing/2014/main" id="{8DB171D0-DE33-410A-8495-DB88BABEC1F8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円: 塗りつぶしなし 672">
                  <a:extLst>
                    <a:ext uri="{FF2B5EF4-FFF2-40B4-BE49-F238E27FC236}">
                      <a16:creationId xmlns:a16="http://schemas.microsoft.com/office/drawing/2014/main" id="{B43C0FA1-BAE3-4FD8-A15F-8D62252A2669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円: 塗りつぶしなし 673">
                  <a:extLst>
                    <a:ext uri="{FF2B5EF4-FFF2-40B4-BE49-F238E27FC236}">
                      <a16:creationId xmlns:a16="http://schemas.microsoft.com/office/drawing/2014/main" id="{708ECA58-8EAD-4A5D-8136-4E1EDBF03066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円: 塗りつぶしなし 674">
                  <a:extLst>
                    <a:ext uri="{FF2B5EF4-FFF2-40B4-BE49-F238E27FC236}">
                      <a16:creationId xmlns:a16="http://schemas.microsoft.com/office/drawing/2014/main" id="{F1C93E5B-F053-4546-A897-A2DF2492C40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円: 塗りつぶしなし 675">
                  <a:extLst>
                    <a:ext uri="{FF2B5EF4-FFF2-40B4-BE49-F238E27FC236}">
                      <a16:creationId xmlns:a16="http://schemas.microsoft.com/office/drawing/2014/main" id="{176E9AD3-CEBB-4B56-B164-DF446CB7EDEF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円: 塗りつぶしなし 676">
                  <a:extLst>
                    <a:ext uri="{FF2B5EF4-FFF2-40B4-BE49-F238E27FC236}">
                      <a16:creationId xmlns:a16="http://schemas.microsoft.com/office/drawing/2014/main" id="{9B8A29DF-C563-47E0-A6C6-4796D1551034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円: 塗りつぶしなし 677">
                  <a:extLst>
                    <a:ext uri="{FF2B5EF4-FFF2-40B4-BE49-F238E27FC236}">
                      <a16:creationId xmlns:a16="http://schemas.microsoft.com/office/drawing/2014/main" id="{DB434CBC-29BC-427D-8761-3BA2DD489DE7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円: 塗りつぶしなし 678">
                  <a:extLst>
                    <a:ext uri="{FF2B5EF4-FFF2-40B4-BE49-F238E27FC236}">
                      <a16:creationId xmlns:a16="http://schemas.microsoft.com/office/drawing/2014/main" id="{503E8770-BF20-4024-BE1B-A1152DF6D214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円: 塗りつぶしなし 679">
                  <a:extLst>
                    <a:ext uri="{FF2B5EF4-FFF2-40B4-BE49-F238E27FC236}">
                      <a16:creationId xmlns:a16="http://schemas.microsoft.com/office/drawing/2014/main" id="{935C5A37-01C8-49B2-BDEA-C7AD2E6650CC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1383AA55-6901-41AB-9BD2-CAD1578255D3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641" name="円: 塗りつぶしなし 640">
                  <a:extLst>
                    <a:ext uri="{FF2B5EF4-FFF2-40B4-BE49-F238E27FC236}">
                      <a16:creationId xmlns:a16="http://schemas.microsoft.com/office/drawing/2014/main" id="{363AF36F-266B-4F55-82CA-29119C1BD75F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円: 塗りつぶしなし 641">
                  <a:extLst>
                    <a:ext uri="{FF2B5EF4-FFF2-40B4-BE49-F238E27FC236}">
                      <a16:creationId xmlns:a16="http://schemas.microsoft.com/office/drawing/2014/main" id="{4F49C4A3-A610-4413-9FDF-809D7C9367A4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円: 塗りつぶしなし 642">
                  <a:extLst>
                    <a:ext uri="{FF2B5EF4-FFF2-40B4-BE49-F238E27FC236}">
                      <a16:creationId xmlns:a16="http://schemas.microsoft.com/office/drawing/2014/main" id="{4492C90F-374E-4AC6-A33A-8905D6B8F0D9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円: 塗りつぶしなし 643">
                  <a:extLst>
                    <a:ext uri="{FF2B5EF4-FFF2-40B4-BE49-F238E27FC236}">
                      <a16:creationId xmlns:a16="http://schemas.microsoft.com/office/drawing/2014/main" id="{172E28C5-F998-4995-BB7F-51D4AB3C11ED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円: 塗りつぶしなし 644">
                  <a:extLst>
                    <a:ext uri="{FF2B5EF4-FFF2-40B4-BE49-F238E27FC236}">
                      <a16:creationId xmlns:a16="http://schemas.microsoft.com/office/drawing/2014/main" id="{B2BEB7E8-89A1-4C4F-A63C-BBF7B8009E1B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円: 塗りつぶしなし 645">
                  <a:extLst>
                    <a:ext uri="{FF2B5EF4-FFF2-40B4-BE49-F238E27FC236}">
                      <a16:creationId xmlns:a16="http://schemas.microsoft.com/office/drawing/2014/main" id="{D6246B2C-155A-4E73-AB2E-19B5F6003F25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円: 塗りつぶしなし 646">
                  <a:extLst>
                    <a:ext uri="{FF2B5EF4-FFF2-40B4-BE49-F238E27FC236}">
                      <a16:creationId xmlns:a16="http://schemas.microsoft.com/office/drawing/2014/main" id="{54F88D60-174D-48F7-8813-E36C34F73FFC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円: 塗りつぶしなし 647">
                  <a:extLst>
                    <a:ext uri="{FF2B5EF4-FFF2-40B4-BE49-F238E27FC236}">
                      <a16:creationId xmlns:a16="http://schemas.microsoft.com/office/drawing/2014/main" id="{EEFA4A7F-9A03-48BE-A1C7-555CF12ED19B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円: 塗りつぶしなし 648">
                  <a:extLst>
                    <a:ext uri="{FF2B5EF4-FFF2-40B4-BE49-F238E27FC236}">
                      <a16:creationId xmlns:a16="http://schemas.microsoft.com/office/drawing/2014/main" id="{2A90BE4E-8D2A-4B2B-87A8-66F83E5B4FAA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円: 塗りつぶしなし 649">
                  <a:extLst>
                    <a:ext uri="{FF2B5EF4-FFF2-40B4-BE49-F238E27FC236}">
                      <a16:creationId xmlns:a16="http://schemas.microsoft.com/office/drawing/2014/main" id="{CB7E7518-0CD6-4307-96DC-259422E846D2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円: 塗りつぶしなし 650">
                  <a:extLst>
                    <a:ext uri="{FF2B5EF4-FFF2-40B4-BE49-F238E27FC236}">
                      <a16:creationId xmlns:a16="http://schemas.microsoft.com/office/drawing/2014/main" id="{EFDD6135-AECB-46B2-9CFE-A52B392C423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円: 塗りつぶしなし 651">
                  <a:extLst>
                    <a:ext uri="{FF2B5EF4-FFF2-40B4-BE49-F238E27FC236}">
                      <a16:creationId xmlns:a16="http://schemas.microsoft.com/office/drawing/2014/main" id="{45C1B81E-5835-465C-9AC3-599919164E04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円: 塗りつぶしなし 652">
                  <a:extLst>
                    <a:ext uri="{FF2B5EF4-FFF2-40B4-BE49-F238E27FC236}">
                      <a16:creationId xmlns:a16="http://schemas.microsoft.com/office/drawing/2014/main" id="{DB01FB69-9B7F-4AEC-A4C9-08CF3ED95080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円: 塗りつぶしなし 653">
                  <a:extLst>
                    <a:ext uri="{FF2B5EF4-FFF2-40B4-BE49-F238E27FC236}">
                      <a16:creationId xmlns:a16="http://schemas.microsoft.com/office/drawing/2014/main" id="{06A08B0A-74FB-49FF-90C8-C0179ADC2CB5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円: 塗りつぶしなし 654">
                  <a:extLst>
                    <a:ext uri="{FF2B5EF4-FFF2-40B4-BE49-F238E27FC236}">
                      <a16:creationId xmlns:a16="http://schemas.microsoft.com/office/drawing/2014/main" id="{5FBA6C1F-1216-4D3F-BCD3-2A18AB3CA224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円: 塗りつぶしなし 655">
                  <a:extLst>
                    <a:ext uri="{FF2B5EF4-FFF2-40B4-BE49-F238E27FC236}">
                      <a16:creationId xmlns:a16="http://schemas.microsoft.com/office/drawing/2014/main" id="{A8F164F4-7DE5-4104-BB15-14D037FC56C9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円: 塗りつぶしなし 656">
                  <a:extLst>
                    <a:ext uri="{FF2B5EF4-FFF2-40B4-BE49-F238E27FC236}">
                      <a16:creationId xmlns:a16="http://schemas.microsoft.com/office/drawing/2014/main" id="{8F69313E-BE81-4F9A-8899-90347F38C62D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円: 塗りつぶしなし 657">
                  <a:extLst>
                    <a:ext uri="{FF2B5EF4-FFF2-40B4-BE49-F238E27FC236}">
                      <a16:creationId xmlns:a16="http://schemas.microsoft.com/office/drawing/2014/main" id="{0199A1DB-AE0B-45D3-B5B2-FA9F3F3F865F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円: 塗りつぶしなし 658">
                  <a:extLst>
                    <a:ext uri="{FF2B5EF4-FFF2-40B4-BE49-F238E27FC236}">
                      <a16:creationId xmlns:a16="http://schemas.microsoft.com/office/drawing/2014/main" id="{A0B83DE0-0A58-4C09-A718-B5CD2672EB26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円: 塗りつぶしなし 659">
                  <a:extLst>
                    <a:ext uri="{FF2B5EF4-FFF2-40B4-BE49-F238E27FC236}">
                      <a16:creationId xmlns:a16="http://schemas.microsoft.com/office/drawing/2014/main" id="{4C085D51-E8AD-40C4-A684-74AA3ACDA867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3F102CEC-8573-4889-A61C-6F0B74DBF222}"/>
                </a:ext>
              </a:extLst>
            </p:cNvPr>
            <p:cNvGrpSpPr/>
            <p:nvPr/>
          </p:nvGrpSpPr>
          <p:grpSpPr>
            <a:xfrm>
              <a:off x="501526" y="4231831"/>
              <a:ext cx="2008595" cy="973082"/>
              <a:chOff x="5774653" y="1480033"/>
              <a:chExt cx="2748453" cy="1495242"/>
            </a:xfrm>
            <a:solidFill>
              <a:sysClr val="window" lastClr="FFFFFF"/>
            </a:solidFill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5BC8B5C5-9805-4E24-B65D-C0EBCA73F4E5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619" name="円: 塗りつぶしなし 618">
                  <a:extLst>
                    <a:ext uri="{FF2B5EF4-FFF2-40B4-BE49-F238E27FC236}">
                      <a16:creationId xmlns:a16="http://schemas.microsoft.com/office/drawing/2014/main" id="{523EC8EB-1EEE-4BA2-8B3A-82A05B4E4BEE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円: 塗りつぶしなし 619">
                  <a:extLst>
                    <a:ext uri="{FF2B5EF4-FFF2-40B4-BE49-F238E27FC236}">
                      <a16:creationId xmlns:a16="http://schemas.microsoft.com/office/drawing/2014/main" id="{33123AEA-051D-4A5F-B73B-529C5032EE04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円: 塗りつぶしなし 620">
                  <a:extLst>
                    <a:ext uri="{FF2B5EF4-FFF2-40B4-BE49-F238E27FC236}">
                      <a16:creationId xmlns:a16="http://schemas.microsoft.com/office/drawing/2014/main" id="{0E299D7B-B931-432E-8B3B-427EC274097D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円: 塗りつぶしなし 621">
                  <a:extLst>
                    <a:ext uri="{FF2B5EF4-FFF2-40B4-BE49-F238E27FC236}">
                      <a16:creationId xmlns:a16="http://schemas.microsoft.com/office/drawing/2014/main" id="{7DD57C12-C8FD-46C7-9C76-2CDF26F9E9A0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円: 塗りつぶしなし 622">
                  <a:extLst>
                    <a:ext uri="{FF2B5EF4-FFF2-40B4-BE49-F238E27FC236}">
                      <a16:creationId xmlns:a16="http://schemas.microsoft.com/office/drawing/2014/main" id="{5CE0DC97-6DAE-4646-8C6F-023E7C380666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円: 塗りつぶしなし 623">
                  <a:extLst>
                    <a:ext uri="{FF2B5EF4-FFF2-40B4-BE49-F238E27FC236}">
                      <a16:creationId xmlns:a16="http://schemas.microsoft.com/office/drawing/2014/main" id="{AAACDF34-D5FC-414D-992A-B6D554E45A26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円: 塗りつぶしなし 624">
                  <a:extLst>
                    <a:ext uri="{FF2B5EF4-FFF2-40B4-BE49-F238E27FC236}">
                      <a16:creationId xmlns:a16="http://schemas.microsoft.com/office/drawing/2014/main" id="{0D4A0968-8AC3-41F1-BDF5-1138896B009B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円: 塗りつぶしなし 625">
                  <a:extLst>
                    <a:ext uri="{FF2B5EF4-FFF2-40B4-BE49-F238E27FC236}">
                      <a16:creationId xmlns:a16="http://schemas.microsoft.com/office/drawing/2014/main" id="{0F9D0AD2-CBD7-4934-90CB-0CDC0451AC9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円: 塗りつぶしなし 626">
                  <a:extLst>
                    <a:ext uri="{FF2B5EF4-FFF2-40B4-BE49-F238E27FC236}">
                      <a16:creationId xmlns:a16="http://schemas.microsoft.com/office/drawing/2014/main" id="{695F7885-7CB0-4012-92D2-9E22EB413A33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円: 塗りつぶしなし 627">
                  <a:extLst>
                    <a:ext uri="{FF2B5EF4-FFF2-40B4-BE49-F238E27FC236}">
                      <a16:creationId xmlns:a16="http://schemas.microsoft.com/office/drawing/2014/main" id="{996FCBEC-A8A0-4B37-A44E-B7DE380376DE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円: 塗りつぶしなし 628">
                  <a:extLst>
                    <a:ext uri="{FF2B5EF4-FFF2-40B4-BE49-F238E27FC236}">
                      <a16:creationId xmlns:a16="http://schemas.microsoft.com/office/drawing/2014/main" id="{74E7F868-7870-4CAB-A48C-394FF906073B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円: 塗りつぶしなし 629">
                  <a:extLst>
                    <a:ext uri="{FF2B5EF4-FFF2-40B4-BE49-F238E27FC236}">
                      <a16:creationId xmlns:a16="http://schemas.microsoft.com/office/drawing/2014/main" id="{D34D7D42-4466-475E-86F7-0A042FBA14B8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円: 塗りつぶしなし 630">
                  <a:extLst>
                    <a:ext uri="{FF2B5EF4-FFF2-40B4-BE49-F238E27FC236}">
                      <a16:creationId xmlns:a16="http://schemas.microsoft.com/office/drawing/2014/main" id="{D3E2363D-1CCA-41E0-9F00-4C5866D015D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円: 塗りつぶしなし 631">
                  <a:extLst>
                    <a:ext uri="{FF2B5EF4-FFF2-40B4-BE49-F238E27FC236}">
                      <a16:creationId xmlns:a16="http://schemas.microsoft.com/office/drawing/2014/main" id="{F67B9BEC-9AC2-42A7-860B-0014822CAE19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円: 塗りつぶしなし 632">
                  <a:extLst>
                    <a:ext uri="{FF2B5EF4-FFF2-40B4-BE49-F238E27FC236}">
                      <a16:creationId xmlns:a16="http://schemas.microsoft.com/office/drawing/2014/main" id="{04C47D55-4DC9-457B-A114-6847B176C010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円: 塗りつぶしなし 633">
                  <a:extLst>
                    <a:ext uri="{FF2B5EF4-FFF2-40B4-BE49-F238E27FC236}">
                      <a16:creationId xmlns:a16="http://schemas.microsoft.com/office/drawing/2014/main" id="{3252DA1B-A713-458B-A9B4-F7B662C7C7B5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円: 塗りつぶしなし 634">
                  <a:extLst>
                    <a:ext uri="{FF2B5EF4-FFF2-40B4-BE49-F238E27FC236}">
                      <a16:creationId xmlns:a16="http://schemas.microsoft.com/office/drawing/2014/main" id="{6A973751-DD37-4FDB-83AE-F6E98B5F4D40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円: 塗りつぶしなし 635">
                  <a:extLst>
                    <a:ext uri="{FF2B5EF4-FFF2-40B4-BE49-F238E27FC236}">
                      <a16:creationId xmlns:a16="http://schemas.microsoft.com/office/drawing/2014/main" id="{C48664AD-36B9-4772-8BF1-1229E13F0B70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円: 塗りつぶしなし 636">
                  <a:extLst>
                    <a:ext uri="{FF2B5EF4-FFF2-40B4-BE49-F238E27FC236}">
                      <a16:creationId xmlns:a16="http://schemas.microsoft.com/office/drawing/2014/main" id="{9A6C3C21-2F36-4958-87F4-1E9B4709ACD5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円: 塗りつぶしなし 637">
                  <a:extLst>
                    <a:ext uri="{FF2B5EF4-FFF2-40B4-BE49-F238E27FC236}">
                      <a16:creationId xmlns:a16="http://schemas.microsoft.com/office/drawing/2014/main" id="{C74DD907-B17A-4645-BECA-E331199AA0E8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BF123B6B-CD4D-4D0B-8351-9CC8ABF27C42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599" name="円: 塗りつぶしなし 598">
                  <a:extLst>
                    <a:ext uri="{FF2B5EF4-FFF2-40B4-BE49-F238E27FC236}">
                      <a16:creationId xmlns:a16="http://schemas.microsoft.com/office/drawing/2014/main" id="{C1A0FEB3-755F-4B72-8145-4C3EDCE3A6EE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円: 塗りつぶしなし 599">
                  <a:extLst>
                    <a:ext uri="{FF2B5EF4-FFF2-40B4-BE49-F238E27FC236}">
                      <a16:creationId xmlns:a16="http://schemas.microsoft.com/office/drawing/2014/main" id="{36761F1A-FE64-4BA9-90F3-60241DF96C70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円: 塗りつぶしなし 600">
                  <a:extLst>
                    <a:ext uri="{FF2B5EF4-FFF2-40B4-BE49-F238E27FC236}">
                      <a16:creationId xmlns:a16="http://schemas.microsoft.com/office/drawing/2014/main" id="{0A759E0F-357B-452C-89D2-8BA4744DA300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円: 塗りつぶしなし 601">
                  <a:extLst>
                    <a:ext uri="{FF2B5EF4-FFF2-40B4-BE49-F238E27FC236}">
                      <a16:creationId xmlns:a16="http://schemas.microsoft.com/office/drawing/2014/main" id="{2C9235B8-A4E4-4091-BE49-7841D33F2E0E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円: 塗りつぶしなし 602">
                  <a:extLst>
                    <a:ext uri="{FF2B5EF4-FFF2-40B4-BE49-F238E27FC236}">
                      <a16:creationId xmlns:a16="http://schemas.microsoft.com/office/drawing/2014/main" id="{A3B5BE15-4495-4E49-B6F1-7A7249BF834F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円: 塗りつぶしなし 603">
                  <a:extLst>
                    <a:ext uri="{FF2B5EF4-FFF2-40B4-BE49-F238E27FC236}">
                      <a16:creationId xmlns:a16="http://schemas.microsoft.com/office/drawing/2014/main" id="{37787795-02CA-4BB3-A2DC-D5EBE583F425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円: 塗りつぶしなし 604">
                  <a:extLst>
                    <a:ext uri="{FF2B5EF4-FFF2-40B4-BE49-F238E27FC236}">
                      <a16:creationId xmlns:a16="http://schemas.microsoft.com/office/drawing/2014/main" id="{BA47372E-B60E-44A2-A500-48BA5ECE9A54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円: 塗りつぶしなし 605">
                  <a:extLst>
                    <a:ext uri="{FF2B5EF4-FFF2-40B4-BE49-F238E27FC236}">
                      <a16:creationId xmlns:a16="http://schemas.microsoft.com/office/drawing/2014/main" id="{759400EB-C911-45D9-B343-707839E5815D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円: 塗りつぶしなし 606">
                  <a:extLst>
                    <a:ext uri="{FF2B5EF4-FFF2-40B4-BE49-F238E27FC236}">
                      <a16:creationId xmlns:a16="http://schemas.microsoft.com/office/drawing/2014/main" id="{D3E11436-2D4F-4BD3-960D-3DEE88361864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円: 塗りつぶしなし 607">
                  <a:extLst>
                    <a:ext uri="{FF2B5EF4-FFF2-40B4-BE49-F238E27FC236}">
                      <a16:creationId xmlns:a16="http://schemas.microsoft.com/office/drawing/2014/main" id="{4776E767-8073-4989-9069-68FAF17A434A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円: 塗りつぶしなし 608">
                  <a:extLst>
                    <a:ext uri="{FF2B5EF4-FFF2-40B4-BE49-F238E27FC236}">
                      <a16:creationId xmlns:a16="http://schemas.microsoft.com/office/drawing/2014/main" id="{C9DE9664-F657-4F42-92E8-C9B2CA64ED56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円: 塗りつぶしなし 609">
                  <a:extLst>
                    <a:ext uri="{FF2B5EF4-FFF2-40B4-BE49-F238E27FC236}">
                      <a16:creationId xmlns:a16="http://schemas.microsoft.com/office/drawing/2014/main" id="{5AF6DD11-4472-49E6-9886-B2FD9010545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円: 塗りつぶしなし 610">
                  <a:extLst>
                    <a:ext uri="{FF2B5EF4-FFF2-40B4-BE49-F238E27FC236}">
                      <a16:creationId xmlns:a16="http://schemas.microsoft.com/office/drawing/2014/main" id="{1575F394-6B4F-45A8-8EE5-F4F118B20FCC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円: 塗りつぶしなし 611">
                  <a:extLst>
                    <a:ext uri="{FF2B5EF4-FFF2-40B4-BE49-F238E27FC236}">
                      <a16:creationId xmlns:a16="http://schemas.microsoft.com/office/drawing/2014/main" id="{CAF07A61-6E74-425D-B64D-360E6EEC90C3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円: 塗りつぶしなし 612">
                  <a:extLst>
                    <a:ext uri="{FF2B5EF4-FFF2-40B4-BE49-F238E27FC236}">
                      <a16:creationId xmlns:a16="http://schemas.microsoft.com/office/drawing/2014/main" id="{9F666817-3801-419B-8F6A-19B8CE389B16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円: 塗りつぶしなし 613">
                  <a:extLst>
                    <a:ext uri="{FF2B5EF4-FFF2-40B4-BE49-F238E27FC236}">
                      <a16:creationId xmlns:a16="http://schemas.microsoft.com/office/drawing/2014/main" id="{F04E2619-044E-4BD9-B6B6-1161DB440FBA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円: 塗りつぶしなし 614">
                  <a:extLst>
                    <a:ext uri="{FF2B5EF4-FFF2-40B4-BE49-F238E27FC236}">
                      <a16:creationId xmlns:a16="http://schemas.microsoft.com/office/drawing/2014/main" id="{59B6E772-D6E8-46CC-B05E-C4583EBABFE1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円: 塗りつぶしなし 615">
                  <a:extLst>
                    <a:ext uri="{FF2B5EF4-FFF2-40B4-BE49-F238E27FC236}">
                      <a16:creationId xmlns:a16="http://schemas.microsoft.com/office/drawing/2014/main" id="{2296502D-CCB7-40F5-807E-2A8F4DA7B1AD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円: 塗りつぶしなし 616">
                  <a:extLst>
                    <a:ext uri="{FF2B5EF4-FFF2-40B4-BE49-F238E27FC236}">
                      <a16:creationId xmlns:a16="http://schemas.microsoft.com/office/drawing/2014/main" id="{12DFEEA4-0561-4882-A8AF-BE6E46C5ED89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円: 塗りつぶしなし 617">
                  <a:extLst>
                    <a:ext uri="{FF2B5EF4-FFF2-40B4-BE49-F238E27FC236}">
                      <a16:creationId xmlns:a16="http://schemas.microsoft.com/office/drawing/2014/main" id="{FB107336-0B3A-4ED6-8D8D-2ED5C609BE06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317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9022EA98-F0FA-4EF4-AC2F-D473B65CB5B2}"/>
                </a:ext>
              </a:extLst>
            </p:cNvPr>
            <p:cNvGrpSpPr/>
            <p:nvPr/>
          </p:nvGrpSpPr>
          <p:grpSpPr>
            <a:xfrm>
              <a:off x="1405916" y="4330974"/>
              <a:ext cx="659725" cy="357520"/>
              <a:chOff x="1525180" y="6076461"/>
              <a:chExt cx="1536800" cy="832827"/>
            </a:xfrm>
          </p:grpSpPr>
          <p:sp>
            <p:nvSpPr>
              <p:cNvPr id="575" name="円: 塗りつぶしなし 574">
                <a:extLst>
                  <a:ext uri="{FF2B5EF4-FFF2-40B4-BE49-F238E27FC236}">
                    <a16:creationId xmlns:a16="http://schemas.microsoft.com/office/drawing/2014/main" id="{7C9337CE-FAF1-468D-993D-DC5CA0E8EE79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円: 塗りつぶしなし 575">
                <a:extLst>
                  <a:ext uri="{FF2B5EF4-FFF2-40B4-BE49-F238E27FC236}">
                    <a16:creationId xmlns:a16="http://schemas.microsoft.com/office/drawing/2014/main" id="{260CED39-301F-4585-8EDC-F0E13478D155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円: 塗りつぶしなし 576">
                <a:extLst>
                  <a:ext uri="{FF2B5EF4-FFF2-40B4-BE49-F238E27FC236}">
                    <a16:creationId xmlns:a16="http://schemas.microsoft.com/office/drawing/2014/main" id="{8F627127-EDC4-4311-9D80-427EA31F9142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円: 塗りつぶしなし 577">
                <a:extLst>
                  <a:ext uri="{FF2B5EF4-FFF2-40B4-BE49-F238E27FC236}">
                    <a16:creationId xmlns:a16="http://schemas.microsoft.com/office/drawing/2014/main" id="{AB72435C-19D2-4278-ADD5-A26B094F1417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円: 塗りつぶしなし 578">
                <a:extLst>
                  <a:ext uri="{FF2B5EF4-FFF2-40B4-BE49-F238E27FC236}">
                    <a16:creationId xmlns:a16="http://schemas.microsoft.com/office/drawing/2014/main" id="{F85CBF02-468F-4FA8-B3D3-9B1493D0C3C9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円: 塗りつぶしなし 579">
                <a:extLst>
                  <a:ext uri="{FF2B5EF4-FFF2-40B4-BE49-F238E27FC236}">
                    <a16:creationId xmlns:a16="http://schemas.microsoft.com/office/drawing/2014/main" id="{27B599F9-330C-47EE-AD21-E04652876CD1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円: 塗りつぶしなし 580">
                <a:extLst>
                  <a:ext uri="{FF2B5EF4-FFF2-40B4-BE49-F238E27FC236}">
                    <a16:creationId xmlns:a16="http://schemas.microsoft.com/office/drawing/2014/main" id="{869E089D-929E-4013-8AB7-3A4CCBA88179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円: 塗りつぶしなし 581">
                <a:extLst>
                  <a:ext uri="{FF2B5EF4-FFF2-40B4-BE49-F238E27FC236}">
                    <a16:creationId xmlns:a16="http://schemas.microsoft.com/office/drawing/2014/main" id="{9A9579AC-4DB3-41BC-8D44-E7883D9B38DD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円: 塗りつぶしなし 582">
                <a:extLst>
                  <a:ext uri="{FF2B5EF4-FFF2-40B4-BE49-F238E27FC236}">
                    <a16:creationId xmlns:a16="http://schemas.microsoft.com/office/drawing/2014/main" id="{1E85A17F-7F0A-42C1-BF6B-54DF5B1CDD5F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円: 塗りつぶしなし 583">
                <a:extLst>
                  <a:ext uri="{FF2B5EF4-FFF2-40B4-BE49-F238E27FC236}">
                    <a16:creationId xmlns:a16="http://schemas.microsoft.com/office/drawing/2014/main" id="{DE1C4E9A-279F-4736-8F84-1ABD17F8F0C7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円: 塗りつぶしなし 584">
                <a:extLst>
                  <a:ext uri="{FF2B5EF4-FFF2-40B4-BE49-F238E27FC236}">
                    <a16:creationId xmlns:a16="http://schemas.microsoft.com/office/drawing/2014/main" id="{4D565943-B728-4AD7-9499-28A13593AF8E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円: 塗りつぶしなし 585">
                <a:extLst>
                  <a:ext uri="{FF2B5EF4-FFF2-40B4-BE49-F238E27FC236}">
                    <a16:creationId xmlns:a16="http://schemas.microsoft.com/office/drawing/2014/main" id="{1DE9338E-3F79-498A-B6B3-0AD75450F5DE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円: 塗りつぶしなし 586">
                <a:extLst>
                  <a:ext uri="{FF2B5EF4-FFF2-40B4-BE49-F238E27FC236}">
                    <a16:creationId xmlns:a16="http://schemas.microsoft.com/office/drawing/2014/main" id="{9D1293D7-C48D-4502-9EFA-C45A4180E222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円: 塗りつぶしなし 587">
                <a:extLst>
                  <a:ext uri="{FF2B5EF4-FFF2-40B4-BE49-F238E27FC236}">
                    <a16:creationId xmlns:a16="http://schemas.microsoft.com/office/drawing/2014/main" id="{FC292688-FFE4-4EDF-9135-5DC827918F60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円: 塗りつぶしなし 588">
                <a:extLst>
                  <a:ext uri="{FF2B5EF4-FFF2-40B4-BE49-F238E27FC236}">
                    <a16:creationId xmlns:a16="http://schemas.microsoft.com/office/drawing/2014/main" id="{31AF6625-8D98-4965-9666-CE89D79D416D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円: 塗りつぶしなし 589">
                <a:extLst>
                  <a:ext uri="{FF2B5EF4-FFF2-40B4-BE49-F238E27FC236}">
                    <a16:creationId xmlns:a16="http://schemas.microsoft.com/office/drawing/2014/main" id="{A3A85FA4-D8C1-4690-8AE0-DD297CDA4FD8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円: 塗りつぶしなし 590">
                <a:extLst>
                  <a:ext uri="{FF2B5EF4-FFF2-40B4-BE49-F238E27FC236}">
                    <a16:creationId xmlns:a16="http://schemas.microsoft.com/office/drawing/2014/main" id="{756FB9C3-8A16-4F7D-8802-4A539F2D903E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円: 塗りつぶしなし 591">
                <a:extLst>
                  <a:ext uri="{FF2B5EF4-FFF2-40B4-BE49-F238E27FC236}">
                    <a16:creationId xmlns:a16="http://schemas.microsoft.com/office/drawing/2014/main" id="{D6CFA992-AD92-470B-BAD5-3117FF9C9ADF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円: 塗りつぶしなし 592">
                <a:extLst>
                  <a:ext uri="{FF2B5EF4-FFF2-40B4-BE49-F238E27FC236}">
                    <a16:creationId xmlns:a16="http://schemas.microsoft.com/office/drawing/2014/main" id="{484A2038-404C-4F04-BB7F-2975B8E54EB2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円: 塗りつぶしなし 593">
                <a:extLst>
                  <a:ext uri="{FF2B5EF4-FFF2-40B4-BE49-F238E27FC236}">
                    <a16:creationId xmlns:a16="http://schemas.microsoft.com/office/drawing/2014/main" id="{2AFF6741-A7A9-4D11-98BA-C7A36D4A0BA1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円: 塗りつぶしなし 594">
                <a:extLst>
                  <a:ext uri="{FF2B5EF4-FFF2-40B4-BE49-F238E27FC236}">
                    <a16:creationId xmlns:a16="http://schemas.microsoft.com/office/drawing/2014/main" id="{683B8F54-8B73-4E7C-8604-4F0D0987E97F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円: 塗りつぶしなし 595">
                <a:extLst>
                  <a:ext uri="{FF2B5EF4-FFF2-40B4-BE49-F238E27FC236}">
                    <a16:creationId xmlns:a16="http://schemas.microsoft.com/office/drawing/2014/main" id="{AD88F10A-76BD-49F9-B2C8-538A55710F23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24156DA3-5F2C-45E7-BCDF-1720BDC2CD46}"/>
                </a:ext>
              </a:extLst>
            </p:cNvPr>
            <p:cNvGrpSpPr/>
            <p:nvPr/>
          </p:nvGrpSpPr>
          <p:grpSpPr>
            <a:xfrm>
              <a:off x="1748745" y="4017320"/>
              <a:ext cx="1037996" cy="398979"/>
              <a:chOff x="4025121" y="3550226"/>
              <a:chExt cx="1429562" cy="549487"/>
            </a:xfrm>
          </p:grpSpPr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19171F1A-0189-4730-8A94-146D8B0DF2BE}"/>
                  </a:ext>
                </a:extLst>
              </p:cNvPr>
              <p:cNvGrpSpPr/>
              <p:nvPr/>
            </p:nvGrpSpPr>
            <p:grpSpPr>
              <a:xfrm>
                <a:off x="4244196" y="3550226"/>
                <a:ext cx="908829" cy="259774"/>
                <a:chOff x="4244196" y="3550226"/>
                <a:chExt cx="1449238" cy="366290"/>
              </a:xfrm>
            </p:grpSpPr>
            <p:sp>
              <p:nvSpPr>
                <p:cNvPr id="573" name="四角形: 角を丸くする 2">
                  <a:extLst>
                    <a:ext uri="{FF2B5EF4-FFF2-40B4-BE49-F238E27FC236}">
                      <a16:creationId xmlns:a16="http://schemas.microsoft.com/office/drawing/2014/main" id="{FC42B4F3-75DC-4413-8751-B3C5F96F1341}"/>
                    </a:ext>
                  </a:extLst>
                </p:cNvPr>
                <p:cNvSpPr/>
                <p:nvPr/>
              </p:nvSpPr>
              <p:spPr>
                <a:xfrm>
                  <a:off x="4244196" y="3550226"/>
                  <a:ext cx="1449238" cy="36629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四角形: 角を丸くする 2">
                  <a:extLst>
                    <a:ext uri="{FF2B5EF4-FFF2-40B4-BE49-F238E27FC236}">
                      <a16:creationId xmlns:a16="http://schemas.microsoft.com/office/drawing/2014/main" id="{CD38B288-BCA4-45C5-ABD3-9A3B60CC6585}"/>
                    </a:ext>
                  </a:extLst>
                </p:cNvPr>
                <p:cNvSpPr/>
                <p:nvPr/>
              </p:nvSpPr>
              <p:spPr>
                <a:xfrm>
                  <a:off x="4365505" y="3705225"/>
                  <a:ext cx="1206620" cy="15240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06DD87F7-0990-4925-A925-90CE1F1E9AAF}"/>
                  </a:ext>
                </a:extLst>
              </p:cNvPr>
              <p:cNvGrpSpPr/>
              <p:nvPr/>
            </p:nvGrpSpPr>
            <p:grpSpPr>
              <a:xfrm rot="21264252">
                <a:off x="4339446" y="3688339"/>
                <a:ext cx="908829" cy="259774"/>
                <a:chOff x="4244196" y="3550226"/>
                <a:chExt cx="1449238" cy="366290"/>
              </a:xfrm>
            </p:grpSpPr>
            <p:sp>
              <p:nvSpPr>
                <p:cNvPr id="571" name="四角形: 角を丸くする 2">
                  <a:extLst>
                    <a:ext uri="{FF2B5EF4-FFF2-40B4-BE49-F238E27FC236}">
                      <a16:creationId xmlns:a16="http://schemas.microsoft.com/office/drawing/2014/main" id="{F1B08610-F94A-49ED-B5B3-887E1832C08E}"/>
                    </a:ext>
                  </a:extLst>
                </p:cNvPr>
                <p:cNvSpPr/>
                <p:nvPr/>
              </p:nvSpPr>
              <p:spPr>
                <a:xfrm>
                  <a:off x="4244196" y="3550226"/>
                  <a:ext cx="1449238" cy="36629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四角形: 角を丸くする 2">
                  <a:extLst>
                    <a:ext uri="{FF2B5EF4-FFF2-40B4-BE49-F238E27FC236}">
                      <a16:creationId xmlns:a16="http://schemas.microsoft.com/office/drawing/2014/main" id="{450C9A1C-C3E2-416E-8032-A9A26630303C}"/>
                    </a:ext>
                  </a:extLst>
                </p:cNvPr>
                <p:cNvSpPr/>
                <p:nvPr/>
              </p:nvSpPr>
              <p:spPr>
                <a:xfrm>
                  <a:off x="4365505" y="3705225"/>
                  <a:ext cx="1206620" cy="15240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83B7BF4D-67B4-4681-BCBE-7BA5148CFBB5}"/>
                  </a:ext>
                </a:extLst>
              </p:cNvPr>
              <p:cNvGrpSpPr/>
              <p:nvPr/>
            </p:nvGrpSpPr>
            <p:grpSpPr>
              <a:xfrm rot="597277">
                <a:off x="4025121" y="3750251"/>
                <a:ext cx="908829" cy="259774"/>
                <a:chOff x="4244196" y="3550226"/>
                <a:chExt cx="1449238" cy="366290"/>
              </a:xfrm>
            </p:grpSpPr>
            <p:sp>
              <p:nvSpPr>
                <p:cNvPr id="569" name="四角形: 角を丸くする 2">
                  <a:extLst>
                    <a:ext uri="{FF2B5EF4-FFF2-40B4-BE49-F238E27FC236}">
                      <a16:creationId xmlns:a16="http://schemas.microsoft.com/office/drawing/2014/main" id="{126F14FB-81B2-435A-9109-830EF87E378D}"/>
                    </a:ext>
                  </a:extLst>
                </p:cNvPr>
                <p:cNvSpPr/>
                <p:nvPr/>
              </p:nvSpPr>
              <p:spPr>
                <a:xfrm>
                  <a:off x="4244196" y="3550226"/>
                  <a:ext cx="1449238" cy="36629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四角形: 角を丸くする 2">
                  <a:extLst>
                    <a:ext uri="{FF2B5EF4-FFF2-40B4-BE49-F238E27FC236}">
                      <a16:creationId xmlns:a16="http://schemas.microsoft.com/office/drawing/2014/main" id="{26353561-08FE-4EC5-B501-5C53C614B5F2}"/>
                    </a:ext>
                  </a:extLst>
                </p:cNvPr>
                <p:cNvSpPr/>
                <p:nvPr/>
              </p:nvSpPr>
              <p:spPr>
                <a:xfrm>
                  <a:off x="4365505" y="3705225"/>
                  <a:ext cx="1206620" cy="15240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FC4AE4E7-BAB6-4658-A9BC-FE0DCFFB3182}"/>
                  </a:ext>
                </a:extLst>
              </p:cNvPr>
              <p:cNvGrpSpPr/>
              <p:nvPr/>
            </p:nvGrpSpPr>
            <p:grpSpPr>
              <a:xfrm rot="20955155">
                <a:off x="4545854" y="3839939"/>
                <a:ext cx="908829" cy="259774"/>
                <a:chOff x="4244196" y="3550226"/>
                <a:chExt cx="1449238" cy="366290"/>
              </a:xfrm>
            </p:grpSpPr>
            <p:sp>
              <p:nvSpPr>
                <p:cNvPr id="567" name="四角形: 角を丸くする 2">
                  <a:extLst>
                    <a:ext uri="{FF2B5EF4-FFF2-40B4-BE49-F238E27FC236}">
                      <a16:creationId xmlns:a16="http://schemas.microsoft.com/office/drawing/2014/main" id="{BC3BA693-18BE-4DBE-B38D-51D91F020FDE}"/>
                    </a:ext>
                  </a:extLst>
                </p:cNvPr>
                <p:cNvSpPr/>
                <p:nvPr/>
              </p:nvSpPr>
              <p:spPr>
                <a:xfrm>
                  <a:off x="4244196" y="3550226"/>
                  <a:ext cx="1449238" cy="36629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四角形: 角を丸くする 2">
                  <a:extLst>
                    <a:ext uri="{FF2B5EF4-FFF2-40B4-BE49-F238E27FC236}">
                      <a16:creationId xmlns:a16="http://schemas.microsoft.com/office/drawing/2014/main" id="{914692CB-F9F0-465C-A8EE-A83989FEFF1F}"/>
                    </a:ext>
                  </a:extLst>
                </p:cNvPr>
                <p:cNvSpPr/>
                <p:nvPr/>
              </p:nvSpPr>
              <p:spPr>
                <a:xfrm>
                  <a:off x="4365505" y="3705225"/>
                  <a:ext cx="1206620" cy="152400"/>
                </a:xfrm>
                <a:custGeom>
                  <a:avLst/>
                  <a:gdLst>
                    <a:gd name="connsiteX0" fmla="*/ 0 w 1449238"/>
                    <a:gd name="connsiteY0" fmla="*/ 142012 h 366283"/>
                    <a:gd name="connsiteX1" fmla="*/ 142012 w 1449238"/>
                    <a:gd name="connsiteY1" fmla="*/ 0 h 366283"/>
                    <a:gd name="connsiteX2" fmla="*/ 1307226 w 1449238"/>
                    <a:gd name="connsiteY2" fmla="*/ 0 h 366283"/>
                    <a:gd name="connsiteX3" fmla="*/ 1449238 w 1449238"/>
                    <a:gd name="connsiteY3" fmla="*/ 142012 h 366283"/>
                    <a:gd name="connsiteX4" fmla="*/ 1449238 w 1449238"/>
                    <a:gd name="connsiteY4" fmla="*/ 224271 h 366283"/>
                    <a:gd name="connsiteX5" fmla="*/ 1307226 w 1449238"/>
                    <a:gd name="connsiteY5" fmla="*/ 366283 h 366283"/>
                    <a:gd name="connsiteX6" fmla="*/ 142012 w 1449238"/>
                    <a:gd name="connsiteY6" fmla="*/ 366283 h 366283"/>
                    <a:gd name="connsiteX7" fmla="*/ 0 w 1449238"/>
                    <a:gd name="connsiteY7" fmla="*/ 224271 h 366283"/>
                    <a:gd name="connsiteX8" fmla="*/ 0 w 1449238"/>
                    <a:gd name="connsiteY8" fmla="*/ 142012 h 366283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8 h 366289"/>
                    <a:gd name="connsiteX1" fmla="*/ 142012 w 1449238"/>
                    <a:gd name="connsiteY1" fmla="*/ 6 h 366289"/>
                    <a:gd name="connsiteX2" fmla="*/ 713567 w 1449238"/>
                    <a:gd name="connsiteY2" fmla="*/ 59748 h 366289"/>
                    <a:gd name="connsiteX3" fmla="*/ 1307226 w 1449238"/>
                    <a:gd name="connsiteY3" fmla="*/ 6 h 366289"/>
                    <a:gd name="connsiteX4" fmla="*/ 1449238 w 1449238"/>
                    <a:gd name="connsiteY4" fmla="*/ 142018 h 366289"/>
                    <a:gd name="connsiteX5" fmla="*/ 1449238 w 1449238"/>
                    <a:gd name="connsiteY5" fmla="*/ 224277 h 366289"/>
                    <a:gd name="connsiteX6" fmla="*/ 1307226 w 1449238"/>
                    <a:gd name="connsiteY6" fmla="*/ 366289 h 366289"/>
                    <a:gd name="connsiteX7" fmla="*/ 142012 w 1449238"/>
                    <a:gd name="connsiteY7" fmla="*/ 366289 h 366289"/>
                    <a:gd name="connsiteX8" fmla="*/ 0 w 1449238"/>
                    <a:gd name="connsiteY8" fmla="*/ 224277 h 366289"/>
                    <a:gd name="connsiteX9" fmla="*/ 0 w 1449238"/>
                    <a:gd name="connsiteY9" fmla="*/ 142018 h 366289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142012 w 1449238"/>
                    <a:gd name="connsiteY7" fmla="*/ 366290 h 366290"/>
                    <a:gd name="connsiteX8" fmla="*/ 0 w 1449238"/>
                    <a:gd name="connsiteY8" fmla="*/ 224278 h 366290"/>
                    <a:gd name="connsiteX9" fmla="*/ 0 w 1449238"/>
                    <a:gd name="connsiteY9" fmla="*/ 142019 h 366290"/>
                    <a:gd name="connsiteX0" fmla="*/ 0 w 1449238"/>
                    <a:gd name="connsiteY0" fmla="*/ 142019 h 366290"/>
                    <a:gd name="connsiteX1" fmla="*/ 142012 w 1449238"/>
                    <a:gd name="connsiteY1" fmla="*/ 7 h 366290"/>
                    <a:gd name="connsiteX2" fmla="*/ 732617 w 1449238"/>
                    <a:gd name="connsiteY2" fmla="*/ 54986 h 366290"/>
                    <a:gd name="connsiteX3" fmla="*/ 1307226 w 1449238"/>
                    <a:gd name="connsiteY3" fmla="*/ 7 h 366290"/>
                    <a:gd name="connsiteX4" fmla="*/ 1449238 w 1449238"/>
                    <a:gd name="connsiteY4" fmla="*/ 142019 h 366290"/>
                    <a:gd name="connsiteX5" fmla="*/ 1449238 w 1449238"/>
                    <a:gd name="connsiteY5" fmla="*/ 224278 h 366290"/>
                    <a:gd name="connsiteX6" fmla="*/ 1307226 w 1449238"/>
                    <a:gd name="connsiteY6" fmla="*/ 366290 h 366290"/>
                    <a:gd name="connsiteX7" fmla="*/ 732617 w 1449238"/>
                    <a:gd name="connsiteY7" fmla="*/ 335974 h 366290"/>
                    <a:gd name="connsiteX8" fmla="*/ 142012 w 1449238"/>
                    <a:gd name="connsiteY8" fmla="*/ 366290 h 366290"/>
                    <a:gd name="connsiteX9" fmla="*/ 0 w 1449238"/>
                    <a:gd name="connsiteY9" fmla="*/ 224278 h 366290"/>
                    <a:gd name="connsiteX10" fmla="*/ 0 w 1449238"/>
                    <a:gd name="connsiteY10" fmla="*/ 142019 h 366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49238" h="366290">
                      <a:moveTo>
                        <a:pt x="0" y="142019"/>
                      </a:moveTo>
                      <a:cubicBezTo>
                        <a:pt x="0" y="63588"/>
                        <a:pt x="63581" y="7"/>
                        <a:pt x="142012" y="7"/>
                      </a:cubicBezTo>
                      <a:cubicBezTo>
                        <a:pt x="332530" y="-716"/>
                        <a:pt x="406144" y="54263"/>
                        <a:pt x="732617" y="54986"/>
                      </a:cubicBezTo>
                      <a:cubicBezTo>
                        <a:pt x="1059090" y="55709"/>
                        <a:pt x="1109340" y="-716"/>
                        <a:pt x="1307226" y="7"/>
                      </a:cubicBezTo>
                      <a:cubicBezTo>
                        <a:pt x="1385657" y="7"/>
                        <a:pt x="1449238" y="63588"/>
                        <a:pt x="1449238" y="142019"/>
                      </a:cubicBezTo>
                      <a:lnTo>
                        <a:pt x="1449238" y="224278"/>
                      </a:lnTo>
                      <a:cubicBezTo>
                        <a:pt x="1449238" y="302709"/>
                        <a:pt x="1385657" y="366290"/>
                        <a:pt x="1307226" y="366290"/>
                      </a:cubicBezTo>
                      <a:cubicBezTo>
                        <a:pt x="1112515" y="365710"/>
                        <a:pt x="927328" y="336554"/>
                        <a:pt x="732617" y="335974"/>
                      </a:cubicBezTo>
                      <a:lnTo>
                        <a:pt x="142012" y="366290"/>
                      </a:lnTo>
                      <a:cubicBezTo>
                        <a:pt x="63581" y="366290"/>
                        <a:pt x="0" y="302709"/>
                        <a:pt x="0" y="224278"/>
                      </a:cubicBezTo>
                      <a:lnTo>
                        <a:pt x="0" y="142019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7768159D-8301-4538-A2C5-B1E04CEE26D0}"/>
                </a:ext>
              </a:extLst>
            </p:cNvPr>
            <p:cNvGrpSpPr/>
            <p:nvPr/>
          </p:nvGrpSpPr>
          <p:grpSpPr>
            <a:xfrm>
              <a:off x="1887158" y="4489205"/>
              <a:ext cx="1120353" cy="624742"/>
              <a:chOff x="4065215" y="4756150"/>
              <a:chExt cx="1468120" cy="818667"/>
            </a:xfrm>
          </p:grpSpPr>
          <p:sp>
            <p:nvSpPr>
              <p:cNvPr id="557" name="四角形: 角を丸くする 5">
                <a:extLst>
                  <a:ext uri="{FF2B5EF4-FFF2-40B4-BE49-F238E27FC236}">
                    <a16:creationId xmlns:a16="http://schemas.microsoft.com/office/drawing/2014/main" id="{86A071BC-CB30-4FC9-B95E-7876FE7EA8C6}"/>
                  </a:ext>
                </a:extLst>
              </p:cNvPr>
              <p:cNvSpPr/>
              <p:nvPr/>
            </p:nvSpPr>
            <p:spPr>
              <a:xfrm>
                <a:off x="4411980" y="4756150"/>
                <a:ext cx="1017270" cy="328919"/>
              </a:xfrm>
              <a:custGeom>
                <a:avLst/>
                <a:gdLst>
                  <a:gd name="connsiteX0" fmla="*/ 0 w 1086084"/>
                  <a:gd name="connsiteY0" fmla="*/ 80764 h 484573"/>
                  <a:gd name="connsiteX1" fmla="*/ 80764 w 1086084"/>
                  <a:gd name="connsiteY1" fmla="*/ 0 h 484573"/>
                  <a:gd name="connsiteX2" fmla="*/ 1005320 w 1086084"/>
                  <a:gd name="connsiteY2" fmla="*/ 0 h 484573"/>
                  <a:gd name="connsiteX3" fmla="*/ 1086084 w 1086084"/>
                  <a:gd name="connsiteY3" fmla="*/ 80764 h 484573"/>
                  <a:gd name="connsiteX4" fmla="*/ 1086084 w 1086084"/>
                  <a:gd name="connsiteY4" fmla="*/ 403809 h 484573"/>
                  <a:gd name="connsiteX5" fmla="*/ 1005320 w 1086084"/>
                  <a:gd name="connsiteY5" fmla="*/ 484573 h 484573"/>
                  <a:gd name="connsiteX6" fmla="*/ 80764 w 1086084"/>
                  <a:gd name="connsiteY6" fmla="*/ 484573 h 484573"/>
                  <a:gd name="connsiteX7" fmla="*/ 0 w 1086084"/>
                  <a:gd name="connsiteY7" fmla="*/ 403809 h 484573"/>
                  <a:gd name="connsiteX8" fmla="*/ 0 w 1086084"/>
                  <a:gd name="connsiteY8" fmla="*/ 80764 h 484573"/>
                  <a:gd name="connsiteX0" fmla="*/ 0 w 1086084"/>
                  <a:gd name="connsiteY0" fmla="*/ 1061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0 w 1086084"/>
                  <a:gd name="connsiteY8" fmla="*/ 1061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933684 w 1086084"/>
                  <a:gd name="connsiteY4" fmla="*/ 30855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209550 w 1124184"/>
                  <a:gd name="connsiteY0" fmla="*/ 93464 h 509973"/>
                  <a:gd name="connsiteX1" fmla="*/ 252214 w 1124184"/>
                  <a:gd name="connsiteY1" fmla="*/ 0 h 509973"/>
                  <a:gd name="connsiteX2" fmla="*/ 1043420 w 1124184"/>
                  <a:gd name="connsiteY2" fmla="*/ 25400 h 509973"/>
                  <a:gd name="connsiteX3" fmla="*/ 1124184 w 1124184"/>
                  <a:gd name="connsiteY3" fmla="*/ 106164 h 509973"/>
                  <a:gd name="connsiteX4" fmla="*/ 971784 w 1124184"/>
                  <a:gd name="connsiteY4" fmla="*/ 308559 h 509973"/>
                  <a:gd name="connsiteX5" fmla="*/ 821170 w 1124184"/>
                  <a:gd name="connsiteY5" fmla="*/ 440123 h 509973"/>
                  <a:gd name="connsiteX6" fmla="*/ 118864 w 1124184"/>
                  <a:gd name="connsiteY6" fmla="*/ 509973 h 509973"/>
                  <a:gd name="connsiteX7" fmla="*/ 0 w 1124184"/>
                  <a:gd name="connsiteY7" fmla="*/ 346659 h 509973"/>
                  <a:gd name="connsiteX8" fmla="*/ 209550 w 1124184"/>
                  <a:gd name="connsiteY8" fmla="*/ 93464 h 509973"/>
                  <a:gd name="connsiteX0" fmla="*/ 209550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209550 w 1124184"/>
                  <a:gd name="connsiteY8" fmla="*/ 93464 h 440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4184" h="440123">
                    <a:moveTo>
                      <a:pt x="209550" y="93464"/>
                    </a:moveTo>
                    <a:cubicBezTo>
                      <a:pt x="209550" y="48859"/>
                      <a:pt x="207609" y="0"/>
                      <a:pt x="252214" y="0"/>
                    </a:cubicBezTo>
                    <a:cubicBezTo>
                      <a:pt x="560399" y="0"/>
                      <a:pt x="735235" y="25400"/>
                      <a:pt x="1043420" y="25400"/>
                    </a:cubicBezTo>
                    <a:cubicBezTo>
                      <a:pt x="1088025" y="25400"/>
                      <a:pt x="1124184" y="61559"/>
                      <a:pt x="1124184" y="106164"/>
                    </a:cubicBezTo>
                    <a:lnTo>
                      <a:pt x="971784" y="308559"/>
                    </a:lnTo>
                    <a:cubicBezTo>
                      <a:pt x="971784" y="353164"/>
                      <a:pt x="865775" y="440123"/>
                      <a:pt x="821170" y="440123"/>
                    </a:cubicBezTo>
                    <a:lnTo>
                      <a:pt x="118864" y="414723"/>
                    </a:lnTo>
                    <a:cubicBezTo>
                      <a:pt x="74259" y="414723"/>
                      <a:pt x="0" y="391264"/>
                      <a:pt x="0" y="346659"/>
                    </a:cubicBezTo>
                    <a:lnTo>
                      <a:pt x="209550" y="93464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四角形: 角を丸くする 5">
                <a:extLst>
                  <a:ext uri="{FF2B5EF4-FFF2-40B4-BE49-F238E27FC236}">
                    <a16:creationId xmlns:a16="http://schemas.microsoft.com/office/drawing/2014/main" id="{1D325029-A4B6-4604-8368-B31E7CE5B096}"/>
                  </a:ext>
                </a:extLst>
              </p:cNvPr>
              <p:cNvSpPr/>
              <p:nvPr/>
            </p:nvSpPr>
            <p:spPr>
              <a:xfrm>
                <a:off x="4103315" y="4858548"/>
                <a:ext cx="756920" cy="386069"/>
              </a:xfrm>
              <a:custGeom>
                <a:avLst/>
                <a:gdLst>
                  <a:gd name="connsiteX0" fmla="*/ 0 w 1086084"/>
                  <a:gd name="connsiteY0" fmla="*/ 80764 h 484573"/>
                  <a:gd name="connsiteX1" fmla="*/ 80764 w 1086084"/>
                  <a:gd name="connsiteY1" fmla="*/ 0 h 484573"/>
                  <a:gd name="connsiteX2" fmla="*/ 1005320 w 1086084"/>
                  <a:gd name="connsiteY2" fmla="*/ 0 h 484573"/>
                  <a:gd name="connsiteX3" fmla="*/ 1086084 w 1086084"/>
                  <a:gd name="connsiteY3" fmla="*/ 80764 h 484573"/>
                  <a:gd name="connsiteX4" fmla="*/ 1086084 w 1086084"/>
                  <a:gd name="connsiteY4" fmla="*/ 403809 h 484573"/>
                  <a:gd name="connsiteX5" fmla="*/ 1005320 w 1086084"/>
                  <a:gd name="connsiteY5" fmla="*/ 484573 h 484573"/>
                  <a:gd name="connsiteX6" fmla="*/ 80764 w 1086084"/>
                  <a:gd name="connsiteY6" fmla="*/ 484573 h 484573"/>
                  <a:gd name="connsiteX7" fmla="*/ 0 w 1086084"/>
                  <a:gd name="connsiteY7" fmla="*/ 403809 h 484573"/>
                  <a:gd name="connsiteX8" fmla="*/ 0 w 1086084"/>
                  <a:gd name="connsiteY8" fmla="*/ 80764 h 484573"/>
                  <a:gd name="connsiteX0" fmla="*/ 0 w 1086084"/>
                  <a:gd name="connsiteY0" fmla="*/ 1061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0 w 1086084"/>
                  <a:gd name="connsiteY8" fmla="*/ 1061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933684 w 1086084"/>
                  <a:gd name="connsiteY4" fmla="*/ 30855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209550 w 1124184"/>
                  <a:gd name="connsiteY0" fmla="*/ 93464 h 509973"/>
                  <a:gd name="connsiteX1" fmla="*/ 252214 w 1124184"/>
                  <a:gd name="connsiteY1" fmla="*/ 0 h 509973"/>
                  <a:gd name="connsiteX2" fmla="*/ 1043420 w 1124184"/>
                  <a:gd name="connsiteY2" fmla="*/ 25400 h 509973"/>
                  <a:gd name="connsiteX3" fmla="*/ 1124184 w 1124184"/>
                  <a:gd name="connsiteY3" fmla="*/ 106164 h 509973"/>
                  <a:gd name="connsiteX4" fmla="*/ 971784 w 1124184"/>
                  <a:gd name="connsiteY4" fmla="*/ 308559 h 509973"/>
                  <a:gd name="connsiteX5" fmla="*/ 821170 w 1124184"/>
                  <a:gd name="connsiteY5" fmla="*/ 440123 h 509973"/>
                  <a:gd name="connsiteX6" fmla="*/ 118864 w 1124184"/>
                  <a:gd name="connsiteY6" fmla="*/ 509973 h 509973"/>
                  <a:gd name="connsiteX7" fmla="*/ 0 w 1124184"/>
                  <a:gd name="connsiteY7" fmla="*/ 346659 h 509973"/>
                  <a:gd name="connsiteX8" fmla="*/ 209550 w 1124184"/>
                  <a:gd name="connsiteY8" fmla="*/ 93464 h 509973"/>
                  <a:gd name="connsiteX0" fmla="*/ 209550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209550 w 1124184"/>
                  <a:gd name="connsiteY8" fmla="*/ 93464 h 440123"/>
                  <a:gd name="connsiteX0" fmla="*/ 83708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83708 w 1124184"/>
                  <a:gd name="connsiteY8" fmla="*/ 93464 h 440123"/>
                  <a:gd name="connsiteX0" fmla="*/ 209549 w 1250025"/>
                  <a:gd name="connsiteY0" fmla="*/ 93464 h 440123"/>
                  <a:gd name="connsiteX1" fmla="*/ 378055 w 1250025"/>
                  <a:gd name="connsiteY1" fmla="*/ 0 h 440123"/>
                  <a:gd name="connsiteX2" fmla="*/ 1169261 w 1250025"/>
                  <a:gd name="connsiteY2" fmla="*/ 25400 h 440123"/>
                  <a:gd name="connsiteX3" fmla="*/ 1250025 w 1250025"/>
                  <a:gd name="connsiteY3" fmla="*/ 106164 h 440123"/>
                  <a:gd name="connsiteX4" fmla="*/ 1097625 w 1250025"/>
                  <a:gd name="connsiteY4" fmla="*/ 308559 h 440123"/>
                  <a:gd name="connsiteX5" fmla="*/ 947011 w 1250025"/>
                  <a:gd name="connsiteY5" fmla="*/ 440123 h 440123"/>
                  <a:gd name="connsiteX6" fmla="*/ 244705 w 1250025"/>
                  <a:gd name="connsiteY6" fmla="*/ 414723 h 440123"/>
                  <a:gd name="connsiteX7" fmla="*/ 0 w 1250025"/>
                  <a:gd name="connsiteY7" fmla="*/ 338162 h 440123"/>
                  <a:gd name="connsiteX8" fmla="*/ 209549 w 1250025"/>
                  <a:gd name="connsiteY8" fmla="*/ 93464 h 440123"/>
                  <a:gd name="connsiteX0" fmla="*/ 209549 w 1250025"/>
                  <a:gd name="connsiteY0" fmla="*/ 93464 h 516595"/>
                  <a:gd name="connsiteX1" fmla="*/ 378055 w 1250025"/>
                  <a:gd name="connsiteY1" fmla="*/ 0 h 516595"/>
                  <a:gd name="connsiteX2" fmla="*/ 1169261 w 1250025"/>
                  <a:gd name="connsiteY2" fmla="*/ 25400 h 516595"/>
                  <a:gd name="connsiteX3" fmla="*/ 1250025 w 1250025"/>
                  <a:gd name="connsiteY3" fmla="*/ 106164 h 516595"/>
                  <a:gd name="connsiteX4" fmla="*/ 1097625 w 1250025"/>
                  <a:gd name="connsiteY4" fmla="*/ 308559 h 516595"/>
                  <a:gd name="connsiteX5" fmla="*/ 852630 w 1250025"/>
                  <a:gd name="connsiteY5" fmla="*/ 516595 h 516595"/>
                  <a:gd name="connsiteX6" fmla="*/ 244705 w 1250025"/>
                  <a:gd name="connsiteY6" fmla="*/ 414723 h 516595"/>
                  <a:gd name="connsiteX7" fmla="*/ 0 w 1250025"/>
                  <a:gd name="connsiteY7" fmla="*/ 338162 h 516595"/>
                  <a:gd name="connsiteX8" fmla="*/ 209549 w 1250025"/>
                  <a:gd name="connsiteY8" fmla="*/ 93464 h 51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0025" h="516595">
                    <a:moveTo>
                      <a:pt x="209549" y="93464"/>
                    </a:moveTo>
                    <a:cubicBezTo>
                      <a:pt x="209549" y="48859"/>
                      <a:pt x="333450" y="0"/>
                      <a:pt x="378055" y="0"/>
                    </a:cubicBezTo>
                    <a:cubicBezTo>
                      <a:pt x="686240" y="0"/>
                      <a:pt x="861076" y="25400"/>
                      <a:pt x="1169261" y="25400"/>
                    </a:cubicBezTo>
                    <a:cubicBezTo>
                      <a:pt x="1213866" y="25400"/>
                      <a:pt x="1250025" y="61559"/>
                      <a:pt x="1250025" y="106164"/>
                    </a:cubicBezTo>
                    <a:lnTo>
                      <a:pt x="1097625" y="308559"/>
                    </a:lnTo>
                    <a:cubicBezTo>
                      <a:pt x="1097625" y="353164"/>
                      <a:pt x="897235" y="516595"/>
                      <a:pt x="852630" y="516595"/>
                    </a:cubicBezTo>
                    <a:lnTo>
                      <a:pt x="244705" y="414723"/>
                    </a:lnTo>
                    <a:cubicBezTo>
                      <a:pt x="200100" y="414723"/>
                      <a:pt x="0" y="382767"/>
                      <a:pt x="0" y="338162"/>
                    </a:cubicBezTo>
                    <a:lnTo>
                      <a:pt x="209549" y="93464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四角形: 角を丸くする 5">
                <a:extLst>
                  <a:ext uri="{FF2B5EF4-FFF2-40B4-BE49-F238E27FC236}">
                    <a16:creationId xmlns:a16="http://schemas.microsoft.com/office/drawing/2014/main" id="{424127ED-3170-4616-8AFD-149816B76C19}"/>
                  </a:ext>
                </a:extLst>
              </p:cNvPr>
              <p:cNvSpPr/>
              <p:nvPr/>
            </p:nvSpPr>
            <p:spPr>
              <a:xfrm rot="10800000">
                <a:off x="4776415" y="4998248"/>
                <a:ext cx="756920" cy="386069"/>
              </a:xfrm>
              <a:custGeom>
                <a:avLst/>
                <a:gdLst>
                  <a:gd name="connsiteX0" fmla="*/ 0 w 1086084"/>
                  <a:gd name="connsiteY0" fmla="*/ 80764 h 484573"/>
                  <a:gd name="connsiteX1" fmla="*/ 80764 w 1086084"/>
                  <a:gd name="connsiteY1" fmla="*/ 0 h 484573"/>
                  <a:gd name="connsiteX2" fmla="*/ 1005320 w 1086084"/>
                  <a:gd name="connsiteY2" fmla="*/ 0 h 484573"/>
                  <a:gd name="connsiteX3" fmla="*/ 1086084 w 1086084"/>
                  <a:gd name="connsiteY3" fmla="*/ 80764 h 484573"/>
                  <a:gd name="connsiteX4" fmla="*/ 1086084 w 1086084"/>
                  <a:gd name="connsiteY4" fmla="*/ 403809 h 484573"/>
                  <a:gd name="connsiteX5" fmla="*/ 1005320 w 1086084"/>
                  <a:gd name="connsiteY5" fmla="*/ 484573 h 484573"/>
                  <a:gd name="connsiteX6" fmla="*/ 80764 w 1086084"/>
                  <a:gd name="connsiteY6" fmla="*/ 484573 h 484573"/>
                  <a:gd name="connsiteX7" fmla="*/ 0 w 1086084"/>
                  <a:gd name="connsiteY7" fmla="*/ 403809 h 484573"/>
                  <a:gd name="connsiteX8" fmla="*/ 0 w 1086084"/>
                  <a:gd name="connsiteY8" fmla="*/ 80764 h 484573"/>
                  <a:gd name="connsiteX0" fmla="*/ 0 w 1086084"/>
                  <a:gd name="connsiteY0" fmla="*/ 1061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0 w 1086084"/>
                  <a:gd name="connsiteY8" fmla="*/ 1061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933684 w 1086084"/>
                  <a:gd name="connsiteY4" fmla="*/ 30855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209550 w 1124184"/>
                  <a:gd name="connsiteY0" fmla="*/ 93464 h 509973"/>
                  <a:gd name="connsiteX1" fmla="*/ 252214 w 1124184"/>
                  <a:gd name="connsiteY1" fmla="*/ 0 h 509973"/>
                  <a:gd name="connsiteX2" fmla="*/ 1043420 w 1124184"/>
                  <a:gd name="connsiteY2" fmla="*/ 25400 h 509973"/>
                  <a:gd name="connsiteX3" fmla="*/ 1124184 w 1124184"/>
                  <a:gd name="connsiteY3" fmla="*/ 106164 h 509973"/>
                  <a:gd name="connsiteX4" fmla="*/ 971784 w 1124184"/>
                  <a:gd name="connsiteY4" fmla="*/ 308559 h 509973"/>
                  <a:gd name="connsiteX5" fmla="*/ 821170 w 1124184"/>
                  <a:gd name="connsiteY5" fmla="*/ 440123 h 509973"/>
                  <a:gd name="connsiteX6" fmla="*/ 118864 w 1124184"/>
                  <a:gd name="connsiteY6" fmla="*/ 509973 h 509973"/>
                  <a:gd name="connsiteX7" fmla="*/ 0 w 1124184"/>
                  <a:gd name="connsiteY7" fmla="*/ 346659 h 509973"/>
                  <a:gd name="connsiteX8" fmla="*/ 209550 w 1124184"/>
                  <a:gd name="connsiteY8" fmla="*/ 93464 h 509973"/>
                  <a:gd name="connsiteX0" fmla="*/ 209550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209550 w 1124184"/>
                  <a:gd name="connsiteY8" fmla="*/ 93464 h 440123"/>
                  <a:gd name="connsiteX0" fmla="*/ 83708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83708 w 1124184"/>
                  <a:gd name="connsiteY8" fmla="*/ 93464 h 440123"/>
                  <a:gd name="connsiteX0" fmla="*/ 209549 w 1250025"/>
                  <a:gd name="connsiteY0" fmla="*/ 93464 h 440123"/>
                  <a:gd name="connsiteX1" fmla="*/ 378055 w 1250025"/>
                  <a:gd name="connsiteY1" fmla="*/ 0 h 440123"/>
                  <a:gd name="connsiteX2" fmla="*/ 1169261 w 1250025"/>
                  <a:gd name="connsiteY2" fmla="*/ 25400 h 440123"/>
                  <a:gd name="connsiteX3" fmla="*/ 1250025 w 1250025"/>
                  <a:gd name="connsiteY3" fmla="*/ 106164 h 440123"/>
                  <a:gd name="connsiteX4" fmla="*/ 1097625 w 1250025"/>
                  <a:gd name="connsiteY4" fmla="*/ 308559 h 440123"/>
                  <a:gd name="connsiteX5" fmla="*/ 947011 w 1250025"/>
                  <a:gd name="connsiteY5" fmla="*/ 440123 h 440123"/>
                  <a:gd name="connsiteX6" fmla="*/ 244705 w 1250025"/>
                  <a:gd name="connsiteY6" fmla="*/ 414723 h 440123"/>
                  <a:gd name="connsiteX7" fmla="*/ 0 w 1250025"/>
                  <a:gd name="connsiteY7" fmla="*/ 338162 h 440123"/>
                  <a:gd name="connsiteX8" fmla="*/ 209549 w 1250025"/>
                  <a:gd name="connsiteY8" fmla="*/ 93464 h 440123"/>
                  <a:gd name="connsiteX0" fmla="*/ 209549 w 1250025"/>
                  <a:gd name="connsiteY0" fmla="*/ 93464 h 516595"/>
                  <a:gd name="connsiteX1" fmla="*/ 378055 w 1250025"/>
                  <a:gd name="connsiteY1" fmla="*/ 0 h 516595"/>
                  <a:gd name="connsiteX2" fmla="*/ 1169261 w 1250025"/>
                  <a:gd name="connsiteY2" fmla="*/ 25400 h 516595"/>
                  <a:gd name="connsiteX3" fmla="*/ 1250025 w 1250025"/>
                  <a:gd name="connsiteY3" fmla="*/ 106164 h 516595"/>
                  <a:gd name="connsiteX4" fmla="*/ 1097625 w 1250025"/>
                  <a:gd name="connsiteY4" fmla="*/ 308559 h 516595"/>
                  <a:gd name="connsiteX5" fmla="*/ 852630 w 1250025"/>
                  <a:gd name="connsiteY5" fmla="*/ 516595 h 516595"/>
                  <a:gd name="connsiteX6" fmla="*/ 244705 w 1250025"/>
                  <a:gd name="connsiteY6" fmla="*/ 414723 h 516595"/>
                  <a:gd name="connsiteX7" fmla="*/ 0 w 1250025"/>
                  <a:gd name="connsiteY7" fmla="*/ 338162 h 516595"/>
                  <a:gd name="connsiteX8" fmla="*/ 209549 w 1250025"/>
                  <a:gd name="connsiteY8" fmla="*/ 93464 h 51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0025" h="516595">
                    <a:moveTo>
                      <a:pt x="209549" y="93464"/>
                    </a:moveTo>
                    <a:cubicBezTo>
                      <a:pt x="209549" y="48859"/>
                      <a:pt x="333450" y="0"/>
                      <a:pt x="378055" y="0"/>
                    </a:cubicBezTo>
                    <a:cubicBezTo>
                      <a:pt x="686240" y="0"/>
                      <a:pt x="861076" y="25400"/>
                      <a:pt x="1169261" y="25400"/>
                    </a:cubicBezTo>
                    <a:cubicBezTo>
                      <a:pt x="1213866" y="25400"/>
                      <a:pt x="1250025" y="61559"/>
                      <a:pt x="1250025" y="106164"/>
                    </a:cubicBezTo>
                    <a:lnTo>
                      <a:pt x="1097625" y="308559"/>
                    </a:lnTo>
                    <a:cubicBezTo>
                      <a:pt x="1097625" y="353164"/>
                      <a:pt x="897235" y="516595"/>
                      <a:pt x="852630" y="516595"/>
                    </a:cubicBezTo>
                    <a:lnTo>
                      <a:pt x="244705" y="414723"/>
                    </a:lnTo>
                    <a:cubicBezTo>
                      <a:pt x="200100" y="414723"/>
                      <a:pt x="0" y="382767"/>
                      <a:pt x="0" y="338162"/>
                    </a:cubicBezTo>
                    <a:lnTo>
                      <a:pt x="209549" y="93464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四角形: 角を丸くする 5">
                <a:extLst>
                  <a:ext uri="{FF2B5EF4-FFF2-40B4-BE49-F238E27FC236}">
                    <a16:creationId xmlns:a16="http://schemas.microsoft.com/office/drawing/2014/main" id="{5705877F-93D8-4F34-9CBD-BD5FF1A65734}"/>
                  </a:ext>
                </a:extLst>
              </p:cNvPr>
              <p:cNvSpPr/>
              <p:nvPr/>
            </p:nvSpPr>
            <p:spPr>
              <a:xfrm rot="10800000">
                <a:off x="4471615" y="4877598"/>
                <a:ext cx="756920" cy="386069"/>
              </a:xfrm>
              <a:custGeom>
                <a:avLst/>
                <a:gdLst>
                  <a:gd name="connsiteX0" fmla="*/ 0 w 1086084"/>
                  <a:gd name="connsiteY0" fmla="*/ 80764 h 484573"/>
                  <a:gd name="connsiteX1" fmla="*/ 80764 w 1086084"/>
                  <a:gd name="connsiteY1" fmla="*/ 0 h 484573"/>
                  <a:gd name="connsiteX2" fmla="*/ 1005320 w 1086084"/>
                  <a:gd name="connsiteY2" fmla="*/ 0 h 484573"/>
                  <a:gd name="connsiteX3" fmla="*/ 1086084 w 1086084"/>
                  <a:gd name="connsiteY3" fmla="*/ 80764 h 484573"/>
                  <a:gd name="connsiteX4" fmla="*/ 1086084 w 1086084"/>
                  <a:gd name="connsiteY4" fmla="*/ 403809 h 484573"/>
                  <a:gd name="connsiteX5" fmla="*/ 1005320 w 1086084"/>
                  <a:gd name="connsiteY5" fmla="*/ 484573 h 484573"/>
                  <a:gd name="connsiteX6" fmla="*/ 80764 w 1086084"/>
                  <a:gd name="connsiteY6" fmla="*/ 484573 h 484573"/>
                  <a:gd name="connsiteX7" fmla="*/ 0 w 1086084"/>
                  <a:gd name="connsiteY7" fmla="*/ 403809 h 484573"/>
                  <a:gd name="connsiteX8" fmla="*/ 0 w 1086084"/>
                  <a:gd name="connsiteY8" fmla="*/ 80764 h 484573"/>
                  <a:gd name="connsiteX0" fmla="*/ 0 w 1086084"/>
                  <a:gd name="connsiteY0" fmla="*/ 1061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0 w 1086084"/>
                  <a:gd name="connsiteY8" fmla="*/ 1061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933684 w 1086084"/>
                  <a:gd name="connsiteY4" fmla="*/ 30855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209550 w 1124184"/>
                  <a:gd name="connsiteY0" fmla="*/ 93464 h 509973"/>
                  <a:gd name="connsiteX1" fmla="*/ 252214 w 1124184"/>
                  <a:gd name="connsiteY1" fmla="*/ 0 h 509973"/>
                  <a:gd name="connsiteX2" fmla="*/ 1043420 w 1124184"/>
                  <a:gd name="connsiteY2" fmla="*/ 25400 h 509973"/>
                  <a:gd name="connsiteX3" fmla="*/ 1124184 w 1124184"/>
                  <a:gd name="connsiteY3" fmla="*/ 106164 h 509973"/>
                  <a:gd name="connsiteX4" fmla="*/ 971784 w 1124184"/>
                  <a:gd name="connsiteY4" fmla="*/ 308559 h 509973"/>
                  <a:gd name="connsiteX5" fmla="*/ 821170 w 1124184"/>
                  <a:gd name="connsiteY5" fmla="*/ 440123 h 509973"/>
                  <a:gd name="connsiteX6" fmla="*/ 118864 w 1124184"/>
                  <a:gd name="connsiteY6" fmla="*/ 509973 h 509973"/>
                  <a:gd name="connsiteX7" fmla="*/ 0 w 1124184"/>
                  <a:gd name="connsiteY7" fmla="*/ 346659 h 509973"/>
                  <a:gd name="connsiteX8" fmla="*/ 209550 w 1124184"/>
                  <a:gd name="connsiteY8" fmla="*/ 93464 h 509973"/>
                  <a:gd name="connsiteX0" fmla="*/ 209550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209550 w 1124184"/>
                  <a:gd name="connsiteY8" fmla="*/ 93464 h 440123"/>
                  <a:gd name="connsiteX0" fmla="*/ 83708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83708 w 1124184"/>
                  <a:gd name="connsiteY8" fmla="*/ 93464 h 440123"/>
                  <a:gd name="connsiteX0" fmla="*/ 209549 w 1250025"/>
                  <a:gd name="connsiteY0" fmla="*/ 93464 h 440123"/>
                  <a:gd name="connsiteX1" fmla="*/ 378055 w 1250025"/>
                  <a:gd name="connsiteY1" fmla="*/ 0 h 440123"/>
                  <a:gd name="connsiteX2" fmla="*/ 1169261 w 1250025"/>
                  <a:gd name="connsiteY2" fmla="*/ 25400 h 440123"/>
                  <a:gd name="connsiteX3" fmla="*/ 1250025 w 1250025"/>
                  <a:gd name="connsiteY3" fmla="*/ 106164 h 440123"/>
                  <a:gd name="connsiteX4" fmla="*/ 1097625 w 1250025"/>
                  <a:gd name="connsiteY4" fmla="*/ 308559 h 440123"/>
                  <a:gd name="connsiteX5" fmla="*/ 947011 w 1250025"/>
                  <a:gd name="connsiteY5" fmla="*/ 440123 h 440123"/>
                  <a:gd name="connsiteX6" fmla="*/ 244705 w 1250025"/>
                  <a:gd name="connsiteY6" fmla="*/ 414723 h 440123"/>
                  <a:gd name="connsiteX7" fmla="*/ 0 w 1250025"/>
                  <a:gd name="connsiteY7" fmla="*/ 338162 h 440123"/>
                  <a:gd name="connsiteX8" fmla="*/ 209549 w 1250025"/>
                  <a:gd name="connsiteY8" fmla="*/ 93464 h 440123"/>
                  <a:gd name="connsiteX0" fmla="*/ 209549 w 1250025"/>
                  <a:gd name="connsiteY0" fmla="*/ 93464 h 516595"/>
                  <a:gd name="connsiteX1" fmla="*/ 378055 w 1250025"/>
                  <a:gd name="connsiteY1" fmla="*/ 0 h 516595"/>
                  <a:gd name="connsiteX2" fmla="*/ 1169261 w 1250025"/>
                  <a:gd name="connsiteY2" fmla="*/ 25400 h 516595"/>
                  <a:gd name="connsiteX3" fmla="*/ 1250025 w 1250025"/>
                  <a:gd name="connsiteY3" fmla="*/ 106164 h 516595"/>
                  <a:gd name="connsiteX4" fmla="*/ 1097625 w 1250025"/>
                  <a:gd name="connsiteY4" fmla="*/ 308559 h 516595"/>
                  <a:gd name="connsiteX5" fmla="*/ 852630 w 1250025"/>
                  <a:gd name="connsiteY5" fmla="*/ 516595 h 516595"/>
                  <a:gd name="connsiteX6" fmla="*/ 244705 w 1250025"/>
                  <a:gd name="connsiteY6" fmla="*/ 414723 h 516595"/>
                  <a:gd name="connsiteX7" fmla="*/ 0 w 1250025"/>
                  <a:gd name="connsiteY7" fmla="*/ 338162 h 516595"/>
                  <a:gd name="connsiteX8" fmla="*/ 209549 w 1250025"/>
                  <a:gd name="connsiteY8" fmla="*/ 93464 h 51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0025" h="516595">
                    <a:moveTo>
                      <a:pt x="209549" y="93464"/>
                    </a:moveTo>
                    <a:cubicBezTo>
                      <a:pt x="209549" y="48859"/>
                      <a:pt x="333450" y="0"/>
                      <a:pt x="378055" y="0"/>
                    </a:cubicBezTo>
                    <a:cubicBezTo>
                      <a:pt x="686240" y="0"/>
                      <a:pt x="861076" y="25400"/>
                      <a:pt x="1169261" y="25400"/>
                    </a:cubicBezTo>
                    <a:cubicBezTo>
                      <a:pt x="1213866" y="25400"/>
                      <a:pt x="1250025" y="61559"/>
                      <a:pt x="1250025" y="106164"/>
                    </a:cubicBezTo>
                    <a:lnTo>
                      <a:pt x="1097625" y="308559"/>
                    </a:lnTo>
                    <a:cubicBezTo>
                      <a:pt x="1097625" y="353164"/>
                      <a:pt x="897235" y="516595"/>
                      <a:pt x="852630" y="516595"/>
                    </a:cubicBezTo>
                    <a:lnTo>
                      <a:pt x="244705" y="414723"/>
                    </a:lnTo>
                    <a:cubicBezTo>
                      <a:pt x="200100" y="414723"/>
                      <a:pt x="0" y="382767"/>
                      <a:pt x="0" y="338162"/>
                    </a:cubicBezTo>
                    <a:lnTo>
                      <a:pt x="209549" y="93464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四角形: 角を丸くする 5">
                <a:extLst>
                  <a:ext uri="{FF2B5EF4-FFF2-40B4-BE49-F238E27FC236}">
                    <a16:creationId xmlns:a16="http://schemas.microsoft.com/office/drawing/2014/main" id="{3F47EBD4-4478-4248-8458-685B61E176E7}"/>
                  </a:ext>
                </a:extLst>
              </p:cNvPr>
              <p:cNvSpPr/>
              <p:nvPr/>
            </p:nvSpPr>
            <p:spPr>
              <a:xfrm rot="10800000">
                <a:off x="4065215" y="5049048"/>
                <a:ext cx="756920" cy="386069"/>
              </a:xfrm>
              <a:custGeom>
                <a:avLst/>
                <a:gdLst>
                  <a:gd name="connsiteX0" fmla="*/ 0 w 1086084"/>
                  <a:gd name="connsiteY0" fmla="*/ 80764 h 484573"/>
                  <a:gd name="connsiteX1" fmla="*/ 80764 w 1086084"/>
                  <a:gd name="connsiteY1" fmla="*/ 0 h 484573"/>
                  <a:gd name="connsiteX2" fmla="*/ 1005320 w 1086084"/>
                  <a:gd name="connsiteY2" fmla="*/ 0 h 484573"/>
                  <a:gd name="connsiteX3" fmla="*/ 1086084 w 1086084"/>
                  <a:gd name="connsiteY3" fmla="*/ 80764 h 484573"/>
                  <a:gd name="connsiteX4" fmla="*/ 1086084 w 1086084"/>
                  <a:gd name="connsiteY4" fmla="*/ 403809 h 484573"/>
                  <a:gd name="connsiteX5" fmla="*/ 1005320 w 1086084"/>
                  <a:gd name="connsiteY5" fmla="*/ 484573 h 484573"/>
                  <a:gd name="connsiteX6" fmla="*/ 80764 w 1086084"/>
                  <a:gd name="connsiteY6" fmla="*/ 484573 h 484573"/>
                  <a:gd name="connsiteX7" fmla="*/ 0 w 1086084"/>
                  <a:gd name="connsiteY7" fmla="*/ 403809 h 484573"/>
                  <a:gd name="connsiteX8" fmla="*/ 0 w 1086084"/>
                  <a:gd name="connsiteY8" fmla="*/ 80764 h 484573"/>
                  <a:gd name="connsiteX0" fmla="*/ 0 w 1086084"/>
                  <a:gd name="connsiteY0" fmla="*/ 1061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0 w 1086084"/>
                  <a:gd name="connsiteY8" fmla="*/ 1061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933684 w 1086084"/>
                  <a:gd name="connsiteY4" fmla="*/ 30855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209550 w 1124184"/>
                  <a:gd name="connsiteY0" fmla="*/ 93464 h 509973"/>
                  <a:gd name="connsiteX1" fmla="*/ 252214 w 1124184"/>
                  <a:gd name="connsiteY1" fmla="*/ 0 h 509973"/>
                  <a:gd name="connsiteX2" fmla="*/ 1043420 w 1124184"/>
                  <a:gd name="connsiteY2" fmla="*/ 25400 h 509973"/>
                  <a:gd name="connsiteX3" fmla="*/ 1124184 w 1124184"/>
                  <a:gd name="connsiteY3" fmla="*/ 106164 h 509973"/>
                  <a:gd name="connsiteX4" fmla="*/ 971784 w 1124184"/>
                  <a:gd name="connsiteY4" fmla="*/ 308559 h 509973"/>
                  <a:gd name="connsiteX5" fmla="*/ 821170 w 1124184"/>
                  <a:gd name="connsiteY5" fmla="*/ 440123 h 509973"/>
                  <a:gd name="connsiteX6" fmla="*/ 118864 w 1124184"/>
                  <a:gd name="connsiteY6" fmla="*/ 509973 h 509973"/>
                  <a:gd name="connsiteX7" fmla="*/ 0 w 1124184"/>
                  <a:gd name="connsiteY7" fmla="*/ 346659 h 509973"/>
                  <a:gd name="connsiteX8" fmla="*/ 209550 w 1124184"/>
                  <a:gd name="connsiteY8" fmla="*/ 93464 h 509973"/>
                  <a:gd name="connsiteX0" fmla="*/ 209550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209550 w 1124184"/>
                  <a:gd name="connsiteY8" fmla="*/ 93464 h 440123"/>
                  <a:gd name="connsiteX0" fmla="*/ 83708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83708 w 1124184"/>
                  <a:gd name="connsiteY8" fmla="*/ 93464 h 440123"/>
                  <a:gd name="connsiteX0" fmla="*/ 209549 w 1250025"/>
                  <a:gd name="connsiteY0" fmla="*/ 93464 h 440123"/>
                  <a:gd name="connsiteX1" fmla="*/ 378055 w 1250025"/>
                  <a:gd name="connsiteY1" fmla="*/ 0 h 440123"/>
                  <a:gd name="connsiteX2" fmla="*/ 1169261 w 1250025"/>
                  <a:gd name="connsiteY2" fmla="*/ 25400 h 440123"/>
                  <a:gd name="connsiteX3" fmla="*/ 1250025 w 1250025"/>
                  <a:gd name="connsiteY3" fmla="*/ 106164 h 440123"/>
                  <a:gd name="connsiteX4" fmla="*/ 1097625 w 1250025"/>
                  <a:gd name="connsiteY4" fmla="*/ 308559 h 440123"/>
                  <a:gd name="connsiteX5" fmla="*/ 947011 w 1250025"/>
                  <a:gd name="connsiteY5" fmla="*/ 440123 h 440123"/>
                  <a:gd name="connsiteX6" fmla="*/ 244705 w 1250025"/>
                  <a:gd name="connsiteY6" fmla="*/ 414723 h 440123"/>
                  <a:gd name="connsiteX7" fmla="*/ 0 w 1250025"/>
                  <a:gd name="connsiteY7" fmla="*/ 338162 h 440123"/>
                  <a:gd name="connsiteX8" fmla="*/ 209549 w 1250025"/>
                  <a:gd name="connsiteY8" fmla="*/ 93464 h 440123"/>
                  <a:gd name="connsiteX0" fmla="*/ 209549 w 1250025"/>
                  <a:gd name="connsiteY0" fmla="*/ 93464 h 516595"/>
                  <a:gd name="connsiteX1" fmla="*/ 378055 w 1250025"/>
                  <a:gd name="connsiteY1" fmla="*/ 0 h 516595"/>
                  <a:gd name="connsiteX2" fmla="*/ 1169261 w 1250025"/>
                  <a:gd name="connsiteY2" fmla="*/ 25400 h 516595"/>
                  <a:gd name="connsiteX3" fmla="*/ 1250025 w 1250025"/>
                  <a:gd name="connsiteY3" fmla="*/ 106164 h 516595"/>
                  <a:gd name="connsiteX4" fmla="*/ 1097625 w 1250025"/>
                  <a:gd name="connsiteY4" fmla="*/ 308559 h 516595"/>
                  <a:gd name="connsiteX5" fmla="*/ 852630 w 1250025"/>
                  <a:gd name="connsiteY5" fmla="*/ 516595 h 516595"/>
                  <a:gd name="connsiteX6" fmla="*/ 244705 w 1250025"/>
                  <a:gd name="connsiteY6" fmla="*/ 414723 h 516595"/>
                  <a:gd name="connsiteX7" fmla="*/ 0 w 1250025"/>
                  <a:gd name="connsiteY7" fmla="*/ 338162 h 516595"/>
                  <a:gd name="connsiteX8" fmla="*/ 209549 w 1250025"/>
                  <a:gd name="connsiteY8" fmla="*/ 93464 h 51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0025" h="516595">
                    <a:moveTo>
                      <a:pt x="209549" y="93464"/>
                    </a:moveTo>
                    <a:cubicBezTo>
                      <a:pt x="209549" y="48859"/>
                      <a:pt x="333450" y="0"/>
                      <a:pt x="378055" y="0"/>
                    </a:cubicBezTo>
                    <a:cubicBezTo>
                      <a:pt x="686240" y="0"/>
                      <a:pt x="861076" y="25400"/>
                      <a:pt x="1169261" y="25400"/>
                    </a:cubicBezTo>
                    <a:cubicBezTo>
                      <a:pt x="1213866" y="25400"/>
                      <a:pt x="1250025" y="61559"/>
                      <a:pt x="1250025" y="106164"/>
                    </a:cubicBezTo>
                    <a:lnTo>
                      <a:pt x="1097625" y="308559"/>
                    </a:lnTo>
                    <a:cubicBezTo>
                      <a:pt x="1097625" y="353164"/>
                      <a:pt x="897235" y="516595"/>
                      <a:pt x="852630" y="516595"/>
                    </a:cubicBezTo>
                    <a:lnTo>
                      <a:pt x="244705" y="414723"/>
                    </a:lnTo>
                    <a:cubicBezTo>
                      <a:pt x="200100" y="414723"/>
                      <a:pt x="0" y="382767"/>
                      <a:pt x="0" y="338162"/>
                    </a:cubicBezTo>
                    <a:lnTo>
                      <a:pt x="209549" y="93464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四角形: 角を丸くする 5">
                <a:extLst>
                  <a:ext uri="{FF2B5EF4-FFF2-40B4-BE49-F238E27FC236}">
                    <a16:creationId xmlns:a16="http://schemas.microsoft.com/office/drawing/2014/main" id="{380B4BB7-74D4-4C73-ABA2-B3B28DBC3105}"/>
                  </a:ext>
                </a:extLst>
              </p:cNvPr>
              <p:cNvSpPr/>
              <p:nvPr/>
            </p:nvSpPr>
            <p:spPr>
              <a:xfrm rot="10800000">
                <a:off x="4427165" y="5188748"/>
                <a:ext cx="756920" cy="386069"/>
              </a:xfrm>
              <a:custGeom>
                <a:avLst/>
                <a:gdLst>
                  <a:gd name="connsiteX0" fmla="*/ 0 w 1086084"/>
                  <a:gd name="connsiteY0" fmla="*/ 80764 h 484573"/>
                  <a:gd name="connsiteX1" fmla="*/ 80764 w 1086084"/>
                  <a:gd name="connsiteY1" fmla="*/ 0 h 484573"/>
                  <a:gd name="connsiteX2" fmla="*/ 1005320 w 1086084"/>
                  <a:gd name="connsiteY2" fmla="*/ 0 h 484573"/>
                  <a:gd name="connsiteX3" fmla="*/ 1086084 w 1086084"/>
                  <a:gd name="connsiteY3" fmla="*/ 80764 h 484573"/>
                  <a:gd name="connsiteX4" fmla="*/ 1086084 w 1086084"/>
                  <a:gd name="connsiteY4" fmla="*/ 403809 h 484573"/>
                  <a:gd name="connsiteX5" fmla="*/ 1005320 w 1086084"/>
                  <a:gd name="connsiteY5" fmla="*/ 484573 h 484573"/>
                  <a:gd name="connsiteX6" fmla="*/ 80764 w 1086084"/>
                  <a:gd name="connsiteY6" fmla="*/ 484573 h 484573"/>
                  <a:gd name="connsiteX7" fmla="*/ 0 w 1086084"/>
                  <a:gd name="connsiteY7" fmla="*/ 403809 h 484573"/>
                  <a:gd name="connsiteX8" fmla="*/ 0 w 1086084"/>
                  <a:gd name="connsiteY8" fmla="*/ 80764 h 484573"/>
                  <a:gd name="connsiteX0" fmla="*/ 0 w 1086084"/>
                  <a:gd name="connsiteY0" fmla="*/ 1061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0 w 1086084"/>
                  <a:gd name="connsiteY8" fmla="*/ 1061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1005320 w 1086084"/>
                  <a:gd name="connsiteY5" fmla="*/ 50997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1086084 w 1086084"/>
                  <a:gd name="connsiteY4" fmla="*/ 42920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171450 w 1086084"/>
                  <a:gd name="connsiteY0" fmla="*/ 93464 h 509973"/>
                  <a:gd name="connsiteX1" fmla="*/ 214114 w 1086084"/>
                  <a:gd name="connsiteY1" fmla="*/ 0 h 509973"/>
                  <a:gd name="connsiteX2" fmla="*/ 1005320 w 1086084"/>
                  <a:gd name="connsiteY2" fmla="*/ 25400 h 509973"/>
                  <a:gd name="connsiteX3" fmla="*/ 1086084 w 1086084"/>
                  <a:gd name="connsiteY3" fmla="*/ 106164 h 509973"/>
                  <a:gd name="connsiteX4" fmla="*/ 933684 w 1086084"/>
                  <a:gd name="connsiteY4" fmla="*/ 308559 h 509973"/>
                  <a:gd name="connsiteX5" fmla="*/ 783070 w 1086084"/>
                  <a:gd name="connsiteY5" fmla="*/ 440123 h 509973"/>
                  <a:gd name="connsiteX6" fmla="*/ 80764 w 1086084"/>
                  <a:gd name="connsiteY6" fmla="*/ 509973 h 509973"/>
                  <a:gd name="connsiteX7" fmla="*/ 0 w 1086084"/>
                  <a:gd name="connsiteY7" fmla="*/ 429209 h 509973"/>
                  <a:gd name="connsiteX8" fmla="*/ 171450 w 1086084"/>
                  <a:gd name="connsiteY8" fmla="*/ 93464 h 509973"/>
                  <a:gd name="connsiteX0" fmla="*/ 209550 w 1124184"/>
                  <a:gd name="connsiteY0" fmla="*/ 93464 h 509973"/>
                  <a:gd name="connsiteX1" fmla="*/ 252214 w 1124184"/>
                  <a:gd name="connsiteY1" fmla="*/ 0 h 509973"/>
                  <a:gd name="connsiteX2" fmla="*/ 1043420 w 1124184"/>
                  <a:gd name="connsiteY2" fmla="*/ 25400 h 509973"/>
                  <a:gd name="connsiteX3" fmla="*/ 1124184 w 1124184"/>
                  <a:gd name="connsiteY3" fmla="*/ 106164 h 509973"/>
                  <a:gd name="connsiteX4" fmla="*/ 971784 w 1124184"/>
                  <a:gd name="connsiteY4" fmla="*/ 308559 h 509973"/>
                  <a:gd name="connsiteX5" fmla="*/ 821170 w 1124184"/>
                  <a:gd name="connsiteY5" fmla="*/ 440123 h 509973"/>
                  <a:gd name="connsiteX6" fmla="*/ 118864 w 1124184"/>
                  <a:gd name="connsiteY6" fmla="*/ 509973 h 509973"/>
                  <a:gd name="connsiteX7" fmla="*/ 0 w 1124184"/>
                  <a:gd name="connsiteY7" fmla="*/ 346659 h 509973"/>
                  <a:gd name="connsiteX8" fmla="*/ 209550 w 1124184"/>
                  <a:gd name="connsiteY8" fmla="*/ 93464 h 509973"/>
                  <a:gd name="connsiteX0" fmla="*/ 209550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209550 w 1124184"/>
                  <a:gd name="connsiteY8" fmla="*/ 93464 h 440123"/>
                  <a:gd name="connsiteX0" fmla="*/ 83708 w 1124184"/>
                  <a:gd name="connsiteY0" fmla="*/ 93464 h 440123"/>
                  <a:gd name="connsiteX1" fmla="*/ 252214 w 1124184"/>
                  <a:gd name="connsiteY1" fmla="*/ 0 h 440123"/>
                  <a:gd name="connsiteX2" fmla="*/ 1043420 w 1124184"/>
                  <a:gd name="connsiteY2" fmla="*/ 25400 h 440123"/>
                  <a:gd name="connsiteX3" fmla="*/ 1124184 w 1124184"/>
                  <a:gd name="connsiteY3" fmla="*/ 106164 h 440123"/>
                  <a:gd name="connsiteX4" fmla="*/ 971784 w 1124184"/>
                  <a:gd name="connsiteY4" fmla="*/ 308559 h 440123"/>
                  <a:gd name="connsiteX5" fmla="*/ 821170 w 1124184"/>
                  <a:gd name="connsiteY5" fmla="*/ 440123 h 440123"/>
                  <a:gd name="connsiteX6" fmla="*/ 118864 w 1124184"/>
                  <a:gd name="connsiteY6" fmla="*/ 414723 h 440123"/>
                  <a:gd name="connsiteX7" fmla="*/ 0 w 1124184"/>
                  <a:gd name="connsiteY7" fmla="*/ 346659 h 440123"/>
                  <a:gd name="connsiteX8" fmla="*/ 83708 w 1124184"/>
                  <a:gd name="connsiteY8" fmla="*/ 93464 h 440123"/>
                  <a:gd name="connsiteX0" fmla="*/ 209549 w 1250025"/>
                  <a:gd name="connsiteY0" fmla="*/ 93464 h 440123"/>
                  <a:gd name="connsiteX1" fmla="*/ 378055 w 1250025"/>
                  <a:gd name="connsiteY1" fmla="*/ 0 h 440123"/>
                  <a:gd name="connsiteX2" fmla="*/ 1169261 w 1250025"/>
                  <a:gd name="connsiteY2" fmla="*/ 25400 h 440123"/>
                  <a:gd name="connsiteX3" fmla="*/ 1250025 w 1250025"/>
                  <a:gd name="connsiteY3" fmla="*/ 106164 h 440123"/>
                  <a:gd name="connsiteX4" fmla="*/ 1097625 w 1250025"/>
                  <a:gd name="connsiteY4" fmla="*/ 308559 h 440123"/>
                  <a:gd name="connsiteX5" fmla="*/ 947011 w 1250025"/>
                  <a:gd name="connsiteY5" fmla="*/ 440123 h 440123"/>
                  <a:gd name="connsiteX6" fmla="*/ 244705 w 1250025"/>
                  <a:gd name="connsiteY6" fmla="*/ 414723 h 440123"/>
                  <a:gd name="connsiteX7" fmla="*/ 0 w 1250025"/>
                  <a:gd name="connsiteY7" fmla="*/ 338162 h 440123"/>
                  <a:gd name="connsiteX8" fmla="*/ 209549 w 1250025"/>
                  <a:gd name="connsiteY8" fmla="*/ 93464 h 440123"/>
                  <a:gd name="connsiteX0" fmla="*/ 209549 w 1250025"/>
                  <a:gd name="connsiteY0" fmla="*/ 93464 h 516595"/>
                  <a:gd name="connsiteX1" fmla="*/ 378055 w 1250025"/>
                  <a:gd name="connsiteY1" fmla="*/ 0 h 516595"/>
                  <a:gd name="connsiteX2" fmla="*/ 1169261 w 1250025"/>
                  <a:gd name="connsiteY2" fmla="*/ 25400 h 516595"/>
                  <a:gd name="connsiteX3" fmla="*/ 1250025 w 1250025"/>
                  <a:gd name="connsiteY3" fmla="*/ 106164 h 516595"/>
                  <a:gd name="connsiteX4" fmla="*/ 1097625 w 1250025"/>
                  <a:gd name="connsiteY4" fmla="*/ 308559 h 516595"/>
                  <a:gd name="connsiteX5" fmla="*/ 852630 w 1250025"/>
                  <a:gd name="connsiteY5" fmla="*/ 516595 h 516595"/>
                  <a:gd name="connsiteX6" fmla="*/ 244705 w 1250025"/>
                  <a:gd name="connsiteY6" fmla="*/ 414723 h 516595"/>
                  <a:gd name="connsiteX7" fmla="*/ 0 w 1250025"/>
                  <a:gd name="connsiteY7" fmla="*/ 338162 h 516595"/>
                  <a:gd name="connsiteX8" fmla="*/ 209549 w 1250025"/>
                  <a:gd name="connsiteY8" fmla="*/ 93464 h 51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0025" h="516595">
                    <a:moveTo>
                      <a:pt x="209549" y="93464"/>
                    </a:moveTo>
                    <a:cubicBezTo>
                      <a:pt x="209549" y="48859"/>
                      <a:pt x="333450" y="0"/>
                      <a:pt x="378055" y="0"/>
                    </a:cubicBezTo>
                    <a:cubicBezTo>
                      <a:pt x="686240" y="0"/>
                      <a:pt x="861076" y="25400"/>
                      <a:pt x="1169261" y="25400"/>
                    </a:cubicBezTo>
                    <a:cubicBezTo>
                      <a:pt x="1213866" y="25400"/>
                      <a:pt x="1250025" y="61559"/>
                      <a:pt x="1250025" y="106164"/>
                    </a:cubicBezTo>
                    <a:lnTo>
                      <a:pt x="1097625" y="308559"/>
                    </a:lnTo>
                    <a:cubicBezTo>
                      <a:pt x="1097625" y="353164"/>
                      <a:pt x="897235" y="516595"/>
                      <a:pt x="852630" y="516595"/>
                    </a:cubicBezTo>
                    <a:lnTo>
                      <a:pt x="244705" y="414723"/>
                    </a:lnTo>
                    <a:cubicBezTo>
                      <a:pt x="200100" y="414723"/>
                      <a:pt x="0" y="382767"/>
                      <a:pt x="0" y="338162"/>
                    </a:cubicBezTo>
                    <a:lnTo>
                      <a:pt x="209549" y="93464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7AC4DF59-879B-46C4-A9A6-3F5698831A17}"/>
                </a:ext>
              </a:extLst>
            </p:cNvPr>
            <p:cNvGrpSpPr/>
            <p:nvPr/>
          </p:nvGrpSpPr>
          <p:grpSpPr>
            <a:xfrm rot="336555">
              <a:off x="495401" y="4331469"/>
              <a:ext cx="778971" cy="311156"/>
              <a:chOff x="4822672" y="4103987"/>
              <a:chExt cx="1279255" cy="408650"/>
            </a:xfrm>
          </p:grpSpPr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4AB2AF97-F37B-4F32-89B0-2243E7E85F0F}"/>
                  </a:ext>
                </a:extLst>
              </p:cNvPr>
              <p:cNvSpPr/>
              <p:nvPr/>
            </p:nvSpPr>
            <p:spPr>
              <a:xfrm>
                <a:off x="4896183" y="4173837"/>
                <a:ext cx="1132236" cy="338800"/>
              </a:xfrm>
              <a:custGeom>
                <a:avLst/>
                <a:gdLst>
                  <a:gd name="connsiteX0" fmla="*/ 566117 w 1132236"/>
                  <a:gd name="connsiteY0" fmla="*/ 0 h 338800"/>
                  <a:gd name="connsiteX1" fmla="*/ 1105211 w 1132236"/>
                  <a:gd name="connsiteY1" fmla="*/ 271471 h 338800"/>
                  <a:gd name="connsiteX2" fmla="*/ 1132236 w 1132236"/>
                  <a:gd name="connsiteY2" fmla="*/ 338800 h 338800"/>
                  <a:gd name="connsiteX3" fmla="*/ 0 w 1132236"/>
                  <a:gd name="connsiteY3" fmla="*/ 338800 h 338800"/>
                  <a:gd name="connsiteX4" fmla="*/ 27023 w 1132236"/>
                  <a:gd name="connsiteY4" fmla="*/ 271471 h 338800"/>
                  <a:gd name="connsiteX5" fmla="*/ 566117 w 1132236"/>
                  <a:gd name="connsiteY5" fmla="*/ 0 h 33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2236" h="338800">
                    <a:moveTo>
                      <a:pt x="566117" y="0"/>
                    </a:moveTo>
                    <a:cubicBezTo>
                      <a:pt x="811059" y="0"/>
                      <a:pt x="1020494" y="112494"/>
                      <a:pt x="1105211" y="271471"/>
                    </a:cubicBezTo>
                    <a:lnTo>
                      <a:pt x="1132236" y="338800"/>
                    </a:lnTo>
                    <a:lnTo>
                      <a:pt x="0" y="338800"/>
                    </a:lnTo>
                    <a:lnTo>
                      <a:pt x="27023" y="271471"/>
                    </a:lnTo>
                    <a:cubicBezTo>
                      <a:pt x="111740" y="112494"/>
                      <a:pt x="321175" y="0"/>
                      <a:pt x="56611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DB15B0B9-685F-43F4-9DE8-ABA1C4B14FE9}"/>
                  </a:ext>
                </a:extLst>
              </p:cNvPr>
              <p:cNvSpPr/>
              <p:nvPr/>
            </p:nvSpPr>
            <p:spPr>
              <a:xfrm>
                <a:off x="4822672" y="4103987"/>
                <a:ext cx="1279255" cy="408650"/>
              </a:xfrm>
              <a:custGeom>
                <a:avLst/>
                <a:gdLst>
                  <a:gd name="connsiteX0" fmla="*/ 639627 w 1279255"/>
                  <a:gd name="connsiteY0" fmla="*/ 0 h 408650"/>
                  <a:gd name="connsiteX1" fmla="*/ 1269220 w 1279255"/>
                  <a:gd name="connsiteY1" fmla="*/ 342257 h 408650"/>
                  <a:gd name="connsiteX2" fmla="*/ 1279255 w 1279255"/>
                  <a:gd name="connsiteY2" fmla="*/ 408650 h 408650"/>
                  <a:gd name="connsiteX3" fmla="*/ 1205747 w 1279255"/>
                  <a:gd name="connsiteY3" fmla="*/ 408650 h 408650"/>
                  <a:gd name="connsiteX4" fmla="*/ 1178722 w 1279255"/>
                  <a:gd name="connsiteY4" fmla="*/ 341321 h 408650"/>
                  <a:gd name="connsiteX5" fmla="*/ 639628 w 1279255"/>
                  <a:gd name="connsiteY5" fmla="*/ 69850 h 408650"/>
                  <a:gd name="connsiteX6" fmla="*/ 100534 w 1279255"/>
                  <a:gd name="connsiteY6" fmla="*/ 341321 h 408650"/>
                  <a:gd name="connsiteX7" fmla="*/ 73511 w 1279255"/>
                  <a:gd name="connsiteY7" fmla="*/ 408650 h 408650"/>
                  <a:gd name="connsiteX8" fmla="*/ 0 w 1279255"/>
                  <a:gd name="connsiteY8" fmla="*/ 408650 h 408650"/>
                  <a:gd name="connsiteX9" fmla="*/ 10035 w 1279255"/>
                  <a:gd name="connsiteY9" fmla="*/ 342257 h 408650"/>
                  <a:gd name="connsiteX10" fmla="*/ 639627 w 1279255"/>
                  <a:gd name="connsiteY10" fmla="*/ 0 h 40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79255" h="408650">
                    <a:moveTo>
                      <a:pt x="639627" y="0"/>
                    </a:moveTo>
                    <a:cubicBezTo>
                      <a:pt x="950187" y="0"/>
                      <a:pt x="1209295" y="146931"/>
                      <a:pt x="1269220" y="342257"/>
                    </a:cubicBezTo>
                    <a:lnTo>
                      <a:pt x="1279255" y="408650"/>
                    </a:lnTo>
                    <a:lnTo>
                      <a:pt x="1205747" y="408650"/>
                    </a:lnTo>
                    <a:lnTo>
                      <a:pt x="1178722" y="341321"/>
                    </a:lnTo>
                    <a:cubicBezTo>
                      <a:pt x="1094005" y="182344"/>
                      <a:pt x="884570" y="69850"/>
                      <a:pt x="639628" y="69850"/>
                    </a:cubicBezTo>
                    <a:cubicBezTo>
                      <a:pt x="394686" y="69850"/>
                      <a:pt x="185251" y="182344"/>
                      <a:pt x="100534" y="341321"/>
                    </a:cubicBezTo>
                    <a:lnTo>
                      <a:pt x="73511" y="408650"/>
                    </a:lnTo>
                    <a:lnTo>
                      <a:pt x="0" y="408650"/>
                    </a:lnTo>
                    <a:lnTo>
                      <a:pt x="10035" y="342257"/>
                    </a:lnTo>
                    <a:cubicBezTo>
                      <a:pt x="69959" y="146931"/>
                      <a:pt x="329068" y="0"/>
                      <a:pt x="639627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F553D4A0-79FF-4A5D-AB7A-03D83CF51B91}"/>
                </a:ext>
              </a:extLst>
            </p:cNvPr>
            <p:cNvGrpSpPr/>
            <p:nvPr/>
          </p:nvGrpSpPr>
          <p:grpSpPr>
            <a:xfrm rot="20922338">
              <a:off x="654151" y="4521969"/>
              <a:ext cx="778971" cy="311156"/>
              <a:chOff x="4822672" y="4103987"/>
              <a:chExt cx="1279255" cy="408650"/>
            </a:xfrm>
          </p:grpSpPr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B2B10613-6AFB-4104-B7C7-35CBA58B0F70}"/>
                  </a:ext>
                </a:extLst>
              </p:cNvPr>
              <p:cNvSpPr/>
              <p:nvPr/>
            </p:nvSpPr>
            <p:spPr>
              <a:xfrm>
                <a:off x="4896183" y="4173837"/>
                <a:ext cx="1132236" cy="338800"/>
              </a:xfrm>
              <a:custGeom>
                <a:avLst/>
                <a:gdLst>
                  <a:gd name="connsiteX0" fmla="*/ 566117 w 1132236"/>
                  <a:gd name="connsiteY0" fmla="*/ 0 h 338800"/>
                  <a:gd name="connsiteX1" fmla="*/ 1105211 w 1132236"/>
                  <a:gd name="connsiteY1" fmla="*/ 271471 h 338800"/>
                  <a:gd name="connsiteX2" fmla="*/ 1132236 w 1132236"/>
                  <a:gd name="connsiteY2" fmla="*/ 338800 h 338800"/>
                  <a:gd name="connsiteX3" fmla="*/ 0 w 1132236"/>
                  <a:gd name="connsiteY3" fmla="*/ 338800 h 338800"/>
                  <a:gd name="connsiteX4" fmla="*/ 27023 w 1132236"/>
                  <a:gd name="connsiteY4" fmla="*/ 271471 h 338800"/>
                  <a:gd name="connsiteX5" fmla="*/ 566117 w 1132236"/>
                  <a:gd name="connsiteY5" fmla="*/ 0 h 33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2236" h="338800">
                    <a:moveTo>
                      <a:pt x="566117" y="0"/>
                    </a:moveTo>
                    <a:cubicBezTo>
                      <a:pt x="811059" y="0"/>
                      <a:pt x="1020494" y="112494"/>
                      <a:pt x="1105211" y="271471"/>
                    </a:cubicBezTo>
                    <a:lnTo>
                      <a:pt x="1132236" y="338800"/>
                    </a:lnTo>
                    <a:lnTo>
                      <a:pt x="0" y="338800"/>
                    </a:lnTo>
                    <a:lnTo>
                      <a:pt x="27023" y="271471"/>
                    </a:lnTo>
                    <a:cubicBezTo>
                      <a:pt x="111740" y="112494"/>
                      <a:pt x="321175" y="0"/>
                      <a:pt x="56611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9B9B9D24-EC29-46B1-9513-8234E7C9ED07}"/>
                  </a:ext>
                </a:extLst>
              </p:cNvPr>
              <p:cNvSpPr/>
              <p:nvPr/>
            </p:nvSpPr>
            <p:spPr>
              <a:xfrm>
                <a:off x="4822672" y="4103987"/>
                <a:ext cx="1279255" cy="408650"/>
              </a:xfrm>
              <a:custGeom>
                <a:avLst/>
                <a:gdLst>
                  <a:gd name="connsiteX0" fmla="*/ 639627 w 1279255"/>
                  <a:gd name="connsiteY0" fmla="*/ 0 h 408650"/>
                  <a:gd name="connsiteX1" fmla="*/ 1269220 w 1279255"/>
                  <a:gd name="connsiteY1" fmla="*/ 342257 h 408650"/>
                  <a:gd name="connsiteX2" fmla="*/ 1279255 w 1279255"/>
                  <a:gd name="connsiteY2" fmla="*/ 408650 h 408650"/>
                  <a:gd name="connsiteX3" fmla="*/ 1205747 w 1279255"/>
                  <a:gd name="connsiteY3" fmla="*/ 408650 h 408650"/>
                  <a:gd name="connsiteX4" fmla="*/ 1178722 w 1279255"/>
                  <a:gd name="connsiteY4" fmla="*/ 341321 h 408650"/>
                  <a:gd name="connsiteX5" fmla="*/ 639628 w 1279255"/>
                  <a:gd name="connsiteY5" fmla="*/ 69850 h 408650"/>
                  <a:gd name="connsiteX6" fmla="*/ 100534 w 1279255"/>
                  <a:gd name="connsiteY6" fmla="*/ 341321 h 408650"/>
                  <a:gd name="connsiteX7" fmla="*/ 73511 w 1279255"/>
                  <a:gd name="connsiteY7" fmla="*/ 408650 h 408650"/>
                  <a:gd name="connsiteX8" fmla="*/ 0 w 1279255"/>
                  <a:gd name="connsiteY8" fmla="*/ 408650 h 408650"/>
                  <a:gd name="connsiteX9" fmla="*/ 10035 w 1279255"/>
                  <a:gd name="connsiteY9" fmla="*/ 342257 h 408650"/>
                  <a:gd name="connsiteX10" fmla="*/ 639627 w 1279255"/>
                  <a:gd name="connsiteY10" fmla="*/ 0 h 40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79255" h="408650">
                    <a:moveTo>
                      <a:pt x="639627" y="0"/>
                    </a:moveTo>
                    <a:cubicBezTo>
                      <a:pt x="950187" y="0"/>
                      <a:pt x="1209295" y="146931"/>
                      <a:pt x="1269220" y="342257"/>
                    </a:cubicBezTo>
                    <a:lnTo>
                      <a:pt x="1279255" y="408650"/>
                    </a:lnTo>
                    <a:lnTo>
                      <a:pt x="1205747" y="408650"/>
                    </a:lnTo>
                    <a:lnTo>
                      <a:pt x="1178722" y="341321"/>
                    </a:lnTo>
                    <a:cubicBezTo>
                      <a:pt x="1094005" y="182344"/>
                      <a:pt x="884570" y="69850"/>
                      <a:pt x="639628" y="69850"/>
                    </a:cubicBezTo>
                    <a:cubicBezTo>
                      <a:pt x="394686" y="69850"/>
                      <a:pt x="185251" y="182344"/>
                      <a:pt x="100534" y="341321"/>
                    </a:cubicBezTo>
                    <a:lnTo>
                      <a:pt x="73511" y="408650"/>
                    </a:lnTo>
                    <a:lnTo>
                      <a:pt x="0" y="408650"/>
                    </a:lnTo>
                    <a:lnTo>
                      <a:pt x="10035" y="342257"/>
                    </a:lnTo>
                    <a:cubicBezTo>
                      <a:pt x="69959" y="146931"/>
                      <a:pt x="329068" y="0"/>
                      <a:pt x="639627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55C14E68-1EAD-4920-9B1C-63CE799CCA00}"/>
                </a:ext>
              </a:extLst>
            </p:cNvPr>
            <p:cNvSpPr/>
            <p:nvPr/>
          </p:nvSpPr>
          <p:spPr>
            <a:xfrm>
              <a:off x="162401" y="4769184"/>
              <a:ext cx="3219531" cy="890918"/>
            </a:xfrm>
            <a:custGeom>
              <a:avLst/>
              <a:gdLst>
                <a:gd name="connsiteX0" fmla="*/ 99326 w 3219531"/>
                <a:gd name="connsiteY0" fmla="*/ 255606 h 890918"/>
                <a:gd name="connsiteX1" fmla="*/ 113740 w 3219531"/>
                <a:gd name="connsiteY1" fmla="*/ 271925 h 890918"/>
                <a:gd name="connsiteX2" fmla="*/ 1610749 w 3219531"/>
                <a:gd name="connsiteY2" fmla="*/ 805193 h 890918"/>
                <a:gd name="connsiteX3" fmla="*/ 3107758 w 3219531"/>
                <a:gd name="connsiteY3" fmla="*/ 271925 h 890918"/>
                <a:gd name="connsiteX4" fmla="*/ 3115055 w 3219531"/>
                <a:gd name="connsiteY4" fmla="*/ 263664 h 890918"/>
                <a:gd name="connsiteX5" fmla="*/ 3068910 w 3219531"/>
                <a:gd name="connsiteY5" fmla="*/ 355612 h 890918"/>
                <a:gd name="connsiteX6" fmla="*/ 3021251 w 3219531"/>
                <a:gd name="connsiteY6" fmla="*/ 436041 h 890918"/>
                <a:gd name="connsiteX7" fmla="*/ 2976684 w 3219531"/>
                <a:gd name="connsiteY7" fmla="*/ 474562 h 890918"/>
                <a:gd name="connsiteX8" fmla="*/ 1610749 w 3219531"/>
                <a:gd name="connsiteY8" fmla="*/ 890918 h 890918"/>
                <a:gd name="connsiteX9" fmla="*/ 244815 w 3219531"/>
                <a:gd name="connsiteY9" fmla="*/ 474562 h 890918"/>
                <a:gd name="connsiteX10" fmla="*/ 190524 w 3219531"/>
                <a:gd name="connsiteY10" fmla="*/ 427637 h 890918"/>
                <a:gd name="connsiteX11" fmla="*/ 148587 w 3219531"/>
                <a:gd name="connsiteY11" fmla="*/ 355612 h 890918"/>
                <a:gd name="connsiteX12" fmla="*/ 0 w 3219531"/>
                <a:gd name="connsiteY12" fmla="*/ 0 h 890918"/>
                <a:gd name="connsiteX13" fmla="*/ 34252 w 3219531"/>
                <a:gd name="connsiteY13" fmla="*/ 48582 h 890918"/>
                <a:gd name="connsiteX14" fmla="*/ 1610749 w 3219531"/>
                <a:gd name="connsiteY14" fmla="*/ 671843 h 890918"/>
                <a:gd name="connsiteX15" fmla="*/ 3187247 w 3219531"/>
                <a:gd name="connsiteY15" fmla="*/ 48582 h 890918"/>
                <a:gd name="connsiteX16" fmla="*/ 3219531 w 3219531"/>
                <a:gd name="connsiteY16" fmla="*/ 2791 h 890918"/>
                <a:gd name="connsiteX17" fmla="*/ 3195881 w 3219531"/>
                <a:gd name="connsiteY17" fmla="*/ 77818 h 890918"/>
                <a:gd name="connsiteX18" fmla="*/ 3158957 w 3219531"/>
                <a:gd name="connsiteY18" fmla="*/ 167626 h 890918"/>
                <a:gd name="connsiteX19" fmla="*/ 3078586 w 3219531"/>
                <a:gd name="connsiteY19" fmla="*/ 253134 h 890918"/>
                <a:gd name="connsiteX20" fmla="*/ 1610749 w 3219531"/>
                <a:gd name="connsiteY20" fmla="*/ 757568 h 890918"/>
                <a:gd name="connsiteX21" fmla="*/ 142912 w 3219531"/>
                <a:gd name="connsiteY21" fmla="*/ 253134 h 890918"/>
                <a:gd name="connsiteX22" fmla="*/ 58488 w 3219531"/>
                <a:gd name="connsiteY22" fmla="*/ 163314 h 890918"/>
                <a:gd name="connsiteX23" fmla="*/ 24025 w 3219531"/>
                <a:gd name="connsiteY23" fmla="*/ 77818 h 89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19531" h="890918">
                  <a:moveTo>
                    <a:pt x="99326" y="255606"/>
                  </a:moveTo>
                  <a:lnTo>
                    <a:pt x="113740" y="271925"/>
                  </a:lnTo>
                  <a:cubicBezTo>
                    <a:pt x="427423" y="592397"/>
                    <a:pt x="980638" y="805193"/>
                    <a:pt x="1610749" y="805193"/>
                  </a:cubicBezTo>
                  <a:cubicBezTo>
                    <a:pt x="2240860" y="805193"/>
                    <a:pt x="2794076" y="592397"/>
                    <a:pt x="3107758" y="271925"/>
                  </a:cubicBezTo>
                  <a:lnTo>
                    <a:pt x="3115055" y="263664"/>
                  </a:lnTo>
                  <a:lnTo>
                    <a:pt x="3068910" y="355612"/>
                  </a:lnTo>
                  <a:lnTo>
                    <a:pt x="3021251" y="436041"/>
                  </a:lnTo>
                  <a:lnTo>
                    <a:pt x="2976684" y="474562"/>
                  </a:lnTo>
                  <a:cubicBezTo>
                    <a:pt x="2652012" y="728841"/>
                    <a:pt x="2160664" y="890918"/>
                    <a:pt x="1610749" y="890918"/>
                  </a:cubicBezTo>
                  <a:cubicBezTo>
                    <a:pt x="1060834" y="890918"/>
                    <a:pt x="569486" y="728841"/>
                    <a:pt x="244815" y="474562"/>
                  </a:cubicBezTo>
                  <a:lnTo>
                    <a:pt x="190524" y="427637"/>
                  </a:lnTo>
                  <a:lnTo>
                    <a:pt x="148587" y="355612"/>
                  </a:lnTo>
                  <a:close/>
                  <a:moveTo>
                    <a:pt x="0" y="0"/>
                  </a:moveTo>
                  <a:lnTo>
                    <a:pt x="34252" y="48582"/>
                  </a:lnTo>
                  <a:cubicBezTo>
                    <a:pt x="327474" y="418598"/>
                    <a:pt x="923355" y="671843"/>
                    <a:pt x="1610749" y="671843"/>
                  </a:cubicBezTo>
                  <a:cubicBezTo>
                    <a:pt x="2298143" y="671843"/>
                    <a:pt x="2894025" y="418598"/>
                    <a:pt x="3187247" y="48582"/>
                  </a:cubicBezTo>
                  <a:lnTo>
                    <a:pt x="3219531" y="2791"/>
                  </a:lnTo>
                  <a:lnTo>
                    <a:pt x="3195881" y="77818"/>
                  </a:lnTo>
                  <a:lnTo>
                    <a:pt x="3158957" y="167626"/>
                  </a:lnTo>
                  <a:lnTo>
                    <a:pt x="3078586" y="253134"/>
                  </a:lnTo>
                  <a:cubicBezTo>
                    <a:pt x="2760477" y="557473"/>
                    <a:pt x="2221766" y="757568"/>
                    <a:pt x="1610749" y="757568"/>
                  </a:cubicBezTo>
                  <a:cubicBezTo>
                    <a:pt x="999732" y="757568"/>
                    <a:pt x="461021" y="557473"/>
                    <a:pt x="142912" y="253134"/>
                  </a:cubicBezTo>
                  <a:lnTo>
                    <a:pt x="58488" y="163314"/>
                  </a:lnTo>
                  <a:lnTo>
                    <a:pt x="24025" y="77818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C1077F4D-A217-4E7F-B959-7EAC588F2870}"/>
              </a:ext>
            </a:extLst>
          </p:cNvPr>
          <p:cNvGrpSpPr/>
          <p:nvPr/>
        </p:nvGrpSpPr>
        <p:grpSpPr>
          <a:xfrm>
            <a:off x="3688318" y="4579276"/>
            <a:ext cx="2559835" cy="1011392"/>
            <a:chOff x="172636" y="1936236"/>
            <a:chExt cx="4900804" cy="1936310"/>
          </a:xfrm>
        </p:grpSpPr>
        <p:sp>
          <p:nvSpPr>
            <p:cNvPr id="724" name="台形 723">
              <a:extLst>
                <a:ext uri="{FF2B5EF4-FFF2-40B4-BE49-F238E27FC236}">
                  <a16:creationId xmlns:a16="http://schemas.microsoft.com/office/drawing/2014/main" id="{4825E58A-324B-48A4-A581-330DCE0C3E98}"/>
                </a:ext>
              </a:extLst>
            </p:cNvPr>
            <p:cNvSpPr/>
            <p:nvPr/>
          </p:nvSpPr>
          <p:spPr>
            <a:xfrm flipV="1">
              <a:off x="793377" y="2468981"/>
              <a:ext cx="3677093" cy="423371"/>
            </a:xfrm>
            <a:prstGeom prst="trapezoid">
              <a:avLst>
                <a:gd name="adj" fmla="val 93966"/>
              </a:avLst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正方形/長方形 724">
              <a:extLst>
                <a:ext uri="{FF2B5EF4-FFF2-40B4-BE49-F238E27FC236}">
                  <a16:creationId xmlns:a16="http://schemas.microsoft.com/office/drawing/2014/main" id="{A5AB65FE-7E2B-423F-AADB-5AC75B5E05A1}"/>
                </a:ext>
              </a:extLst>
            </p:cNvPr>
            <p:cNvSpPr/>
            <p:nvPr/>
          </p:nvSpPr>
          <p:spPr>
            <a:xfrm>
              <a:off x="1386297" y="2573598"/>
              <a:ext cx="2456079" cy="23250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260EBEE2-9C1E-4BD3-AE3E-0AF8D0EA1FA9}"/>
                </a:ext>
              </a:extLst>
            </p:cNvPr>
            <p:cNvGrpSpPr/>
            <p:nvPr/>
          </p:nvGrpSpPr>
          <p:grpSpPr>
            <a:xfrm>
              <a:off x="1091452" y="2553947"/>
              <a:ext cx="3043146" cy="285556"/>
              <a:chOff x="6048375" y="2582800"/>
              <a:chExt cx="3043146" cy="333875"/>
            </a:xfrm>
          </p:grpSpPr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6E9401CE-596A-4E72-8412-7D2C507FABFA}"/>
                  </a:ext>
                </a:extLst>
              </p:cNvPr>
              <p:cNvSpPr/>
              <p:nvPr/>
            </p:nvSpPr>
            <p:spPr>
              <a:xfrm>
                <a:off x="6096318" y="2582800"/>
                <a:ext cx="2947260" cy="296131"/>
              </a:xfrm>
              <a:custGeom>
                <a:avLst/>
                <a:gdLst>
                  <a:gd name="connsiteX0" fmla="*/ 2324527 w 2947260"/>
                  <a:gd name="connsiteY0" fmla="*/ 24170 h 296131"/>
                  <a:gd name="connsiteX1" fmla="*/ 2324527 w 2947260"/>
                  <a:gd name="connsiteY1" fmla="*/ 140993 h 296131"/>
                  <a:gd name="connsiteX2" fmla="*/ 2672762 w 2947260"/>
                  <a:gd name="connsiteY2" fmla="*/ 140993 h 296131"/>
                  <a:gd name="connsiteX3" fmla="*/ 2672762 w 2947260"/>
                  <a:gd name="connsiteY3" fmla="*/ 24170 h 296131"/>
                  <a:gd name="connsiteX4" fmla="*/ 1919715 w 2947260"/>
                  <a:gd name="connsiteY4" fmla="*/ 24170 h 296131"/>
                  <a:gd name="connsiteX5" fmla="*/ 1919715 w 2947260"/>
                  <a:gd name="connsiteY5" fmla="*/ 140993 h 296131"/>
                  <a:gd name="connsiteX6" fmla="*/ 2296524 w 2947260"/>
                  <a:gd name="connsiteY6" fmla="*/ 140993 h 296131"/>
                  <a:gd name="connsiteX7" fmla="*/ 2296524 w 2947260"/>
                  <a:gd name="connsiteY7" fmla="*/ 24170 h 296131"/>
                  <a:gd name="connsiteX8" fmla="*/ 1488709 w 2947260"/>
                  <a:gd name="connsiteY8" fmla="*/ 24170 h 296131"/>
                  <a:gd name="connsiteX9" fmla="*/ 1488709 w 2947260"/>
                  <a:gd name="connsiteY9" fmla="*/ 140993 h 296131"/>
                  <a:gd name="connsiteX10" fmla="*/ 1891712 w 2947260"/>
                  <a:gd name="connsiteY10" fmla="*/ 140993 h 296131"/>
                  <a:gd name="connsiteX11" fmla="*/ 1891712 w 2947260"/>
                  <a:gd name="connsiteY11" fmla="*/ 24170 h 296131"/>
                  <a:gd name="connsiteX12" fmla="*/ 1055321 w 2947260"/>
                  <a:gd name="connsiteY12" fmla="*/ 24170 h 296131"/>
                  <a:gd name="connsiteX13" fmla="*/ 1055321 w 2947260"/>
                  <a:gd name="connsiteY13" fmla="*/ 140993 h 296131"/>
                  <a:gd name="connsiteX14" fmla="*/ 1460706 w 2947260"/>
                  <a:gd name="connsiteY14" fmla="*/ 140993 h 296131"/>
                  <a:gd name="connsiteX15" fmla="*/ 1460706 w 2947260"/>
                  <a:gd name="connsiteY15" fmla="*/ 24170 h 296131"/>
                  <a:gd name="connsiteX16" fmla="*/ 644131 w 2947260"/>
                  <a:gd name="connsiteY16" fmla="*/ 24170 h 296131"/>
                  <a:gd name="connsiteX17" fmla="*/ 644131 w 2947260"/>
                  <a:gd name="connsiteY17" fmla="*/ 140993 h 296131"/>
                  <a:gd name="connsiteX18" fmla="*/ 1027318 w 2947260"/>
                  <a:gd name="connsiteY18" fmla="*/ 140993 h 296131"/>
                  <a:gd name="connsiteX19" fmla="*/ 1027318 w 2947260"/>
                  <a:gd name="connsiteY19" fmla="*/ 24170 h 296131"/>
                  <a:gd name="connsiteX20" fmla="*/ 276652 w 2947260"/>
                  <a:gd name="connsiteY20" fmla="*/ 24170 h 296131"/>
                  <a:gd name="connsiteX21" fmla="*/ 276652 w 2947260"/>
                  <a:gd name="connsiteY21" fmla="*/ 140993 h 296131"/>
                  <a:gd name="connsiteX22" fmla="*/ 616128 w 2947260"/>
                  <a:gd name="connsiteY22" fmla="*/ 140993 h 296131"/>
                  <a:gd name="connsiteX23" fmla="*/ 616128 w 2947260"/>
                  <a:gd name="connsiteY23" fmla="*/ 24170 h 296131"/>
                  <a:gd name="connsiteX24" fmla="*/ 0 w 2947260"/>
                  <a:gd name="connsiteY24" fmla="*/ 0 h 296131"/>
                  <a:gd name="connsiteX25" fmla="*/ 2947260 w 2947260"/>
                  <a:gd name="connsiteY25" fmla="*/ 0 h 296131"/>
                  <a:gd name="connsiteX26" fmla="*/ 2947260 w 2947260"/>
                  <a:gd name="connsiteY26" fmla="*/ 24170 h 296131"/>
                  <a:gd name="connsiteX27" fmla="*/ 2700765 w 2947260"/>
                  <a:gd name="connsiteY27" fmla="*/ 24170 h 296131"/>
                  <a:gd name="connsiteX28" fmla="*/ 2700765 w 2947260"/>
                  <a:gd name="connsiteY28" fmla="*/ 140993 h 296131"/>
                  <a:gd name="connsiteX29" fmla="*/ 2947260 w 2947260"/>
                  <a:gd name="connsiteY29" fmla="*/ 140993 h 296131"/>
                  <a:gd name="connsiteX30" fmla="*/ 2947260 w 2947260"/>
                  <a:gd name="connsiteY30" fmla="*/ 165163 h 296131"/>
                  <a:gd name="connsiteX31" fmla="*/ 2700765 w 2947260"/>
                  <a:gd name="connsiteY31" fmla="*/ 165163 h 296131"/>
                  <a:gd name="connsiteX32" fmla="*/ 2700765 w 2947260"/>
                  <a:gd name="connsiteY32" fmla="*/ 296131 h 296131"/>
                  <a:gd name="connsiteX33" fmla="*/ 2672762 w 2947260"/>
                  <a:gd name="connsiteY33" fmla="*/ 296131 h 296131"/>
                  <a:gd name="connsiteX34" fmla="*/ 2672762 w 2947260"/>
                  <a:gd name="connsiteY34" fmla="*/ 165163 h 296131"/>
                  <a:gd name="connsiteX35" fmla="*/ 2324527 w 2947260"/>
                  <a:gd name="connsiteY35" fmla="*/ 165163 h 296131"/>
                  <a:gd name="connsiteX36" fmla="*/ 2324527 w 2947260"/>
                  <a:gd name="connsiteY36" fmla="*/ 296131 h 296131"/>
                  <a:gd name="connsiteX37" fmla="*/ 2296524 w 2947260"/>
                  <a:gd name="connsiteY37" fmla="*/ 296131 h 296131"/>
                  <a:gd name="connsiteX38" fmla="*/ 2296524 w 2947260"/>
                  <a:gd name="connsiteY38" fmla="*/ 165163 h 296131"/>
                  <a:gd name="connsiteX39" fmla="*/ 1919715 w 2947260"/>
                  <a:gd name="connsiteY39" fmla="*/ 165163 h 296131"/>
                  <a:gd name="connsiteX40" fmla="*/ 1919715 w 2947260"/>
                  <a:gd name="connsiteY40" fmla="*/ 296131 h 296131"/>
                  <a:gd name="connsiteX41" fmla="*/ 1891712 w 2947260"/>
                  <a:gd name="connsiteY41" fmla="*/ 296131 h 296131"/>
                  <a:gd name="connsiteX42" fmla="*/ 1891712 w 2947260"/>
                  <a:gd name="connsiteY42" fmla="*/ 165163 h 296131"/>
                  <a:gd name="connsiteX43" fmla="*/ 1488709 w 2947260"/>
                  <a:gd name="connsiteY43" fmla="*/ 165163 h 296131"/>
                  <a:gd name="connsiteX44" fmla="*/ 1488709 w 2947260"/>
                  <a:gd name="connsiteY44" fmla="*/ 296131 h 296131"/>
                  <a:gd name="connsiteX45" fmla="*/ 1460706 w 2947260"/>
                  <a:gd name="connsiteY45" fmla="*/ 296131 h 296131"/>
                  <a:gd name="connsiteX46" fmla="*/ 1460706 w 2947260"/>
                  <a:gd name="connsiteY46" fmla="*/ 165163 h 296131"/>
                  <a:gd name="connsiteX47" fmla="*/ 1055321 w 2947260"/>
                  <a:gd name="connsiteY47" fmla="*/ 165163 h 296131"/>
                  <a:gd name="connsiteX48" fmla="*/ 1055321 w 2947260"/>
                  <a:gd name="connsiteY48" fmla="*/ 296131 h 296131"/>
                  <a:gd name="connsiteX49" fmla="*/ 1027318 w 2947260"/>
                  <a:gd name="connsiteY49" fmla="*/ 296131 h 296131"/>
                  <a:gd name="connsiteX50" fmla="*/ 1027318 w 2947260"/>
                  <a:gd name="connsiteY50" fmla="*/ 165163 h 296131"/>
                  <a:gd name="connsiteX51" fmla="*/ 644131 w 2947260"/>
                  <a:gd name="connsiteY51" fmla="*/ 165163 h 296131"/>
                  <a:gd name="connsiteX52" fmla="*/ 644131 w 2947260"/>
                  <a:gd name="connsiteY52" fmla="*/ 296131 h 296131"/>
                  <a:gd name="connsiteX53" fmla="*/ 616128 w 2947260"/>
                  <a:gd name="connsiteY53" fmla="*/ 296131 h 296131"/>
                  <a:gd name="connsiteX54" fmla="*/ 616128 w 2947260"/>
                  <a:gd name="connsiteY54" fmla="*/ 165163 h 296131"/>
                  <a:gd name="connsiteX55" fmla="*/ 276652 w 2947260"/>
                  <a:gd name="connsiteY55" fmla="*/ 165163 h 296131"/>
                  <a:gd name="connsiteX56" fmla="*/ 276652 w 2947260"/>
                  <a:gd name="connsiteY56" fmla="*/ 296131 h 296131"/>
                  <a:gd name="connsiteX57" fmla="*/ 248649 w 2947260"/>
                  <a:gd name="connsiteY57" fmla="*/ 296131 h 296131"/>
                  <a:gd name="connsiteX58" fmla="*/ 248649 w 2947260"/>
                  <a:gd name="connsiteY58" fmla="*/ 165163 h 296131"/>
                  <a:gd name="connsiteX59" fmla="*/ 0 w 2947260"/>
                  <a:gd name="connsiteY59" fmla="*/ 165163 h 296131"/>
                  <a:gd name="connsiteX60" fmla="*/ 0 w 2947260"/>
                  <a:gd name="connsiteY60" fmla="*/ 140993 h 296131"/>
                  <a:gd name="connsiteX61" fmla="*/ 248649 w 2947260"/>
                  <a:gd name="connsiteY61" fmla="*/ 140993 h 296131"/>
                  <a:gd name="connsiteX62" fmla="*/ 248649 w 2947260"/>
                  <a:gd name="connsiteY62" fmla="*/ 24170 h 296131"/>
                  <a:gd name="connsiteX63" fmla="*/ 0 w 2947260"/>
                  <a:gd name="connsiteY63" fmla="*/ 24170 h 29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947260" h="296131">
                    <a:moveTo>
                      <a:pt x="2324527" y="24170"/>
                    </a:moveTo>
                    <a:lnTo>
                      <a:pt x="2324527" y="140993"/>
                    </a:lnTo>
                    <a:lnTo>
                      <a:pt x="2672762" y="140993"/>
                    </a:lnTo>
                    <a:lnTo>
                      <a:pt x="2672762" y="24170"/>
                    </a:lnTo>
                    <a:close/>
                    <a:moveTo>
                      <a:pt x="1919715" y="24170"/>
                    </a:moveTo>
                    <a:lnTo>
                      <a:pt x="1919715" y="140993"/>
                    </a:lnTo>
                    <a:lnTo>
                      <a:pt x="2296524" y="140993"/>
                    </a:lnTo>
                    <a:lnTo>
                      <a:pt x="2296524" y="24170"/>
                    </a:lnTo>
                    <a:close/>
                    <a:moveTo>
                      <a:pt x="1488709" y="24170"/>
                    </a:moveTo>
                    <a:lnTo>
                      <a:pt x="1488709" y="140993"/>
                    </a:lnTo>
                    <a:lnTo>
                      <a:pt x="1891712" y="140993"/>
                    </a:lnTo>
                    <a:lnTo>
                      <a:pt x="1891712" y="24170"/>
                    </a:lnTo>
                    <a:close/>
                    <a:moveTo>
                      <a:pt x="1055321" y="24170"/>
                    </a:moveTo>
                    <a:lnTo>
                      <a:pt x="1055321" y="140993"/>
                    </a:lnTo>
                    <a:lnTo>
                      <a:pt x="1460706" y="140993"/>
                    </a:lnTo>
                    <a:lnTo>
                      <a:pt x="1460706" y="24170"/>
                    </a:lnTo>
                    <a:close/>
                    <a:moveTo>
                      <a:pt x="644131" y="24170"/>
                    </a:moveTo>
                    <a:lnTo>
                      <a:pt x="644131" y="140993"/>
                    </a:lnTo>
                    <a:lnTo>
                      <a:pt x="1027318" y="140993"/>
                    </a:lnTo>
                    <a:lnTo>
                      <a:pt x="1027318" y="24170"/>
                    </a:lnTo>
                    <a:close/>
                    <a:moveTo>
                      <a:pt x="276652" y="24170"/>
                    </a:moveTo>
                    <a:lnTo>
                      <a:pt x="276652" y="140993"/>
                    </a:lnTo>
                    <a:lnTo>
                      <a:pt x="616128" y="140993"/>
                    </a:lnTo>
                    <a:lnTo>
                      <a:pt x="616128" y="24170"/>
                    </a:lnTo>
                    <a:close/>
                    <a:moveTo>
                      <a:pt x="0" y="0"/>
                    </a:moveTo>
                    <a:lnTo>
                      <a:pt x="2947260" y="0"/>
                    </a:lnTo>
                    <a:lnTo>
                      <a:pt x="2947260" y="24170"/>
                    </a:lnTo>
                    <a:lnTo>
                      <a:pt x="2700765" y="24170"/>
                    </a:lnTo>
                    <a:lnTo>
                      <a:pt x="2700765" y="140993"/>
                    </a:lnTo>
                    <a:lnTo>
                      <a:pt x="2947260" y="140993"/>
                    </a:lnTo>
                    <a:lnTo>
                      <a:pt x="2947260" y="165163"/>
                    </a:lnTo>
                    <a:lnTo>
                      <a:pt x="2700765" y="165163"/>
                    </a:lnTo>
                    <a:lnTo>
                      <a:pt x="2700765" y="296131"/>
                    </a:lnTo>
                    <a:lnTo>
                      <a:pt x="2672762" y="296131"/>
                    </a:lnTo>
                    <a:lnTo>
                      <a:pt x="2672762" y="165163"/>
                    </a:lnTo>
                    <a:lnTo>
                      <a:pt x="2324527" y="165163"/>
                    </a:lnTo>
                    <a:lnTo>
                      <a:pt x="2324527" y="296131"/>
                    </a:lnTo>
                    <a:lnTo>
                      <a:pt x="2296524" y="296131"/>
                    </a:lnTo>
                    <a:lnTo>
                      <a:pt x="2296524" y="165163"/>
                    </a:lnTo>
                    <a:lnTo>
                      <a:pt x="1919715" y="165163"/>
                    </a:lnTo>
                    <a:lnTo>
                      <a:pt x="1919715" y="296131"/>
                    </a:lnTo>
                    <a:lnTo>
                      <a:pt x="1891712" y="296131"/>
                    </a:lnTo>
                    <a:lnTo>
                      <a:pt x="1891712" y="165163"/>
                    </a:lnTo>
                    <a:lnTo>
                      <a:pt x="1488709" y="165163"/>
                    </a:lnTo>
                    <a:lnTo>
                      <a:pt x="1488709" y="296131"/>
                    </a:lnTo>
                    <a:lnTo>
                      <a:pt x="1460706" y="296131"/>
                    </a:lnTo>
                    <a:lnTo>
                      <a:pt x="1460706" y="165163"/>
                    </a:lnTo>
                    <a:lnTo>
                      <a:pt x="1055321" y="165163"/>
                    </a:lnTo>
                    <a:lnTo>
                      <a:pt x="1055321" y="296131"/>
                    </a:lnTo>
                    <a:lnTo>
                      <a:pt x="1027318" y="296131"/>
                    </a:lnTo>
                    <a:lnTo>
                      <a:pt x="1027318" y="165163"/>
                    </a:lnTo>
                    <a:lnTo>
                      <a:pt x="644131" y="165163"/>
                    </a:lnTo>
                    <a:lnTo>
                      <a:pt x="644131" y="296131"/>
                    </a:lnTo>
                    <a:lnTo>
                      <a:pt x="616128" y="296131"/>
                    </a:lnTo>
                    <a:lnTo>
                      <a:pt x="616128" y="165163"/>
                    </a:lnTo>
                    <a:lnTo>
                      <a:pt x="276652" y="165163"/>
                    </a:lnTo>
                    <a:lnTo>
                      <a:pt x="276652" y="296131"/>
                    </a:lnTo>
                    <a:lnTo>
                      <a:pt x="248649" y="296131"/>
                    </a:lnTo>
                    <a:lnTo>
                      <a:pt x="248649" y="165163"/>
                    </a:lnTo>
                    <a:lnTo>
                      <a:pt x="0" y="165163"/>
                    </a:lnTo>
                    <a:lnTo>
                      <a:pt x="0" y="140993"/>
                    </a:lnTo>
                    <a:lnTo>
                      <a:pt x="248649" y="140993"/>
                    </a:lnTo>
                    <a:lnTo>
                      <a:pt x="248649" y="24170"/>
                    </a:lnTo>
                    <a:lnTo>
                      <a:pt x="0" y="2417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正方形/長方形 787">
                <a:extLst>
                  <a:ext uri="{FF2B5EF4-FFF2-40B4-BE49-F238E27FC236}">
                    <a16:creationId xmlns:a16="http://schemas.microsoft.com/office/drawing/2014/main" id="{45AA1620-039B-4A06-B600-F77E0C7BED32}"/>
                  </a:ext>
                </a:extLst>
              </p:cNvPr>
              <p:cNvSpPr/>
              <p:nvPr/>
            </p:nvSpPr>
            <p:spPr>
              <a:xfrm>
                <a:off x="6214971" y="2678011"/>
                <a:ext cx="2709954" cy="2434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0F3E4ADA-D8CE-4762-BBB9-7260CAE39B40}"/>
                  </a:ext>
                </a:extLst>
              </p:cNvPr>
              <p:cNvGrpSpPr/>
              <p:nvPr/>
            </p:nvGrpSpPr>
            <p:grpSpPr>
              <a:xfrm>
                <a:off x="6090375" y="2582800"/>
                <a:ext cx="2953203" cy="333875"/>
                <a:chOff x="6090375" y="2582800"/>
                <a:chExt cx="2953203" cy="333875"/>
              </a:xfrm>
            </p:grpSpPr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AE5B2EED-0520-4D99-AD9C-4931C325C2B3}"/>
                    </a:ext>
                  </a:extLst>
                </p:cNvPr>
                <p:cNvSpPr/>
                <p:nvPr/>
              </p:nvSpPr>
              <p:spPr>
                <a:xfrm>
                  <a:off x="6464231" y="2582800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A881796E-5DD5-4CF0-A513-5CA914EFA0E0}"/>
                    </a:ext>
                  </a:extLst>
                </p:cNvPr>
                <p:cNvSpPr/>
                <p:nvPr/>
              </p:nvSpPr>
              <p:spPr>
                <a:xfrm>
                  <a:off x="6845231" y="2582800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0ED07E77-CCBA-4FB8-81B5-24F5DBCCF660}"/>
                    </a:ext>
                  </a:extLst>
                </p:cNvPr>
                <p:cNvSpPr/>
                <p:nvPr/>
              </p:nvSpPr>
              <p:spPr>
                <a:xfrm>
                  <a:off x="7278619" y="2582800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E37632F9-E98A-4A6E-89B8-B368B0E0A67D}"/>
                    </a:ext>
                  </a:extLst>
                </p:cNvPr>
                <p:cNvSpPr/>
                <p:nvPr/>
              </p:nvSpPr>
              <p:spPr>
                <a:xfrm>
                  <a:off x="7721531" y="2582800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FDEBD7AE-92B0-41C3-BFD6-036F9F27D6BF}"/>
                    </a:ext>
                  </a:extLst>
                </p:cNvPr>
                <p:cNvSpPr/>
                <p:nvPr/>
              </p:nvSpPr>
              <p:spPr>
                <a:xfrm>
                  <a:off x="8519703" y="2589587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802DEBBD-FB42-4B2A-A0A3-EB0446DF5029}"/>
                    </a:ext>
                  </a:extLst>
                </p:cNvPr>
                <p:cNvSpPr/>
                <p:nvPr/>
              </p:nvSpPr>
              <p:spPr>
                <a:xfrm>
                  <a:off x="8905466" y="2589587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91E735D1-638D-4B6C-A9B8-AC2F062A66C6}"/>
                    </a:ext>
                  </a:extLst>
                </p:cNvPr>
                <p:cNvSpPr/>
                <p:nvPr/>
              </p:nvSpPr>
              <p:spPr>
                <a:xfrm>
                  <a:off x="6090375" y="2582800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998F019A-6AE7-4B56-943A-677667CB78FD}"/>
                    </a:ext>
                  </a:extLst>
                </p:cNvPr>
                <p:cNvSpPr/>
                <p:nvPr/>
              </p:nvSpPr>
              <p:spPr>
                <a:xfrm>
                  <a:off x="8150609" y="2589587"/>
                  <a:ext cx="138112" cy="327088"/>
                </a:xfrm>
                <a:custGeom>
                  <a:avLst/>
                  <a:gdLst>
                    <a:gd name="connsiteX0" fmla="*/ 73159 w 138112"/>
                    <a:gd name="connsiteY0" fmla="*/ 108524 h 327088"/>
                    <a:gd name="connsiteX1" fmla="*/ 73159 w 138112"/>
                    <a:gd name="connsiteY1" fmla="*/ 144535 h 327088"/>
                    <a:gd name="connsiteX2" fmla="*/ 88823 w 138112"/>
                    <a:gd name="connsiteY2" fmla="*/ 144536 h 327088"/>
                    <a:gd name="connsiteX3" fmla="*/ 106829 w 138112"/>
                    <a:gd name="connsiteY3" fmla="*/ 126530 h 327088"/>
                    <a:gd name="connsiteX4" fmla="*/ 106829 w 138112"/>
                    <a:gd name="connsiteY4" fmla="*/ 108524 h 327088"/>
                    <a:gd name="connsiteX5" fmla="*/ 31283 w 138112"/>
                    <a:gd name="connsiteY5" fmla="*/ 108524 h 327088"/>
                    <a:gd name="connsiteX6" fmla="*/ 31283 w 138112"/>
                    <a:gd name="connsiteY6" fmla="*/ 126529 h 327088"/>
                    <a:gd name="connsiteX7" fmla="*/ 49289 w 138112"/>
                    <a:gd name="connsiteY7" fmla="*/ 144535 h 327088"/>
                    <a:gd name="connsiteX8" fmla="*/ 57475 w 138112"/>
                    <a:gd name="connsiteY8" fmla="*/ 144535 h 327088"/>
                    <a:gd name="connsiteX9" fmla="*/ 57475 w 138112"/>
                    <a:gd name="connsiteY9" fmla="*/ 108524 h 327088"/>
                    <a:gd name="connsiteX10" fmla="*/ 0 w 138112"/>
                    <a:gd name="connsiteY10" fmla="*/ 0 h 327088"/>
                    <a:gd name="connsiteX11" fmla="*/ 138112 w 138112"/>
                    <a:gd name="connsiteY11" fmla="*/ 0 h 327088"/>
                    <a:gd name="connsiteX12" fmla="*/ 138112 w 138112"/>
                    <a:gd name="connsiteY12" fmla="*/ 33227 h 327088"/>
                    <a:gd name="connsiteX13" fmla="*/ 104885 w 138112"/>
                    <a:gd name="connsiteY13" fmla="*/ 66454 h 327088"/>
                    <a:gd name="connsiteX14" fmla="*/ 88907 w 138112"/>
                    <a:gd name="connsiteY14" fmla="*/ 66454 h 327088"/>
                    <a:gd name="connsiteX15" fmla="*/ 88907 w 138112"/>
                    <a:gd name="connsiteY15" fmla="*/ 81576 h 327088"/>
                    <a:gd name="connsiteX16" fmla="*/ 85356 w 138112"/>
                    <a:gd name="connsiteY16" fmla="*/ 90149 h 327088"/>
                    <a:gd name="connsiteX17" fmla="*/ 97631 w 138112"/>
                    <a:gd name="connsiteY17" fmla="*/ 90149 h 327088"/>
                    <a:gd name="connsiteX18" fmla="*/ 97631 w 138112"/>
                    <a:gd name="connsiteY18" fmla="*/ 92747 h 327088"/>
                    <a:gd name="connsiteX19" fmla="*/ 138112 w 138112"/>
                    <a:gd name="connsiteY19" fmla="*/ 92747 h 327088"/>
                    <a:gd name="connsiteX20" fmla="*/ 138112 w 138112"/>
                    <a:gd name="connsiteY20" fmla="*/ 125974 h 327088"/>
                    <a:gd name="connsiteX21" fmla="*/ 104885 w 138112"/>
                    <a:gd name="connsiteY21" fmla="*/ 159201 h 327088"/>
                    <a:gd name="connsiteX22" fmla="*/ 88907 w 138112"/>
                    <a:gd name="connsiteY22" fmla="*/ 159201 h 327088"/>
                    <a:gd name="connsiteX23" fmla="*/ 88907 w 138112"/>
                    <a:gd name="connsiteY23" fmla="*/ 174323 h 327088"/>
                    <a:gd name="connsiteX24" fmla="*/ 85356 w 138112"/>
                    <a:gd name="connsiteY24" fmla="*/ 182896 h 327088"/>
                    <a:gd name="connsiteX25" fmla="*/ 97631 w 138112"/>
                    <a:gd name="connsiteY25" fmla="*/ 182896 h 327088"/>
                    <a:gd name="connsiteX26" fmla="*/ 97631 w 138112"/>
                    <a:gd name="connsiteY26" fmla="*/ 327088 h 327088"/>
                    <a:gd name="connsiteX27" fmla="*/ 40481 w 138112"/>
                    <a:gd name="connsiteY27" fmla="*/ 327088 h 327088"/>
                    <a:gd name="connsiteX28" fmla="*/ 40481 w 138112"/>
                    <a:gd name="connsiteY28" fmla="*/ 182896 h 327088"/>
                    <a:gd name="connsiteX29" fmla="*/ 46740 w 138112"/>
                    <a:gd name="connsiteY29" fmla="*/ 182896 h 327088"/>
                    <a:gd name="connsiteX30" fmla="*/ 43188 w 138112"/>
                    <a:gd name="connsiteY30" fmla="*/ 174322 h 327088"/>
                    <a:gd name="connsiteX31" fmla="*/ 43188 w 138112"/>
                    <a:gd name="connsiteY31" fmla="*/ 159200 h 327088"/>
                    <a:gd name="connsiteX32" fmla="*/ 33227 w 138112"/>
                    <a:gd name="connsiteY32" fmla="*/ 159200 h 327088"/>
                    <a:gd name="connsiteX33" fmla="*/ 0 w 138112"/>
                    <a:gd name="connsiteY33" fmla="*/ 125973 h 327088"/>
                    <a:gd name="connsiteX34" fmla="*/ 0 w 138112"/>
                    <a:gd name="connsiteY34" fmla="*/ 92747 h 327088"/>
                    <a:gd name="connsiteX35" fmla="*/ 40481 w 138112"/>
                    <a:gd name="connsiteY35" fmla="*/ 92747 h 327088"/>
                    <a:gd name="connsiteX36" fmla="*/ 40481 w 138112"/>
                    <a:gd name="connsiteY36" fmla="*/ 90149 h 327088"/>
                    <a:gd name="connsiteX37" fmla="*/ 46740 w 138112"/>
                    <a:gd name="connsiteY37" fmla="*/ 90149 h 327088"/>
                    <a:gd name="connsiteX38" fmla="*/ 43188 w 138112"/>
                    <a:gd name="connsiteY38" fmla="*/ 81575 h 327088"/>
                    <a:gd name="connsiteX39" fmla="*/ 43188 w 138112"/>
                    <a:gd name="connsiteY39" fmla="*/ 66453 h 327088"/>
                    <a:gd name="connsiteX40" fmla="*/ 33227 w 138112"/>
                    <a:gd name="connsiteY40" fmla="*/ 66453 h 327088"/>
                    <a:gd name="connsiteX41" fmla="*/ 0 w 138112"/>
                    <a:gd name="connsiteY41" fmla="*/ 33226 h 327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38112" h="327088">
                      <a:moveTo>
                        <a:pt x="73159" y="108524"/>
                      </a:moveTo>
                      <a:lnTo>
                        <a:pt x="73159" y="144535"/>
                      </a:lnTo>
                      <a:lnTo>
                        <a:pt x="88823" y="144536"/>
                      </a:lnTo>
                      <a:cubicBezTo>
                        <a:pt x="98767" y="144536"/>
                        <a:pt x="106829" y="136474"/>
                        <a:pt x="106829" y="126530"/>
                      </a:cubicBezTo>
                      <a:lnTo>
                        <a:pt x="106829" y="108524"/>
                      </a:lnTo>
                      <a:close/>
                      <a:moveTo>
                        <a:pt x="31283" y="108524"/>
                      </a:moveTo>
                      <a:lnTo>
                        <a:pt x="31283" y="126529"/>
                      </a:lnTo>
                      <a:cubicBezTo>
                        <a:pt x="31283" y="136473"/>
                        <a:pt x="39345" y="144535"/>
                        <a:pt x="49289" y="144535"/>
                      </a:cubicBezTo>
                      <a:lnTo>
                        <a:pt x="57475" y="144535"/>
                      </a:lnTo>
                      <a:lnTo>
                        <a:pt x="57475" y="108524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92747"/>
                      </a:lnTo>
                      <a:lnTo>
                        <a:pt x="138112" y="92747"/>
                      </a:lnTo>
                      <a:lnTo>
                        <a:pt x="138112" y="125974"/>
                      </a:lnTo>
                      <a:cubicBezTo>
                        <a:pt x="138112" y="144325"/>
                        <a:pt x="123236" y="159201"/>
                        <a:pt x="104885" y="159201"/>
                      </a:cubicBezTo>
                      <a:lnTo>
                        <a:pt x="88907" y="159201"/>
                      </a:lnTo>
                      <a:lnTo>
                        <a:pt x="88907" y="174323"/>
                      </a:lnTo>
                      <a:lnTo>
                        <a:pt x="85356" y="182896"/>
                      </a:lnTo>
                      <a:lnTo>
                        <a:pt x="97631" y="182896"/>
                      </a:lnTo>
                      <a:lnTo>
                        <a:pt x="97631" y="327088"/>
                      </a:lnTo>
                      <a:lnTo>
                        <a:pt x="40481" y="327088"/>
                      </a:lnTo>
                      <a:lnTo>
                        <a:pt x="40481" y="182896"/>
                      </a:lnTo>
                      <a:lnTo>
                        <a:pt x="46740" y="182896"/>
                      </a:lnTo>
                      <a:lnTo>
                        <a:pt x="43188" y="174322"/>
                      </a:lnTo>
                      <a:lnTo>
                        <a:pt x="43188" y="159200"/>
                      </a:lnTo>
                      <a:lnTo>
                        <a:pt x="33227" y="159200"/>
                      </a:lnTo>
                      <a:cubicBezTo>
                        <a:pt x="14876" y="159200"/>
                        <a:pt x="0" y="144324"/>
                        <a:pt x="0" y="125973"/>
                      </a:cubicBezTo>
                      <a:lnTo>
                        <a:pt x="0" y="92747"/>
                      </a:lnTo>
                      <a:lnTo>
                        <a:pt x="40481" y="92747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BFF5D987-4857-4821-8D1F-77E1025D5011}"/>
                  </a:ext>
                </a:extLst>
              </p:cNvPr>
              <p:cNvSpPr/>
              <p:nvPr/>
            </p:nvSpPr>
            <p:spPr>
              <a:xfrm>
                <a:off x="6048375" y="2769398"/>
                <a:ext cx="3043146" cy="122954"/>
              </a:xfrm>
              <a:custGeom>
                <a:avLst/>
                <a:gdLst>
                  <a:gd name="connsiteX0" fmla="*/ 2883264 w 3043146"/>
                  <a:gd name="connsiteY0" fmla="*/ 65413 h 122954"/>
                  <a:gd name="connsiteX1" fmla="*/ 2883264 w 3043146"/>
                  <a:gd name="connsiteY1" fmla="*/ 104497 h 122954"/>
                  <a:gd name="connsiteX2" fmla="*/ 3019217 w 3043146"/>
                  <a:gd name="connsiteY2" fmla="*/ 104497 h 122954"/>
                  <a:gd name="connsiteX3" fmla="*/ 3019217 w 3043146"/>
                  <a:gd name="connsiteY3" fmla="*/ 65413 h 122954"/>
                  <a:gd name="connsiteX4" fmla="*/ 2724358 w 3043146"/>
                  <a:gd name="connsiteY4" fmla="*/ 65413 h 122954"/>
                  <a:gd name="connsiteX5" fmla="*/ 2724358 w 3043146"/>
                  <a:gd name="connsiteY5" fmla="*/ 104497 h 122954"/>
                  <a:gd name="connsiteX6" fmla="*/ 2860308 w 3043146"/>
                  <a:gd name="connsiteY6" fmla="*/ 104497 h 122954"/>
                  <a:gd name="connsiteX7" fmla="*/ 2860308 w 3043146"/>
                  <a:gd name="connsiteY7" fmla="*/ 65413 h 122954"/>
                  <a:gd name="connsiteX8" fmla="*/ 2565452 w 3043146"/>
                  <a:gd name="connsiteY8" fmla="*/ 65413 h 122954"/>
                  <a:gd name="connsiteX9" fmla="*/ 2565452 w 3043146"/>
                  <a:gd name="connsiteY9" fmla="*/ 104497 h 122954"/>
                  <a:gd name="connsiteX10" fmla="*/ 2701402 w 3043146"/>
                  <a:gd name="connsiteY10" fmla="*/ 104497 h 122954"/>
                  <a:gd name="connsiteX11" fmla="*/ 2701402 w 3043146"/>
                  <a:gd name="connsiteY11" fmla="*/ 65413 h 122954"/>
                  <a:gd name="connsiteX12" fmla="*/ 2406546 w 3043146"/>
                  <a:gd name="connsiteY12" fmla="*/ 65413 h 122954"/>
                  <a:gd name="connsiteX13" fmla="*/ 2406546 w 3043146"/>
                  <a:gd name="connsiteY13" fmla="*/ 104497 h 122954"/>
                  <a:gd name="connsiteX14" fmla="*/ 2542496 w 3043146"/>
                  <a:gd name="connsiteY14" fmla="*/ 104497 h 122954"/>
                  <a:gd name="connsiteX15" fmla="*/ 2542496 w 3043146"/>
                  <a:gd name="connsiteY15" fmla="*/ 65413 h 122954"/>
                  <a:gd name="connsiteX16" fmla="*/ 2247640 w 3043146"/>
                  <a:gd name="connsiteY16" fmla="*/ 65413 h 122954"/>
                  <a:gd name="connsiteX17" fmla="*/ 2247640 w 3043146"/>
                  <a:gd name="connsiteY17" fmla="*/ 104497 h 122954"/>
                  <a:gd name="connsiteX18" fmla="*/ 2383590 w 3043146"/>
                  <a:gd name="connsiteY18" fmla="*/ 104497 h 122954"/>
                  <a:gd name="connsiteX19" fmla="*/ 2383590 w 3043146"/>
                  <a:gd name="connsiteY19" fmla="*/ 65413 h 122954"/>
                  <a:gd name="connsiteX20" fmla="*/ 2088734 w 3043146"/>
                  <a:gd name="connsiteY20" fmla="*/ 65413 h 122954"/>
                  <a:gd name="connsiteX21" fmla="*/ 2088734 w 3043146"/>
                  <a:gd name="connsiteY21" fmla="*/ 104497 h 122954"/>
                  <a:gd name="connsiteX22" fmla="*/ 2224684 w 3043146"/>
                  <a:gd name="connsiteY22" fmla="*/ 104497 h 122954"/>
                  <a:gd name="connsiteX23" fmla="*/ 2224684 w 3043146"/>
                  <a:gd name="connsiteY23" fmla="*/ 65413 h 122954"/>
                  <a:gd name="connsiteX24" fmla="*/ 1929828 w 3043146"/>
                  <a:gd name="connsiteY24" fmla="*/ 65413 h 122954"/>
                  <a:gd name="connsiteX25" fmla="*/ 1929828 w 3043146"/>
                  <a:gd name="connsiteY25" fmla="*/ 104497 h 122954"/>
                  <a:gd name="connsiteX26" fmla="*/ 2065778 w 3043146"/>
                  <a:gd name="connsiteY26" fmla="*/ 104497 h 122954"/>
                  <a:gd name="connsiteX27" fmla="*/ 2065778 w 3043146"/>
                  <a:gd name="connsiteY27" fmla="*/ 65413 h 122954"/>
                  <a:gd name="connsiteX28" fmla="*/ 1770922 w 3043146"/>
                  <a:gd name="connsiteY28" fmla="*/ 65413 h 122954"/>
                  <a:gd name="connsiteX29" fmla="*/ 1770922 w 3043146"/>
                  <a:gd name="connsiteY29" fmla="*/ 104497 h 122954"/>
                  <a:gd name="connsiteX30" fmla="*/ 1906872 w 3043146"/>
                  <a:gd name="connsiteY30" fmla="*/ 104497 h 122954"/>
                  <a:gd name="connsiteX31" fmla="*/ 1906872 w 3043146"/>
                  <a:gd name="connsiteY31" fmla="*/ 65413 h 122954"/>
                  <a:gd name="connsiteX32" fmla="*/ 1612016 w 3043146"/>
                  <a:gd name="connsiteY32" fmla="*/ 65413 h 122954"/>
                  <a:gd name="connsiteX33" fmla="*/ 1612016 w 3043146"/>
                  <a:gd name="connsiteY33" fmla="*/ 104497 h 122954"/>
                  <a:gd name="connsiteX34" fmla="*/ 1747966 w 3043146"/>
                  <a:gd name="connsiteY34" fmla="*/ 104497 h 122954"/>
                  <a:gd name="connsiteX35" fmla="*/ 1747966 w 3043146"/>
                  <a:gd name="connsiteY35" fmla="*/ 65413 h 122954"/>
                  <a:gd name="connsiteX36" fmla="*/ 1453110 w 3043146"/>
                  <a:gd name="connsiteY36" fmla="*/ 65413 h 122954"/>
                  <a:gd name="connsiteX37" fmla="*/ 1453110 w 3043146"/>
                  <a:gd name="connsiteY37" fmla="*/ 104497 h 122954"/>
                  <a:gd name="connsiteX38" fmla="*/ 1589060 w 3043146"/>
                  <a:gd name="connsiteY38" fmla="*/ 104497 h 122954"/>
                  <a:gd name="connsiteX39" fmla="*/ 1589060 w 3043146"/>
                  <a:gd name="connsiteY39" fmla="*/ 65413 h 122954"/>
                  <a:gd name="connsiteX40" fmla="*/ 1294204 w 3043146"/>
                  <a:gd name="connsiteY40" fmla="*/ 65413 h 122954"/>
                  <a:gd name="connsiteX41" fmla="*/ 1294204 w 3043146"/>
                  <a:gd name="connsiteY41" fmla="*/ 104497 h 122954"/>
                  <a:gd name="connsiteX42" fmla="*/ 1430154 w 3043146"/>
                  <a:gd name="connsiteY42" fmla="*/ 104497 h 122954"/>
                  <a:gd name="connsiteX43" fmla="*/ 1430154 w 3043146"/>
                  <a:gd name="connsiteY43" fmla="*/ 65413 h 122954"/>
                  <a:gd name="connsiteX44" fmla="*/ 1135298 w 3043146"/>
                  <a:gd name="connsiteY44" fmla="*/ 65413 h 122954"/>
                  <a:gd name="connsiteX45" fmla="*/ 1135298 w 3043146"/>
                  <a:gd name="connsiteY45" fmla="*/ 104497 h 122954"/>
                  <a:gd name="connsiteX46" fmla="*/ 1271248 w 3043146"/>
                  <a:gd name="connsiteY46" fmla="*/ 104497 h 122954"/>
                  <a:gd name="connsiteX47" fmla="*/ 1271248 w 3043146"/>
                  <a:gd name="connsiteY47" fmla="*/ 65413 h 122954"/>
                  <a:gd name="connsiteX48" fmla="*/ 976392 w 3043146"/>
                  <a:gd name="connsiteY48" fmla="*/ 65413 h 122954"/>
                  <a:gd name="connsiteX49" fmla="*/ 976392 w 3043146"/>
                  <a:gd name="connsiteY49" fmla="*/ 104497 h 122954"/>
                  <a:gd name="connsiteX50" fmla="*/ 1112342 w 3043146"/>
                  <a:gd name="connsiteY50" fmla="*/ 104497 h 122954"/>
                  <a:gd name="connsiteX51" fmla="*/ 1112342 w 3043146"/>
                  <a:gd name="connsiteY51" fmla="*/ 65413 h 122954"/>
                  <a:gd name="connsiteX52" fmla="*/ 817486 w 3043146"/>
                  <a:gd name="connsiteY52" fmla="*/ 65413 h 122954"/>
                  <a:gd name="connsiteX53" fmla="*/ 817486 w 3043146"/>
                  <a:gd name="connsiteY53" fmla="*/ 104497 h 122954"/>
                  <a:gd name="connsiteX54" fmla="*/ 953436 w 3043146"/>
                  <a:gd name="connsiteY54" fmla="*/ 104497 h 122954"/>
                  <a:gd name="connsiteX55" fmla="*/ 953436 w 3043146"/>
                  <a:gd name="connsiteY55" fmla="*/ 65413 h 122954"/>
                  <a:gd name="connsiteX56" fmla="*/ 658580 w 3043146"/>
                  <a:gd name="connsiteY56" fmla="*/ 65413 h 122954"/>
                  <a:gd name="connsiteX57" fmla="*/ 658580 w 3043146"/>
                  <a:gd name="connsiteY57" fmla="*/ 104497 h 122954"/>
                  <a:gd name="connsiteX58" fmla="*/ 794530 w 3043146"/>
                  <a:gd name="connsiteY58" fmla="*/ 104497 h 122954"/>
                  <a:gd name="connsiteX59" fmla="*/ 794530 w 3043146"/>
                  <a:gd name="connsiteY59" fmla="*/ 65413 h 122954"/>
                  <a:gd name="connsiteX60" fmla="*/ 499674 w 3043146"/>
                  <a:gd name="connsiteY60" fmla="*/ 65413 h 122954"/>
                  <a:gd name="connsiteX61" fmla="*/ 499674 w 3043146"/>
                  <a:gd name="connsiteY61" fmla="*/ 104497 h 122954"/>
                  <a:gd name="connsiteX62" fmla="*/ 635624 w 3043146"/>
                  <a:gd name="connsiteY62" fmla="*/ 104497 h 122954"/>
                  <a:gd name="connsiteX63" fmla="*/ 635624 w 3043146"/>
                  <a:gd name="connsiteY63" fmla="*/ 65413 h 122954"/>
                  <a:gd name="connsiteX64" fmla="*/ 340768 w 3043146"/>
                  <a:gd name="connsiteY64" fmla="*/ 65413 h 122954"/>
                  <a:gd name="connsiteX65" fmla="*/ 340768 w 3043146"/>
                  <a:gd name="connsiteY65" fmla="*/ 104497 h 122954"/>
                  <a:gd name="connsiteX66" fmla="*/ 476718 w 3043146"/>
                  <a:gd name="connsiteY66" fmla="*/ 104497 h 122954"/>
                  <a:gd name="connsiteX67" fmla="*/ 476718 w 3043146"/>
                  <a:gd name="connsiteY67" fmla="*/ 65413 h 122954"/>
                  <a:gd name="connsiteX68" fmla="*/ 181862 w 3043146"/>
                  <a:gd name="connsiteY68" fmla="*/ 65413 h 122954"/>
                  <a:gd name="connsiteX69" fmla="*/ 181862 w 3043146"/>
                  <a:gd name="connsiteY69" fmla="*/ 104497 h 122954"/>
                  <a:gd name="connsiteX70" fmla="*/ 317812 w 3043146"/>
                  <a:gd name="connsiteY70" fmla="*/ 104497 h 122954"/>
                  <a:gd name="connsiteX71" fmla="*/ 317812 w 3043146"/>
                  <a:gd name="connsiteY71" fmla="*/ 65413 h 122954"/>
                  <a:gd name="connsiteX72" fmla="*/ 22956 w 3043146"/>
                  <a:gd name="connsiteY72" fmla="*/ 65413 h 122954"/>
                  <a:gd name="connsiteX73" fmla="*/ 22956 w 3043146"/>
                  <a:gd name="connsiteY73" fmla="*/ 104497 h 122954"/>
                  <a:gd name="connsiteX74" fmla="*/ 158906 w 3043146"/>
                  <a:gd name="connsiteY74" fmla="*/ 104497 h 122954"/>
                  <a:gd name="connsiteX75" fmla="*/ 158906 w 3043146"/>
                  <a:gd name="connsiteY75" fmla="*/ 65413 h 122954"/>
                  <a:gd name="connsiteX76" fmla="*/ 2883264 w 3043146"/>
                  <a:gd name="connsiteY76" fmla="*/ 18457 h 122954"/>
                  <a:gd name="connsiteX77" fmla="*/ 2883264 w 3043146"/>
                  <a:gd name="connsiteY77" fmla="*/ 46957 h 122954"/>
                  <a:gd name="connsiteX78" fmla="*/ 3019217 w 3043146"/>
                  <a:gd name="connsiteY78" fmla="*/ 46957 h 122954"/>
                  <a:gd name="connsiteX79" fmla="*/ 3019217 w 3043146"/>
                  <a:gd name="connsiteY79" fmla="*/ 18457 h 122954"/>
                  <a:gd name="connsiteX80" fmla="*/ 2724358 w 3043146"/>
                  <a:gd name="connsiteY80" fmla="*/ 18457 h 122954"/>
                  <a:gd name="connsiteX81" fmla="*/ 2724358 w 3043146"/>
                  <a:gd name="connsiteY81" fmla="*/ 46957 h 122954"/>
                  <a:gd name="connsiteX82" fmla="*/ 2860308 w 3043146"/>
                  <a:gd name="connsiteY82" fmla="*/ 46957 h 122954"/>
                  <a:gd name="connsiteX83" fmla="*/ 2860308 w 3043146"/>
                  <a:gd name="connsiteY83" fmla="*/ 18457 h 122954"/>
                  <a:gd name="connsiteX84" fmla="*/ 2565452 w 3043146"/>
                  <a:gd name="connsiteY84" fmla="*/ 18457 h 122954"/>
                  <a:gd name="connsiteX85" fmla="*/ 2565452 w 3043146"/>
                  <a:gd name="connsiteY85" fmla="*/ 46957 h 122954"/>
                  <a:gd name="connsiteX86" fmla="*/ 2701402 w 3043146"/>
                  <a:gd name="connsiteY86" fmla="*/ 46957 h 122954"/>
                  <a:gd name="connsiteX87" fmla="*/ 2701402 w 3043146"/>
                  <a:gd name="connsiteY87" fmla="*/ 18457 h 122954"/>
                  <a:gd name="connsiteX88" fmla="*/ 2406546 w 3043146"/>
                  <a:gd name="connsiteY88" fmla="*/ 18457 h 122954"/>
                  <a:gd name="connsiteX89" fmla="*/ 2406546 w 3043146"/>
                  <a:gd name="connsiteY89" fmla="*/ 46957 h 122954"/>
                  <a:gd name="connsiteX90" fmla="*/ 2542496 w 3043146"/>
                  <a:gd name="connsiteY90" fmla="*/ 46957 h 122954"/>
                  <a:gd name="connsiteX91" fmla="*/ 2542496 w 3043146"/>
                  <a:gd name="connsiteY91" fmla="*/ 18457 h 122954"/>
                  <a:gd name="connsiteX92" fmla="*/ 2247640 w 3043146"/>
                  <a:gd name="connsiteY92" fmla="*/ 18457 h 122954"/>
                  <a:gd name="connsiteX93" fmla="*/ 2247640 w 3043146"/>
                  <a:gd name="connsiteY93" fmla="*/ 46957 h 122954"/>
                  <a:gd name="connsiteX94" fmla="*/ 2383590 w 3043146"/>
                  <a:gd name="connsiteY94" fmla="*/ 46957 h 122954"/>
                  <a:gd name="connsiteX95" fmla="*/ 2383590 w 3043146"/>
                  <a:gd name="connsiteY95" fmla="*/ 18457 h 122954"/>
                  <a:gd name="connsiteX96" fmla="*/ 2088734 w 3043146"/>
                  <a:gd name="connsiteY96" fmla="*/ 18457 h 122954"/>
                  <a:gd name="connsiteX97" fmla="*/ 2088734 w 3043146"/>
                  <a:gd name="connsiteY97" fmla="*/ 46957 h 122954"/>
                  <a:gd name="connsiteX98" fmla="*/ 2224684 w 3043146"/>
                  <a:gd name="connsiteY98" fmla="*/ 46957 h 122954"/>
                  <a:gd name="connsiteX99" fmla="*/ 2224684 w 3043146"/>
                  <a:gd name="connsiteY99" fmla="*/ 18457 h 122954"/>
                  <a:gd name="connsiteX100" fmla="*/ 1929828 w 3043146"/>
                  <a:gd name="connsiteY100" fmla="*/ 18457 h 122954"/>
                  <a:gd name="connsiteX101" fmla="*/ 1929828 w 3043146"/>
                  <a:gd name="connsiteY101" fmla="*/ 46957 h 122954"/>
                  <a:gd name="connsiteX102" fmla="*/ 2065778 w 3043146"/>
                  <a:gd name="connsiteY102" fmla="*/ 46957 h 122954"/>
                  <a:gd name="connsiteX103" fmla="*/ 2065778 w 3043146"/>
                  <a:gd name="connsiteY103" fmla="*/ 18457 h 122954"/>
                  <a:gd name="connsiteX104" fmla="*/ 1770922 w 3043146"/>
                  <a:gd name="connsiteY104" fmla="*/ 18457 h 122954"/>
                  <a:gd name="connsiteX105" fmla="*/ 1770922 w 3043146"/>
                  <a:gd name="connsiteY105" fmla="*/ 46957 h 122954"/>
                  <a:gd name="connsiteX106" fmla="*/ 1906872 w 3043146"/>
                  <a:gd name="connsiteY106" fmla="*/ 46957 h 122954"/>
                  <a:gd name="connsiteX107" fmla="*/ 1906872 w 3043146"/>
                  <a:gd name="connsiteY107" fmla="*/ 18457 h 122954"/>
                  <a:gd name="connsiteX108" fmla="*/ 1612016 w 3043146"/>
                  <a:gd name="connsiteY108" fmla="*/ 18457 h 122954"/>
                  <a:gd name="connsiteX109" fmla="*/ 1612016 w 3043146"/>
                  <a:gd name="connsiteY109" fmla="*/ 46957 h 122954"/>
                  <a:gd name="connsiteX110" fmla="*/ 1747966 w 3043146"/>
                  <a:gd name="connsiteY110" fmla="*/ 46957 h 122954"/>
                  <a:gd name="connsiteX111" fmla="*/ 1747966 w 3043146"/>
                  <a:gd name="connsiteY111" fmla="*/ 18457 h 122954"/>
                  <a:gd name="connsiteX112" fmla="*/ 1453110 w 3043146"/>
                  <a:gd name="connsiteY112" fmla="*/ 18457 h 122954"/>
                  <a:gd name="connsiteX113" fmla="*/ 1453110 w 3043146"/>
                  <a:gd name="connsiteY113" fmla="*/ 46957 h 122954"/>
                  <a:gd name="connsiteX114" fmla="*/ 1589060 w 3043146"/>
                  <a:gd name="connsiteY114" fmla="*/ 46957 h 122954"/>
                  <a:gd name="connsiteX115" fmla="*/ 1589060 w 3043146"/>
                  <a:gd name="connsiteY115" fmla="*/ 18457 h 122954"/>
                  <a:gd name="connsiteX116" fmla="*/ 1294204 w 3043146"/>
                  <a:gd name="connsiteY116" fmla="*/ 18457 h 122954"/>
                  <a:gd name="connsiteX117" fmla="*/ 1294204 w 3043146"/>
                  <a:gd name="connsiteY117" fmla="*/ 46957 h 122954"/>
                  <a:gd name="connsiteX118" fmla="*/ 1430154 w 3043146"/>
                  <a:gd name="connsiteY118" fmla="*/ 46957 h 122954"/>
                  <a:gd name="connsiteX119" fmla="*/ 1430154 w 3043146"/>
                  <a:gd name="connsiteY119" fmla="*/ 18457 h 122954"/>
                  <a:gd name="connsiteX120" fmla="*/ 1135298 w 3043146"/>
                  <a:gd name="connsiteY120" fmla="*/ 18457 h 122954"/>
                  <a:gd name="connsiteX121" fmla="*/ 1135298 w 3043146"/>
                  <a:gd name="connsiteY121" fmla="*/ 46957 h 122954"/>
                  <a:gd name="connsiteX122" fmla="*/ 1271248 w 3043146"/>
                  <a:gd name="connsiteY122" fmla="*/ 46957 h 122954"/>
                  <a:gd name="connsiteX123" fmla="*/ 1271248 w 3043146"/>
                  <a:gd name="connsiteY123" fmla="*/ 18457 h 122954"/>
                  <a:gd name="connsiteX124" fmla="*/ 976392 w 3043146"/>
                  <a:gd name="connsiteY124" fmla="*/ 18457 h 122954"/>
                  <a:gd name="connsiteX125" fmla="*/ 976392 w 3043146"/>
                  <a:gd name="connsiteY125" fmla="*/ 46957 h 122954"/>
                  <a:gd name="connsiteX126" fmla="*/ 1112342 w 3043146"/>
                  <a:gd name="connsiteY126" fmla="*/ 46957 h 122954"/>
                  <a:gd name="connsiteX127" fmla="*/ 1112342 w 3043146"/>
                  <a:gd name="connsiteY127" fmla="*/ 18457 h 122954"/>
                  <a:gd name="connsiteX128" fmla="*/ 817486 w 3043146"/>
                  <a:gd name="connsiteY128" fmla="*/ 18457 h 122954"/>
                  <a:gd name="connsiteX129" fmla="*/ 817486 w 3043146"/>
                  <a:gd name="connsiteY129" fmla="*/ 46957 h 122954"/>
                  <a:gd name="connsiteX130" fmla="*/ 953436 w 3043146"/>
                  <a:gd name="connsiteY130" fmla="*/ 46957 h 122954"/>
                  <a:gd name="connsiteX131" fmla="*/ 953436 w 3043146"/>
                  <a:gd name="connsiteY131" fmla="*/ 18457 h 122954"/>
                  <a:gd name="connsiteX132" fmla="*/ 658580 w 3043146"/>
                  <a:gd name="connsiteY132" fmla="*/ 18457 h 122954"/>
                  <a:gd name="connsiteX133" fmla="*/ 658580 w 3043146"/>
                  <a:gd name="connsiteY133" fmla="*/ 46957 h 122954"/>
                  <a:gd name="connsiteX134" fmla="*/ 794530 w 3043146"/>
                  <a:gd name="connsiteY134" fmla="*/ 46957 h 122954"/>
                  <a:gd name="connsiteX135" fmla="*/ 794530 w 3043146"/>
                  <a:gd name="connsiteY135" fmla="*/ 18457 h 122954"/>
                  <a:gd name="connsiteX136" fmla="*/ 499674 w 3043146"/>
                  <a:gd name="connsiteY136" fmla="*/ 18457 h 122954"/>
                  <a:gd name="connsiteX137" fmla="*/ 499674 w 3043146"/>
                  <a:gd name="connsiteY137" fmla="*/ 46957 h 122954"/>
                  <a:gd name="connsiteX138" fmla="*/ 635624 w 3043146"/>
                  <a:gd name="connsiteY138" fmla="*/ 46957 h 122954"/>
                  <a:gd name="connsiteX139" fmla="*/ 635624 w 3043146"/>
                  <a:gd name="connsiteY139" fmla="*/ 18457 h 122954"/>
                  <a:gd name="connsiteX140" fmla="*/ 340768 w 3043146"/>
                  <a:gd name="connsiteY140" fmla="*/ 18457 h 122954"/>
                  <a:gd name="connsiteX141" fmla="*/ 340768 w 3043146"/>
                  <a:gd name="connsiteY141" fmla="*/ 46957 h 122954"/>
                  <a:gd name="connsiteX142" fmla="*/ 476718 w 3043146"/>
                  <a:gd name="connsiteY142" fmla="*/ 46957 h 122954"/>
                  <a:gd name="connsiteX143" fmla="*/ 476718 w 3043146"/>
                  <a:gd name="connsiteY143" fmla="*/ 18457 h 122954"/>
                  <a:gd name="connsiteX144" fmla="*/ 181862 w 3043146"/>
                  <a:gd name="connsiteY144" fmla="*/ 18457 h 122954"/>
                  <a:gd name="connsiteX145" fmla="*/ 181862 w 3043146"/>
                  <a:gd name="connsiteY145" fmla="*/ 46957 h 122954"/>
                  <a:gd name="connsiteX146" fmla="*/ 317812 w 3043146"/>
                  <a:gd name="connsiteY146" fmla="*/ 46957 h 122954"/>
                  <a:gd name="connsiteX147" fmla="*/ 317812 w 3043146"/>
                  <a:gd name="connsiteY147" fmla="*/ 18457 h 122954"/>
                  <a:gd name="connsiteX148" fmla="*/ 22956 w 3043146"/>
                  <a:gd name="connsiteY148" fmla="*/ 18457 h 122954"/>
                  <a:gd name="connsiteX149" fmla="*/ 22956 w 3043146"/>
                  <a:gd name="connsiteY149" fmla="*/ 46957 h 122954"/>
                  <a:gd name="connsiteX150" fmla="*/ 158906 w 3043146"/>
                  <a:gd name="connsiteY150" fmla="*/ 46957 h 122954"/>
                  <a:gd name="connsiteX151" fmla="*/ 158906 w 3043146"/>
                  <a:gd name="connsiteY151" fmla="*/ 18457 h 122954"/>
                  <a:gd name="connsiteX152" fmla="*/ 0 w 3043146"/>
                  <a:gd name="connsiteY152" fmla="*/ 0 h 122954"/>
                  <a:gd name="connsiteX153" fmla="*/ 3043146 w 3043146"/>
                  <a:gd name="connsiteY153" fmla="*/ 0 h 122954"/>
                  <a:gd name="connsiteX154" fmla="*/ 3043146 w 3043146"/>
                  <a:gd name="connsiteY154" fmla="*/ 18457 h 122954"/>
                  <a:gd name="connsiteX155" fmla="*/ 3042173 w 3043146"/>
                  <a:gd name="connsiteY155" fmla="*/ 18457 h 122954"/>
                  <a:gd name="connsiteX156" fmla="*/ 3042173 w 3043146"/>
                  <a:gd name="connsiteY156" fmla="*/ 46957 h 122954"/>
                  <a:gd name="connsiteX157" fmla="*/ 3043146 w 3043146"/>
                  <a:gd name="connsiteY157" fmla="*/ 46957 h 122954"/>
                  <a:gd name="connsiteX158" fmla="*/ 3043146 w 3043146"/>
                  <a:gd name="connsiteY158" fmla="*/ 65413 h 122954"/>
                  <a:gd name="connsiteX159" fmla="*/ 3042173 w 3043146"/>
                  <a:gd name="connsiteY159" fmla="*/ 65413 h 122954"/>
                  <a:gd name="connsiteX160" fmla="*/ 3042173 w 3043146"/>
                  <a:gd name="connsiteY160" fmla="*/ 104497 h 122954"/>
                  <a:gd name="connsiteX161" fmla="*/ 3043146 w 3043146"/>
                  <a:gd name="connsiteY161" fmla="*/ 104497 h 122954"/>
                  <a:gd name="connsiteX162" fmla="*/ 3043146 w 3043146"/>
                  <a:gd name="connsiteY162" fmla="*/ 122954 h 122954"/>
                  <a:gd name="connsiteX163" fmla="*/ 0 w 3043146"/>
                  <a:gd name="connsiteY163" fmla="*/ 122954 h 122954"/>
                  <a:gd name="connsiteX164" fmla="*/ 0 w 3043146"/>
                  <a:gd name="connsiteY164" fmla="*/ 111915 h 122954"/>
                  <a:gd name="connsiteX165" fmla="*/ 0 w 3043146"/>
                  <a:gd name="connsiteY165" fmla="*/ 104497 h 122954"/>
                  <a:gd name="connsiteX166" fmla="*/ 0 w 3043146"/>
                  <a:gd name="connsiteY166" fmla="*/ 65413 h 122954"/>
                  <a:gd name="connsiteX167" fmla="*/ 0 w 3043146"/>
                  <a:gd name="connsiteY167" fmla="*/ 46957 h 122954"/>
                  <a:gd name="connsiteX168" fmla="*/ 0 w 3043146"/>
                  <a:gd name="connsiteY168" fmla="*/ 18457 h 122954"/>
                  <a:gd name="connsiteX169" fmla="*/ 0 w 3043146"/>
                  <a:gd name="connsiteY169" fmla="*/ 11907 h 122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3043146" h="122954">
                    <a:moveTo>
                      <a:pt x="2883264" y="65413"/>
                    </a:moveTo>
                    <a:lnTo>
                      <a:pt x="2883264" y="104497"/>
                    </a:lnTo>
                    <a:lnTo>
                      <a:pt x="3019217" y="104497"/>
                    </a:lnTo>
                    <a:lnTo>
                      <a:pt x="3019217" y="65413"/>
                    </a:lnTo>
                    <a:close/>
                    <a:moveTo>
                      <a:pt x="2724358" y="65413"/>
                    </a:moveTo>
                    <a:lnTo>
                      <a:pt x="2724358" y="104497"/>
                    </a:lnTo>
                    <a:lnTo>
                      <a:pt x="2860308" y="104497"/>
                    </a:lnTo>
                    <a:lnTo>
                      <a:pt x="2860308" y="65413"/>
                    </a:lnTo>
                    <a:close/>
                    <a:moveTo>
                      <a:pt x="2565452" y="65413"/>
                    </a:moveTo>
                    <a:lnTo>
                      <a:pt x="2565452" y="104497"/>
                    </a:lnTo>
                    <a:lnTo>
                      <a:pt x="2701402" y="104497"/>
                    </a:lnTo>
                    <a:lnTo>
                      <a:pt x="2701402" y="65413"/>
                    </a:lnTo>
                    <a:close/>
                    <a:moveTo>
                      <a:pt x="2406546" y="65413"/>
                    </a:moveTo>
                    <a:lnTo>
                      <a:pt x="2406546" y="104497"/>
                    </a:lnTo>
                    <a:lnTo>
                      <a:pt x="2542496" y="104497"/>
                    </a:lnTo>
                    <a:lnTo>
                      <a:pt x="2542496" y="65413"/>
                    </a:lnTo>
                    <a:close/>
                    <a:moveTo>
                      <a:pt x="2247640" y="65413"/>
                    </a:moveTo>
                    <a:lnTo>
                      <a:pt x="2247640" y="104497"/>
                    </a:lnTo>
                    <a:lnTo>
                      <a:pt x="2383590" y="104497"/>
                    </a:lnTo>
                    <a:lnTo>
                      <a:pt x="2383590" y="65413"/>
                    </a:lnTo>
                    <a:close/>
                    <a:moveTo>
                      <a:pt x="2088734" y="65413"/>
                    </a:moveTo>
                    <a:lnTo>
                      <a:pt x="2088734" y="104497"/>
                    </a:lnTo>
                    <a:lnTo>
                      <a:pt x="2224684" y="104497"/>
                    </a:lnTo>
                    <a:lnTo>
                      <a:pt x="2224684" y="65413"/>
                    </a:lnTo>
                    <a:close/>
                    <a:moveTo>
                      <a:pt x="1929828" y="65413"/>
                    </a:moveTo>
                    <a:lnTo>
                      <a:pt x="1929828" y="104497"/>
                    </a:lnTo>
                    <a:lnTo>
                      <a:pt x="2065778" y="104497"/>
                    </a:lnTo>
                    <a:lnTo>
                      <a:pt x="2065778" y="65413"/>
                    </a:lnTo>
                    <a:close/>
                    <a:moveTo>
                      <a:pt x="1770922" y="65413"/>
                    </a:moveTo>
                    <a:lnTo>
                      <a:pt x="1770922" y="104497"/>
                    </a:lnTo>
                    <a:lnTo>
                      <a:pt x="1906872" y="104497"/>
                    </a:lnTo>
                    <a:lnTo>
                      <a:pt x="1906872" y="65413"/>
                    </a:lnTo>
                    <a:close/>
                    <a:moveTo>
                      <a:pt x="1612016" y="65413"/>
                    </a:moveTo>
                    <a:lnTo>
                      <a:pt x="1612016" y="104497"/>
                    </a:lnTo>
                    <a:lnTo>
                      <a:pt x="1747966" y="104497"/>
                    </a:lnTo>
                    <a:lnTo>
                      <a:pt x="1747966" y="65413"/>
                    </a:lnTo>
                    <a:close/>
                    <a:moveTo>
                      <a:pt x="1453110" y="65413"/>
                    </a:moveTo>
                    <a:lnTo>
                      <a:pt x="1453110" y="104497"/>
                    </a:lnTo>
                    <a:lnTo>
                      <a:pt x="1589060" y="104497"/>
                    </a:lnTo>
                    <a:lnTo>
                      <a:pt x="1589060" y="65413"/>
                    </a:lnTo>
                    <a:close/>
                    <a:moveTo>
                      <a:pt x="1294204" y="65413"/>
                    </a:moveTo>
                    <a:lnTo>
                      <a:pt x="1294204" y="104497"/>
                    </a:lnTo>
                    <a:lnTo>
                      <a:pt x="1430154" y="104497"/>
                    </a:lnTo>
                    <a:lnTo>
                      <a:pt x="1430154" y="65413"/>
                    </a:lnTo>
                    <a:close/>
                    <a:moveTo>
                      <a:pt x="1135298" y="65413"/>
                    </a:moveTo>
                    <a:lnTo>
                      <a:pt x="1135298" y="104497"/>
                    </a:lnTo>
                    <a:lnTo>
                      <a:pt x="1271248" y="104497"/>
                    </a:lnTo>
                    <a:lnTo>
                      <a:pt x="1271248" y="65413"/>
                    </a:lnTo>
                    <a:close/>
                    <a:moveTo>
                      <a:pt x="976392" y="65413"/>
                    </a:moveTo>
                    <a:lnTo>
                      <a:pt x="976392" y="104497"/>
                    </a:lnTo>
                    <a:lnTo>
                      <a:pt x="1112342" y="104497"/>
                    </a:lnTo>
                    <a:lnTo>
                      <a:pt x="1112342" y="65413"/>
                    </a:lnTo>
                    <a:close/>
                    <a:moveTo>
                      <a:pt x="817486" y="65413"/>
                    </a:moveTo>
                    <a:lnTo>
                      <a:pt x="817486" y="104497"/>
                    </a:lnTo>
                    <a:lnTo>
                      <a:pt x="953436" y="104497"/>
                    </a:lnTo>
                    <a:lnTo>
                      <a:pt x="953436" y="65413"/>
                    </a:lnTo>
                    <a:close/>
                    <a:moveTo>
                      <a:pt x="658580" y="65413"/>
                    </a:moveTo>
                    <a:lnTo>
                      <a:pt x="658580" y="104497"/>
                    </a:lnTo>
                    <a:lnTo>
                      <a:pt x="794530" y="104497"/>
                    </a:lnTo>
                    <a:lnTo>
                      <a:pt x="794530" y="65413"/>
                    </a:lnTo>
                    <a:close/>
                    <a:moveTo>
                      <a:pt x="499674" y="65413"/>
                    </a:moveTo>
                    <a:lnTo>
                      <a:pt x="499674" y="104497"/>
                    </a:lnTo>
                    <a:lnTo>
                      <a:pt x="635624" y="104497"/>
                    </a:lnTo>
                    <a:lnTo>
                      <a:pt x="635624" y="65413"/>
                    </a:lnTo>
                    <a:close/>
                    <a:moveTo>
                      <a:pt x="340768" y="65413"/>
                    </a:moveTo>
                    <a:lnTo>
                      <a:pt x="340768" y="104497"/>
                    </a:lnTo>
                    <a:lnTo>
                      <a:pt x="476718" y="104497"/>
                    </a:lnTo>
                    <a:lnTo>
                      <a:pt x="476718" y="65413"/>
                    </a:lnTo>
                    <a:close/>
                    <a:moveTo>
                      <a:pt x="181862" y="65413"/>
                    </a:moveTo>
                    <a:lnTo>
                      <a:pt x="181862" y="104497"/>
                    </a:lnTo>
                    <a:lnTo>
                      <a:pt x="317812" y="104497"/>
                    </a:lnTo>
                    <a:lnTo>
                      <a:pt x="317812" y="65413"/>
                    </a:lnTo>
                    <a:close/>
                    <a:moveTo>
                      <a:pt x="22956" y="65413"/>
                    </a:moveTo>
                    <a:lnTo>
                      <a:pt x="22956" y="104497"/>
                    </a:lnTo>
                    <a:lnTo>
                      <a:pt x="158906" y="104497"/>
                    </a:lnTo>
                    <a:lnTo>
                      <a:pt x="158906" y="65413"/>
                    </a:lnTo>
                    <a:close/>
                    <a:moveTo>
                      <a:pt x="2883264" y="18457"/>
                    </a:moveTo>
                    <a:lnTo>
                      <a:pt x="2883264" y="46957"/>
                    </a:lnTo>
                    <a:lnTo>
                      <a:pt x="3019217" y="46957"/>
                    </a:lnTo>
                    <a:lnTo>
                      <a:pt x="3019217" y="18457"/>
                    </a:lnTo>
                    <a:close/>
                    <a:moveTo>
                      <a:pt x="2724358" y="18457"/>
                    </a:moveTo>
                    <a:lnTo>
                      <a:pt x="2724358" y="46957"/>
                    </a:lnTo>
                    <a:lnTo>
                      <a:pt x="2860308" y="46957"/>
                    </a:lnTo>
                    <a:lnTo>
                      <a:pt x="2860308" y="18457"/>
                    </a:lnTo>
                    <a:close/>
                    <a:moveTo>
                      <a:pt x="2565452" y="18457"/>
                    </a:moveTo>
                    <a:lnTo>
                      <a:pt x="2565452" y="46957"/>
                    </a:lnTo>
                    <a:lnTo>
                      <a:pt x="2701402" y="46957"/>
                    </a:lnTo>
                    <a:lnTo>
                      <a:pt x="2701402" y="18457"/>
                    </a:lnTo>
                    <a:close/>
                    <a:moveTo>
                      <a:pt x="2406546" y="18457"/>
                    </a:moveTo>
                    <a:lnTo>
                      <a:pt x="2406546" y="46957"/>
                    </a:lnTo>
                    <a:lnTo>
                      <a:pt x="2542496" y="46957"/>
                    </a:lnTo>
                    <a:lnTo>
                      <a:pt x="2542496" y="18457"/>
                    </a:lnTo>
                    <a:close/>
                    <a:moveTo>
                      <a:pt x="2247640" y="18457"/>
                    </a:moveTo>
                    <a:lnTo>
                      <a:pt x="2247640" y="46957"/>
                    </a:lnTo>
                    <a:lnTo>
                      <a:pt x="2383590" y="46957"/>
                    </a:lnTo>
                    <a:lnTo>
                      <a:pt x="2383590" y="18457"/>
                    </a:lnTo>
                    <a:close/>
                    <a:moveTo>
                      <a:pt x="2088734" y="18457"/>
                    </a:moveTo>
                    <a:lnTo>
                      <a:pt x="2088734" y="46957"/>
                    </a:lnTo>
                    <a:lnTo>
                      <a:pt x="2224684" y="46957"/>
                    </a:lnTo>
                    <a:lnTo>
                      <a:pt x="2224684" y="18457"/>
                    </a:lnTo>
                    <a:close/>
                    <a:moveTo>
                      <a:pt x="1929828" y="18457"/>
                    </a:moveTo>
                    <a:lnTo>
                      <a:pt x="1929828" y="46957"/>
                    </a:lnTo>
                    <a:lnTo>
                      <a:pt x="2065778" y="46957"/>
                    </a:lnTo>
                    <a:lnTo>
                      <a:pt x="2065778" y="18457"/>
                    </a:lnTo>
                    <a:close/>
                    <a:moveTo>
                      <a:pt x="1770922" y="18457"/>
                    </a:moveTo>
                    <a:lnTo>
                      <a:pt x="1770922" y="46957"/>
                    </a:lnTo>
                    <a:lnTo>
                      <a:pt x="1906872" y="46957"/>
                    </a:lnTo>
                    <a:lnTo>
                      <a:pt x="1906872" y="18457"/>
                    </a:lnTo>
                    <a:close/>
                    <a:moveTo>
                      <a:pt x="1612016" y="18457"/>
                    </a:moveTo>
                    <a:lnTo>
                      <a:pt x="1612016" y="46957"/>
                    </a:lnTo>
                    <a:lnTo>
                      <a:pt x="1747966" y="46957"/>
                    </a:lnTo>
                    <a:lnTo>
                      <a:pt x="1747966" y="18457"/>
                    </a:lnTo>
                    <a:close/>
                    <a:moveTo>
                      <a:pt x="1453110" y="18457"/>
                    </a:moveTo>
                    <a:lnTo>
                      <a:pt x="1453110" y="46957"/>
                    </a:lnTo>
                    <a:lnTo>
                      <a:pt x="1589060" y="46957"/>
                    </a:lnTo>
                    <a:lnTo>
                      <a:pt x="1589060" y="18457"/>
                    </a:lnTo>
                    <a:close/>
                    <a:moveTo>
                      <a:pt x="1294204" y="18457"/>
                    </a:moveTo>
                    <a:lnTo>
                      <a:pt x="1294204" y="46957"/>
                    </a:lnTo>
                    <a:lnTo>
                      <a:pt x="1430154" y="46957"/>
                    </a:lnTo>
                    <a:lnTo>
                      <a:pt x="1430154" y="18457"/>
                    </a:lnTo>
                    <a:close/>
                    <a:moveTo>
                      <a:pt x="1135298" y="18457"/>
                    </a:moveTo>
                    <a:lnTo>
                      <a:pt x="1135298" y="46957"/>
                    </a:lnTo>
                    <a:lnTo>
                      <a:pt x="1271248" y="46957"/>
                    </a:lnTo>
                    <a:lnTo>
                      <a:pt x="1271248" y="18457"/>
                    </a:lnTo>
                    <a:close/>
                    <a:moveTo>
                      <a:pt x="976392" y="18457"/>
                    </a:moveTo>
                    <a:lnTo>
                      <a:pt x="976392" y="46957"/>
                    </a:lnTo>
                    <a:lnTo>
                      <a:pt x="1112342" y="46957"/>
                    </a:lnTo>
                    <a:lnTo>
                      <a:pt x="1112342" y="18457"/>
                    </a:lnTo>
                    <a:close/>
                    <a:moveTo>
                      <a:pt x="817486" y="18457"/>
                    </a:moveTo>
                    <a:lnTo>
                      <a:pt x="817486" y="46957"/>
                    </a:lnTo>
                    <a:lnTo>
                      <a:pt x="953436" y="46957"/>
                    </a:lnTo>
                    <a:lnTo>
                      <a:pt x="953436" y="18457"/>
                    </a:lnTo>
                    <a:close/>
                    <a:moveTo>
                      <a:pt x="658580" y="18457"/>
                    </a:moveTo>
                    <a:lnTo>
                      <a:pt x="658580" y="46957"/>
                    </a:lnTo>
                    <a:lnTo>
                      <a:pt x="794530" y="46957"/>
                    </a:lnTo>
                    <a:lnTo>
                      <a:pt x="794530" y="18457"/>
                    </a:lnTo>
                    <a:close/>
                    <a:moveTo>
                      <a:pt x="499674" y="18457"/>
                    </a:moveTo>
                    <a:lnTo>
                      <a:pt x="499674" y="46957"/>
                    </a:lnTo>
                    <a:lnTo>
                      <a:pt x="635624" y="46957"/>
                    </a:lnTo>
                    <a:lnTo>
                      <a:pt x="635624" y="18457"/>
                    </a:lnTo>
                    <a:close/>
                    <a:moveTo>
                      <a:pt x="340768" y="18457"/>
                    </a:moveTo>
                    <a:lnTo>
                      <a:pt x="340768" y="46957"/>
                    </a:lnTo>
                    <a:lnTo>
                      <a:pt x="476718" y="46957"/>
                    </a:lnTo>
                    <a:lnTo>
                      <a:pt x="476718" y="18457"/>
                    </a:lnTo>
                    <a:close/>
                    <a:moveTo>
                      <a:pt x="181862" y="18457"/>
                    </a:moveTo>
                    <a:lnTo>
                      <a:pt x="181862" y="46957"/>
                    </a:lnTo>
                    <a:lnTo>
                      <a:pt x="317812" y="46957"/>
                    </a:lnTo>
                    <a:lnTo>
                      <a:pt x="317812" y="18457"/>
                    </a:lnTo>
                    <a:close/>
                    <a:moveTo>
                      <a:pt x="22956" y="18457"/>
                    </a:moveTo>
                    <a:lnTo>
                      <a:pt x="22956" y="46957"/>
                    </a:lnTo>
                    <a:lnTo>
                      <a:pt x="158906" y="46957"/>
                    </a:lnTo>
                    <a:lnTo>
                      <a:pt x="158906" y="18457"/>
                    </a:lnTo>
                    <a:close/>
                    <a:moveTo>
                      <a:pt x="0" y="0"/>
                    </a:moveTo>
                    <a:lnTo>
                      <a:pt x="3043146" y="0"/>
                    </a:lnTo>
                    <a:lnTo>
                      <a:pt x="3043146" y="18457"/>
                    </a:lnTo>
                    <a:lnTo>
                      <a:pt x="3042173" y="18457"/>
                    </a:lnTo>
                    <a:lnTo>
                      <a:pt x="3042173" y="46957"/>
                    </a:lnTo>
                    <a:lnTo>
                      <a:pt x="3043146" y="46957"/>
                    </a:lnTo>
                    <a:lnTo>
                      <a:pt x="3043146" y="65413"/>
                    </a:lnTo>
                    <a:lnTo>
                      <a:pt x="3042173" y="65413"/>
                    </a:lnTo>
                    <a:lnTo>
                      <a:pt x="3042173" y="104497"/>
                    </a:lnTo>
                    <a:lnTo>
                      <a:pt x="3043146" y="104497"/>
                    </a:lnTo>
                    <a:lnTo>
                      <a:pt x="3043146" y="122954"/>
                    </a:lnTo>
                    <a:lnTo>
                      <a:pt x="0" y="122954"/>
                    </a:lnTo>
                    <a:lnTo>
                      <a:pt x="0" y="111915"/>
                    </a:lnTo>
                    <a:lnTo>
                      <a:pt x="0" y="104497"/>
                    </a:lnTo>
                    <a:lnTo>
                      <a:pt x="0" y="65413"/>
                    </a:lnTo>
                    <a:lnTo>
                      <a:pt x="0" y="46957"/>
                    </a:lnTo>
                    <a:lnTo>
                      <a:pt x="0" y="18457"/>
                    </a:lnTo>
                    <a:lnTo>
                      <a:pt x="0" y="11907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78402230-2EAD-49F1-8E63-7648A1059BBE}"/>
                </a:ext>
              </a:extLst>
            </p:cNvPr>
            <p:cNvGrpSpPr/>
            <p:nvPr/>
          </p:nvGrpSpPr>
          <p:grpSpPr>
            <a:xfrm>
              <a:off x="2133651" y="1936236"/>
              <a:ext cx="184736" cy="151985"/>
              <a:chOff x="3799974" y="2785043"/>
              <a:chExt cx="188795" cy="213842"/>
            </a:xfrm>
          </p:grpSpPr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671EF4A9-6EAC-45B5-8585-116876A4D715}"/>
                  </a:ext>
                </a:extLst>
              </p:cNvPr>
              <p:cNvSpPr/>
              <p:nvPr/>
            </p:nvSpPr>
            <p:spPr>
              <a:xfrm rot="16200000">
                <a:off x="3789177" y="2795840"/>
                <a:ext cx="175464" cy="153869"/>
              </a:xfrm>
              <a:custGeom>
                <a:avLst/>
                <a:gdLst>
                  <a:gd name="connsiteX0" fmla="*/ 126866 w 126866"/>
                  <a:gd name="connsiteY0" fmla="*/ 46883 h 167038"/>
                  <a:gd name="connsiteX1" fmla="*/ 126866 w 126866"/>
                  <a:gd name="connsiteY1" fmla="*/ 167038 h 167038"/>
                  <a:gd name="connsiteX2" fmla="*/ 80744 w 126866"/>
                  <a:gd name="connsiteY2" fmla="*/ 167038 h 167038"/>
                  <a:gd name="connsiteX3" fmla="*/ 74571 w 126866"/>
                  <a:gd name="connsiteY3" fmla="*/ 84537 h 167038"/>
                  <a:gd name="connsiteX4" fmla="*/ 46366 w 126866"/>
                  <a:gd name="connsiteY4" fmla="*/ 60259 h 167038"/>
                  <a:gd name="connsiteX5" fmla="*/ 5351 w 126866"/>
                  <a:gd name="connsiteY5" fmla="*/ 63328 h 167038"/>
                  <a:gd name="connsiteX6" fmla="*/ 0 w 126866"/>
                  <a:gd name="connsiteY6" fmla="*/ 66029 h 167038"/>
                  <a:gd name="connsiteX7" fmla="*/ 0 w 126866"/>
                  <a:gd name="connsiteY7" fmla="*/ 0 h 167038"/>
                  <a:gd name="connsiteX8" fmla="*/ 79983 w 126866"/>
                  <a:gd name="connsiteY8" fmla="*/ 0 h 167038"/>
                  <a:gd name="connsiteX9" fmla="*/ 126866 w 126866"/>
                  <a:gd name="connsiteY9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866" h="167038">
                    <a:moveTo>
                      <a:pt x="126866" y="46883"/>
                    </a:moveTo>
                    <a:lnTo>
                      <a:pt x="126866" y="167038"/>
                    </a:lnTo>
                    <a:lnTo>
                      <a:pt x="80744" y="167038"/>
                    </a:lnTo>
                    <a:lnTo>
                      <a:pt x="74571" y="84537"/>
                    </a:lnTo>
                    <a:cubicBezTo>
                      <a:pt x="73486" y="70044"/>
                      <a:pt x="60858" y="59174"/>
                      <a:pt x="46366" y="60259"/>
                    </a:cubicBezTo>
                    <a:lnTo>
                      <a:pt x="5351" y="63328"/>
                    </a:lnTo>
                    <a:lnTo>
                      <a:pt x="0" y="66029"/>
                    </a:lnTo>
                    <a:lnTo>
                      <a:pt x="0" y="0"/>
                    </a:lnTo>
                    <a:lnTo>
                      <a:pt x="79983" y="0"/>
                    </a:lnTo>
                    <a:cubicBezTo>
                      <a:pt x="105876" y="0"/>
                      <a:pt x="126866" y="20990"/>
                      <a:pt x="126866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C8FF992-8D18-46EF-A02A-582C8C38E7D0}"/>
                  </a:ext>
                </a:extLst>
              </p:cNvPr>
              <p:cNvSpPr/>
              <p:nvPr/>
            </p:nvSpPr>
            <p:spPr>
              <a:xfrm rot="16200000">
                <a:off x="3807854" y="2817970"/>
                <a:ext cx="194792" cy="167038"/>
              </a:xfrm>
              <a:custGeom>
                <a:avLst/>
                <a:gdLst>
                  <a:gd name="connsiteX0" fmla="*/ 194792 w 194792"/>
                  <a:gd name="connsiteY0" fmla="*/ 46883 h 167038"/>
                  <a:gd name="connsiteX1" fmla="*/ 194792 w 194792"/>
                  <a:gd name="connsiteY1" fmla="*/ 167038 h 167038"/>
                  <a:gd name="connsiteX2" fmla="*/ 148670 w 194792"/>
                  <a:gd name="connsiteY2" fmla="*/ 167038 h 167038"/>
                  <a:gd name="connsiteX3" fmla="*/ 142497 w 194792"/>
                  <a:gd name="connsiteY3" fmla="*/ 84537 h 167038"/>
                  <a:gd name="connsiteX4" fmla="*/ 114292 w 194792"/>
                  <a:gd name="connsiteY4" fmla="*/ 60259 h 167038"/>
                  <a:gd name="connsiteX5" fmla="*/ 73277 w 194792"/>
                  <a:gd name="connsiteY5" fmla="*/ 63328 h 167038"/>
                  <a:gd name="connsiteX6" fmla="*/ 48999 w 194792"/>
                  <a:gd name="connsiteY6" fmla="*/ 91533 h 167038"/>
                  <a:gd name="connsiteX7" fmla="*/ 54649 w 194792"/>
                  <a:gd name="connsiteY7" fmla="*/ 167038 h 167038"/>
                  <a:gd name="connsiteX8" fmla="*/ 0 w 194792"/>
                  <a:gd name="connsiteY8" fmla="*/ 167038 h 167038"/>
                  <a:gd name="connsiteX9" fmla="*/ 0 w 194792"/>
                  <a:gd name="connsiteY9" fmla="*/ 46883 h 167038"/>
                  <a:gd name="connsiteX10" fmla="*/ 46883 w 194792"/>
                  <a:gd name="connsiteY10" fmla="*/ 0 h 167038"/>
                  <a:gd name="connsiteX11" fmla="*/ 147909 w 194792"/>
                  <a:gd name="connsiteY11" fmla="*/ 0 h 167038"/>
                  <a:gd name="connsiteX12" fmla="*/ 194792 w 194792"/>
                  <a:gd name="connsiteY12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792" h="167038">
                    <a:moveTo>
                      <a:pt x="194792" y="46883"/>
                    </a:moveTo>
                    <a:lnTo>
                      <a:pt x="194792" y="167038"/>
                    </a:lnTo>
                    <a:lnTo>
                      <a:pt x="148670" y="167038"/>
                    </a:lnTo>
                    <a:lnTo>
                      <a:pt x="142497" y="84537"/>
                    </a:lnTo>
                    <a:cubicBezTo>
                      <a:pt x="141412" y="70044"/>
                      <a:pt x="128784" y="59174"/>
                      <a:pt x="114292" y="60259"/>
                    </a:cubicBezTo>
                    <a:lnTo>
                      <a:pt x="73277" y="63328"/>
                    </a:lnTo>
                    <a:cubicBezTo>
                      <a:pt x="58785" y="64412"/>
                      <a:pt x="47915" y="77040"/>
                      <a:pt x="48999" y="91533"/>
                    </a:cubicBezTo>
                    <a:lnTo>
                      <a:pt x="54649" y="167038"/>
                    </a:lnTo>
                    <a:lnTo>
                      <a:pt x="0" y="167038"/>
                    </a:lnTo>
                    <a:lnTo>
                      <a:pt x="0" y="46883"/>
                    </a:lnTo>
                    <a:cubicBezTo>
                      <a:pt x="0" y="20990"/>
                      <a:pt x="20990" y="0"/>
                      <a:pt x="46883" y="0"/>
                    </a:cubicBezTo>
                    <a:lnTo>
                      <a:pt x="147909" y="0"/>
                    </a:lnTo>
                    <a:cubicBezTo>
                      <a:pt x="173802" y="0"/>
                      <a:pt x="194792" y="20990"/>
                      <a:pt x="194792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8EFCA4FD-7EAC-4CAE-AFD3-776D6FE57382}"/>
                </a:ext>
              </a:extLst>
            </p:cNvPr>
            <p:cNvGrpSpPr/>
            <p:nvPr/>
          </p:nvGrpSpPr>
          <p:grpSpPr>
            <a:xfrm flipH="1">
              <a:off x="2876369" y="1936236"/>
              <a:ext cx="184736" cy="151985"/>
              <a:chOff x="3799974" y="2785043"/>
              <a:chExt cx="188795" cy="213842"/>
            </a:xfrm>
          </p:grpSpPr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00CDC42D-13D3-4E85-9568-31F673A17B36}"/>
                  </a:ext>
                </a:extLst>
              </p:cNvPr>
              <p:cNvSpPr/>
              <p:nvPr/>
            </p:nvSpPr>
            <p:spPr>
              <a:xfrm rot="16200000">
                <a:off x="3789177" y="2795840"/>
                <a:ext cx="175464" cy="153869"/>
              </a:xfrm>
              <a:custGeom>
                <a:avLst/>
                <a:gdLst>
                  <a:gd name="connsiteX0" fmla="*/ 126866 w 126866"/>
                  <a:gd name="connsiteY0" fmla="*/ 46883 h 167038"/>
                  <a:gd name="connsiteX1" fmla="*/ 126866 w 126866"/>
                  <a:gd name="connsiteY1" fmla="*/ 167038 h 167038"/>
                  <a:gd name="connsiteX2" fmla="*/ 80744 w 126866"/>
                  <a:gd name="connsiteY2" fmla="*/ 167038 h 167038"/>
                  <a:gd name="connsiteX3" fmla="*/ 74571 w 126866"/>
                  <a:gd name="connsiteY3" fmla="*/ 84537 h 167038"/>
                  <a:gd name="connsiteX4" fmla="*/ 46366 w 126866"/>
                  <a:gd name="connsiteY4" fmla="*/ 60259 h 167038"/>
                  <a:gd name="connsiteX5" fmla="*/ 5351 w 126866"/>
                  <a:gd name="connsiteY5" fmla="*/ 63328 h 167038"/>
                  <a:gd name="connsiteX6" fmla="*/ 0 w 126866"/>
                  <a:gd name="connsiteY6" fmla="*/ 66029 h 167038"/>
                  <a:gd name="connsiteX7" fmla="*/ 0 w 126866"/>
                  <a:gd name="connsiteY7" fmla="*/ 0 h 167038"/>
                  <a:gd name="connsiteX8" fmla="*/ 79983 w 126866"/>
                  <a:gd name="connsiteY8" fmla="*/ 0 h 167038"/>
                  <a:gd name="connsiteX9" fmla="*/ 126866 w 126866"/>
                  <a:gd name="connsiteY9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6866" h="167038">
                    <a:moveTo>
                      <a:pt x="126866" y="46883"/>
                    </a:moveTo>
                    <a:lnTo>
                      <a:pt x="126866" y="167038"/>
                    </a:lnTo>
                    <a:lnTo>
                      <a:pt x="80744" y="167038"/>
                    </a:lnTo>
                    <a:lnTo>
                      <a:pt x="74571" y="84537"/>
                    </a:lnTo>
                    <a:cubicBezTo>
                      <a:pt x="73486" y="70044"/>
                      <a:pt x="60858" y="59174"/>
                      <a:pt x="46366" y="60259"/>
                    </a:cubicBezTo>
                    <a:lnTo>
                      <a:pt x="5351" y="63328"/>
                    </a:lnTo>
                    <a:lnTo>
                      <a:pt x="0" y="66029"/>
                    </a:lnTo>
                    <a:lnTo>
                      <a:pt x="0" y="0"/>
                    </a:lnTo>
                    <a:lnTo>
                      <a:pt x="79983" y="0"/>
                    </a:lnTo>
                    <a:cubicBezTo>
                      <a:pt x="105876" y="0"/>
                      <a:pt x="126866" y="20990"/>
                      <a:pt x="126866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30C3A8E-BBE3-4018-8E35-2A7B03B1BF6E}"/>
                  </a:ext>
                </a:extLst>
              </p:cNvPr>
              <p:cNvSpPr/>
              <p:nvPr/>
            </p:nvSpPr>
            <p:spPr>
              <a:xfrm rot="16200000">
                <a:off x="3807854" y="2817970"/>
                <a:ext cx="194792" cy="167038"/>
              </a:xfrm>
              <a:custGeom>
                <a:avLst/>
                <a:gdLst>
                  <a:gd name="connsiteX0" fmla="*/ 194792 w 194792"/>
                  <a:gd name="connsiteY0" fmla="*/ 46883 h 167038"/>
                  <a:gd name="connsiteX1" fmla="*/ 194792 w 194792"/>
                  <a:gd name="connsiteY1" fmla="*/ 167038 h 167038"/>
                  <a:gd name="connsiteX2" fmla="*/ 148670 w 194792"/>
                  <a:gd name="connsiteY2" fmla="*/ 167038 h 167038"/>
                  <a:gd name="connsiteX3" fmla="*/ 142497 w 194792"/>
                  <a:gd name="connsiteY3" fmla="*/ 84537 h 167038"/>
                  <a:gd name="connsiteX4" fmla="*/ 114292 w 194792"/>
                  <a:gd name="connsiteY4" fmla="*/ 60259 h 167038"/>
                  <a:gd name="connsiteX5" fmla="*/ 73277 w 194792"/>
                  <a:gd name="connsiteY5" fmla="*/ 63328 h 167038"/>
                  <a:gd name="connsiteX6" fmla="*/ 48999 w 194792"/>
                  <a:gd name="connsiteY6" fmla="*/ 91533 h 167038"/>
                  <a:gd name="connsiteX7" fmla="*/ 54649 w 194792"/>
                  <a:gd name="connsiteY7" fmla="*/ 167038 h 167038"/>
                  <a:gd name="connsiteX8" fmla="*/ 0 w 194792"/>
                  <a:gd name="connsiteY8" fmla="*/ 167038 h 167038"/>
                  <a:gd name="connsiteX9" fmla="*/ 0 w 194792"/>
                  <a:gd name="connsiteY9" fmla="*/ 46883 h 167038"/>
                  <a:gd name="connsiteX10" fmla="*/ 46883 w 194792"/>
                  <a:gd name="connsiteY10" fmla="*/ 0 h 167038"/>
                  <a:gd name="connsiteX11" fmla="*/ 147909 w 194792"/>
                  <a:gd name="connsiteY11" fmla="*/ 0 h 167038"/>
                  <a:gd name="connsiteX12" fmla="*/ 194792 w 194792"/>
                  <a:gd name="connsiteY12" fmla="*/ 46883 h 167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792" h="167038">
                    <a:moveTo>
                      <a:pt x="194792" y="46883"/>
                    </a:moveTo>
                    <a:lnTo>
                      <a:pt x="194792" y="167038"/>
                    </a:lnTo>
                    <a:lnTo>
                      <a:pt x="148670" y="167038"/>
                    </a:lnTo>
                    <a:lnTo>
                      <a:pt x="142497" y="84537"/>
                    </a:lnTo>
                    <a:cubicBezTo>
                      <a:pt x="141412" y="70044"/>
                      <a:pt x="128784" y="59174"/>
                      <a:pt x="114292" y="60259"/>
                    </a:cubicBezTo>
                    <a:lnTo>
                      <a:pt x="73277" y="63328"/>
                    </a:lnTo>
                    <a:cubicBezTo>
                      <a:pt x="58785" y="64412"/>
                      <a:pt x="47915" y="77040"/>
                      <a:pt x="48999" y="91533"/>
                    </a:cubicBezTo>
                    <a:lnTo>
                      <a:pt x="54649" y="167038"/>
                    </a:lnTo>
                    <a:lnTo>
                      <a:pt x="0" y="167038"/>
                    </a:lnTo>
                    <a:lnTo>
                      <a:pt x="0" y="46883"/>
                    </a:lnTo>
                    <a:cubicBezTo>
                      <a:pt x="0" y="20990"/>
                      <a:pt x="20990" y="0"/>
                      <a:pt x="46883" y="0"/>
                    </a:cubicBezTo>
                    <a:lnTo>
                      <a:pt x="147909" y="0"/>
                    </a:lnTo>
                    <a:cubicBezTo>
                      <a:pt x="173802" y="0"/>
                      <a:pt x="194792" y="20990"/>
                      <a:pt x="194792" y="46883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FFC000"/>
                  </a:gs>
                  <a:gs pos="48000">
                    <a:srgbClr val="FFFF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9" name="台形 728">
              <a:extLst>
                <a:ext uri="{FF2B5EF4-FFF2-40B4-BE49-F238E27FC236}">
                  <a16:creationId xmlns:a16="http://schemas.microsoft.com/office/drawing/2014/main" id="{A349CE67-045A-4302-9573-BB07A488AD2A}"/>
                </a:ext>
              </a:extLst>
            </p:cNvPr>
            <p:cNvSpPr/>
            <p:nvPr/>
          </p:nvSpPr>
          <p:spPr>
            <a:xfrm flipV="1">
              <a:off x="210506" y="2983596"/>
              <a:ext cx="4842835" cy="316294"/>
            </a:xfrm>
            <a:prstGeom prst="trapezoid">
              <a:avLst>
                <a:gd name="adj" fmla="val 159739"/>
              </a:avLst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0" name="台形 729">
              <a:extLst>
                <a:ext uri="{FF2B5EF4-FFF2-40B4-BE49-F238E27FC236}">
                  <a16:creationId xmlns:a16="http://schemas.microsoft.com/office/drawing/2014/main" id="{A78A9136-7378-4047-9656-F7427596A6C4}"/>
                </a:ext>
              </a:extLst>
            </p:cNvPr>
            <p:cNvSpPr/>
            <p:nvPr/>
          </p:nvSpPr>
          <p:spPr>
            <a:xfrm flipV="1">
              <a:off x="804079" y="2472464"/>
              <a:ext cx="3637917" cy="35038"/>
            </a:xfrm>
            <a:prstGeom prst="trapezoid">
              <a:avLst>
                <a:gd name="adj" fmla="val 22553"/>
              </a:avLst>
            </a:prstGeom>
            <a:pattFill prst="dkVert">
              <a:fgClr>
                <a:srgbClr val="FFC000">
                  <a:lumMod val="60000"/>
                  <a:lumOff val="40000"/>
                </a:srgbClr>
              </a:fgClr>
              <a:bgClr>
                <a:srgbClr val="FFFF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0F33D73A-77DA-4EED-A897-871695E4B59F}"/>
                </a:ext>
              </a:extLst>
            </p:cNvPr>
            <p:cNvSpPr/>
            <p:nvPr/>
          </p:nvSpPr>
          <p:spPr>
            <a:xfrm>
              <a:off x="673539" y="2087643"/>
              <a:ext cx="3885804" cy="382007"/>
            </a:xfrm>
            <a:custGeom>
              <a:avLst/>
              <a:gdLst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549696 w 3683000"/>
                <a:gd name="connsiteY3" fmla="*/ 457200 h 498475"/>
                <a:gd name="connsiteX4" fmla="*/ 3683000 w 3683000"/>
                <a:gd name="connsiteY4" fmla="*/ 498475 h 498475"/>
                <a:gd name="connsiteX5" fmla="*/ 0 w 3683000"/>
                <a:gd name="connsiteY5" fmla="*/ 498475 h 498475"/>
                <a:gd name="connsiteX6" fmla="*/ 133304 w 3683000"/>
                <a:gd name="connsiteY6" fmla="*/ 457200 h 498475"/>
                <a:gd name="connsiteX7" fmla="*/ 0 w 3683000"/>
                <a:gd name="connsiteY7" fmla="*/ 457200 h 498475"/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549696 w 3683000"/>
                <a:gd name="connsiteY3" fmla="*/ 457200 h 498475"/>
                <a:gd name="connsiteX4" fmla="*/ 3683000 w 3683000"/>
                <a:gd name="connsiteY4" fmla="*/ 498475 h 498475"/>
                <a:gd name="connsiteX5" fmla="*/ 0 w 3683000"/>
                <a:gd name="connsiteY5" fmla="*/ 498475 h 498475"/>
                <a:gd name="connsiteX6" fmla="*/ 0 w 3683000"/>
                <a:gd name="connsiteY6" fmla="*/ 457200 h 498475"/>
                <a:gd name="connsiteX7" fmla="*/ 1476601 w 3683000"/>
                <a:gd name="connsiteY7" fmla="*/ 0 h 498475"/>
                <a:gd name="connsiteX0" fmla="*/ 1476601 w 3683000"/>
                <a:gd name="connsiteY0" fmla="*/ 0 h 498475"/>
                <a:gd name="connsiteX1" fmla="*/ 2206399 w 3683000"/>
                <a:gd name="connsiteY1" fmla="*/ 0 h 498475"/>
                <a:gd name="connsiteX2" fmla="*/ 3683000 w 3683000"/>
                <a:gd name="connsiteY2" fmla="*/ 457200 h 498475"/>
                <a:gd name="connsiteX3" fmla="*/ 3683000 w 3683000"/>
                <a:gd name="connsiteY3" fmla="*/ 498475 h 498475"/>
                <a:gd name="connsiteX4" fmla="*/ 0 w 3683000"/>
                <a:gd name="connsiteY4" fmla="*/ 498475 h 498475"/>
                <a:gd name="connsiteX5" fmla="*/ 0 w 3683000"/>
                <a:gd name="connsiteY5" fmla="*/ 457200 h 498475"/>
                <a:gd name="connsiteX6" fmla="*/ 1476601 w 3683000"/>
                <a:gd name="connsiteY6" fmla="*/ 0 h 4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3000" h="498475">
                  <a:moveTo>
                    <a:pt x="1476601" y="0"/>
                  </a:moveTo>
                  <a:lnTo>
                    <a:pt x="2206399" y="0"/>
                  </a:lnTo>
                  <a:lnTo>
                    <a:pt x="3683000" y="457200"/>
                  </a:lnTo>
                  <a:lnTo>
                    <a:pt x="3683000" y="498475"/>
                  </a:lnTo>
                  <a:lnTo>
                    <a:pt x="0" y="498475"/>
                  </a:lnTo>
                  <a:lnTo>
                    <a:pt x="0" y="457200"/>
                  </a:lnTo>
                  <a:lnTo>
                    <a:pt x="1476601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2" name="台形 731">
              <a:extLst>
                <a:ext uri="{FF2B5EF4-FFF2-40B4-BE49-F238E27FC236}">
                  <a16:creationId xmlns:a16="http://schemas.microsoft.com/office/drawing/2014/main" id="{7C79B215-57FC-4253-9800-4DD997DD2BB0}"/>
                </a:ext>
              </a:extLst>
            </p:cNvPr>
            <p:cNvSpPr/>
            <p:nvPr/>
          </p:nvSpPr>
          <p:spPr>
            <a:xfrm flipV="1">
              <a:off x="328954" y="2950597"/>
              <a:ext cx="4588167" cy="71715"/>
            </a:xfrm>
            <a:prstGeom prst="trapezoid">
              <a:avLst>
                <a:gd name="adj" fmla="val 22553"/>
              </a:avLst>
            </a:prstGeom>
            <a:pattFill prst="dkVert">
              <a:fgClr>
                <a:srgbClr val="FFC000">
                  <a:lumMod val="60000"/>
                  <a:lumOff val="40000"/>
                </a:srgbClr>
              </a:fgClr>
              <a:bgClr>
                <a:srgbClr val="FFFF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7FEB570A-0B0B-48CA-B3BF-D7B6AA73C75C}"/>
                </a:ext>
              </a:extLst>
            </p:cNvPr>
            <p:cNvSpPr/>
            <p:nvPr/>
          </p:nvSpPr>
          <p:spPr>
            <a:xfrm>
              <a:off x="172636" y="2803532"/>
              <a:ext cx="4900804" cy="189787"/>
            </a:xfrm>
            <a:custGeom>
              <a:avLst/>
              <a:gdLst>
                <a:gd name="connsiteX0" fmla="*/ 1140748 w 4645026"/>
                <a:gd name="connsiteY0" fmla="*/ 0 h 247650"/>
                <a:gd name="connsiteX1" fmla="*/ 3504278 w 4645026"/>
                <a:gd name="connsiteY1" fmla="*/ 0 h 247650"/>
                <a:gd name="connsiteX2" fmla="*/ 4645026 w 4645026"/>
                <a:gd name="connsiteY2" fmla="*/ 215840 h 247650"/>
                <a:gd name="connsiteX3" fmla="*/ 4645026 w 4645026"/>
                <a:gd name="connsiteY3" fmla="*/ 247650 h 247650"/>
                <a:gd name="connsiteX4" fmla="*/ 0 w 4645026"/>
                <a:gd name="connsiteY4" fmla="*/ 247650 h 247650"/>
                <a:gd name="connsiteX5" fmla="*/ 0 w 4645026"/>
                <a:gd name="connsiteY5" fmla="*/ 21584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45026" h="247650">
                  <a:moveTo>
                    <a:pt x="1140748" y="0"/>
                  </a:moveTo>
                  <a:lnTo>
                    <a:pt x="3504278" y="0"/>
                  </a:lnTo>
                  <a:lnTo>
                    <a:pt x="4645026" y="215840"/>
                  </a:lnTo>
                  <a:lnTo>
                    <a:pt x="4645026" y="247650"/>
                  </a:lnTo>
                  <a:lnTo>
                    <a:pt x="0" y="247650"/>
                  </a:lnTo>
                  <a:lnTo>
                    <a:pt x="0" y="21584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0B795A8D-EB93-43C4-89A2-26576E6D15E5}"/>
                </a:ext>
              </a:extLst>
            </p:cNvPr>
            <p:cNvSpPr/>
            <p:nvPr/>
          </p:nvSpPr>
          <p:spPr>
            <a:xfrm>
              <a:off x="701775" y="2121171"/>
              <a:ext cx="3842529" cy="345510"/>
            </a:xfrm>
            <a:custGeom>
              <a:avLst/>
              <a:gdLst>
                <a:gd name="connsiteX0" fmla="*/ 1456092 w 3641983"/>
                <a:gd name="connsiteY0" fmla="*/ 0 h 450850"/>
                <a:gd name="connsiteX1" fmla="*/ 2185890 w 3641983"/>
                <a:gd name="connsiteY1" fmla="*/ 0 h 450850"/>
                <a:gd name="connsiteX2" fmla="*/ 3641983 w 3641983"/>
                <a:gd name="connsiteY2" fmla="*/ 450850 h 450850"/>
                <a:gd name="connsiteX3" fmla="*/ 0 w 3641983"/>
                <a:gd name="connsiteY3" fmla="*/ 45085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1983" h="450850">
                  <a:moveTo>
                    <a:pt x="1456092" y="0"/>
                  </a:moveTo>
                  <a:lnTo>
                    <a:pt x="2185890" y="0"/>
                  </a:lnTo>
                  <a:lnTo>
                    <a:pt x="3641983" y="450850"/>
                  </a:lnTo>
                  <a:lnTo>
                    <a:pt x="0" y="45085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2A837A49-F175-4024-9EE7-5B2628BB9D30}"/>
                </a:ext>
              </a:extLst>
            </p:cNvPr>
            <p:cNvSpPr/>
            <p:nvPr/>
          </p:nvSpPr>
          <p:spPr>
            <a:xfrm>
              <a:off x="260823" y="2840030"/>
              <a:ext cx="4724429" cy="153290"/>
            </a:xfrm>
            <a:custGeom>
              <a:avLst/>
              <a:gdLst>
                <a:gd name="connsiteX0" fmla="*/ 1057163 w 4477856"/>
                <a:gd name="connsiteY0" fmla="*/ 0 h 200025"/>
                <a:gd name="connsiteX1" fmla="*/ 3420693 w 4477856"/>
                <a:gd name="connsiteY1" fmla="*/ 0 h 200025"/>
                <a:gd name="connsiteX2" fmla="*/ 4477856 w 4477856"/>
                <a:gd name="connsiteY2" fmla="*/ 200025 h 200025"/>
                <a:gd name="connsiteX3" fmla="*/ 0 w 4477856"/>
                <a:gd name="connsiteY3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856" h="200025">
                  <a:moveTo>
                    <a:pt x="1057163" y="0"/>
                  </a:moveTo>
                  <a:lnTo>
                    <a:pt x="3420693" y="0"/>
                  </a:lnTo>
                  <a:lnTo>
                    <a:pt x="4477856" y="200025"/>
                  </a:lnTo>
                  <a:lnTo>
                    <a:pt x="0" y="200025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7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F1AD8E02-07F4-41DE-8F56-A849064D7B38}"/>
                </a:ext>
              </a:extLst>
            </p:cNvPr>
            <p:cNvGrpSpPr/>
            <p:nvPr/>
          </p:nvGrpSpPr>
          <p:grpSpPr>
            <a:xfrm>
              <a:off x="793377" y="3069689"/>
              <a:ext cx="3631406" cy="599898"/>
              <a:chOff x="5753427" y="3069689"/>
              <a:chExt cx="3631406" cy="599898"/>
            </a:xfrm>
          </p:grpSpPr>
          <p:sp>
            <p:nvSpPr>
              <p:cNvPr id="748" name="正方形/長方形 747">
                <a:extLst>
                  <a:ext uri="{FF2B5EF4-FFF2-40B4-BE49-F238E27FC236}">
                    <a16:creationId xmlns:a16="http://schemas.microsoft.com/office/drawing/2014/main" id="{2A8F064A-E47F-43F5-8802-6C0C93EF50DB}"/>
                  </a:ext>
                </a:extLst>
              </p:cNvPr>
              <p:cNvSpPr/>
              <p:nvPr/>
            </p:nvSpPr>
            <p:spPr>
              <a:xfrm>
                <a:off x="6491697" y="3177957"/>
                <a:ext cx="2136038" cy="48219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フレーム 748">
                <a:extLst>
                  <a:ext uri="{FF2B5EF4-FFF2-40B4-BE49-F238E27FC236}">
                    <a16:creationId xmlns:a16="http://schemas.microsoft.com/office/drawing/2014/main" id="{33D061DE-03FD-4920-A89B-7519BB2B8028}"/>
                  </a:ext>
                </a:extLst>
              </p:cNvPr>
              <p:cNvSpPr/>
              <p:nvPr/>
            </p:nvSpPr>
            <p:spPr>
              <a:xfrm>
                <a:off x="6511924" y="3177957"/>
                <a:ext cx="369819" cy="491102"/>
              </a:xfrm>
              <a:prstGeom prst="fram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レーム 749">
                <a:extLst>
                  <a:ext uri="{FF2B5EF4-FFF2-40B4-BE49-F238E27FC236}">
                    <a16:creationId xmlns:a16="http://schemas.microsoft.com/office/drawing/2014/main" id="{0F32D8EF-D497-4DBB-AFA5-B79B0DCCAF64}"/>
                  </a:ext>
                </a:extLst>
              </p:cNvPr>
              <p:cNvSpPr/>
              <p:nvPr/>
            </p:nvSpPr>
            <p:spPr>
              <a:xfrm>
                <a:off x="7357594" y="3177957"/>
                <a:ext cx="440206" cy="491102"/>
              </a:xfrm>
              <a:prstGeom prst="fram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フレーム 750">
                <a:extLst>
                  <a:ext uri="{FF2B5EF4-FFF2-40B4-BE49-F238E27FC236}">
                    <a16:creationId xmlns:a16="http://schemas.microsoft.com/office/drawing/2014/main" id="{B4FBEFF7-46A1-4AD8-805A-B05D708A44D7}"/>
                  </a:ext>
                </a:extLst>
              </p:cNvPr>
              <p:cNvSpPr/>
              <p:nvPr/>
            </p:nvSpPr>
            <p:spPr>
              <a:xfrm>
                <a:off x="8274050" y="3177957"/>
                <a:ext cx="353944" cy="491102"/>
              </a:xfrm>
              <a:prstGeom prst="fram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正方形/長方形 751">
                <a:extLst>
                  <a:ext uri="{FF2B5EF4-FFF2-40B4-BE49-F238E27FC236}">
                    <a16:creationId xmlns:a16="http://schemas.microsoft.com/office/drawing/2014/main" id="{DE5166F3-DA59-4FD6-9F8E-ACABCE0B4AD1}"/>
                  </a:ext>
                </a:extLst>
              </p:cNvPr>
              <p:cNvSpPr/>
              <p:nvPr/>
            </p:nvSpPr>
            <p:spPr>
              <a:xfrm>
                <a:off x="6096000" y="3189880"/>
                <a:ext cx="388869" cy="362319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正方形/長方形 752">
                <a:extLst>
                  <a:ext uri="{FF2B5EF4-FFF2-40B4-BE49-F238E27FC236}">
                    <a16:creationId xmlns:a16="http://schemas.microsoft.com/office/drawing/2014/main" id="{3544B654-CD54-48DE-A1CB-4C686762777E}"/>
                  </a:ext>
                </a:extLst>
              </p:cNvPr>
              <p:cNvSpPr/>
              <p:nvPr/>
            </p:nvSpPr>
            <p:spPr>
              <a:xfrm>
                <a:off x="6923019" y="3189880"/>
                <a:ext cx="404882" cy="362319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正方形/長方形 753">
                <a:extLst>
                  <a:ext uri="{FF2B5EF4-FFF2-40B4-BE49-F238E27FC236}">
                    <a16:creationId xmlns:a16="http://schemas.microsoft.com/office/drawing/2014/main" id="{26CC6C82-E85C-4616-A406-29342D483678}"/>
                  </a:ext>
                </a:extLst>
              </p:cNvPr>
              <p:cNvSpPr/>
              <p:nvPr/>
            </p:nvSpPr>
            <p:spPr>
              <a:xfrm>
                <a:off x="7834244" y="3189880"/>
                <a:ext cx="404882" cy="362319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正方形/長方形 754">
                <a:extLst>
                  <a:ext uri="{FF2B5EF4-FFF2-40B4-BE49-F238E27FC236}">
                    <a16:creationId xmlns:a16="http://schemas.microsoft.com/office/drawing/2014/main" id="{194EC6B6-D9D7-477C-AE44-77D8F3CFFFA8}"/>
                  </a:ext>
                </a:extLst>
              </p:cNvPr>
              <p:cNvSpPr/>
              <p:nvPr/>
            </p:nvSpPr>
            <p:spPr>
              <a:xfrm>
                <a:off x="8640694" y="3189880"/>
                <a:ext cx="404882" cy="362319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正方形/長方形 755">
                <a:extLst>
                  <a:ext uri="{FF2B5EF4-FFF2-40B4-BE49-F238E27FC236}">
                    <a16:creationId xmlns:a16="http://schemas.microsoft.com/office/drawing/2014/main" id="{F81B914D-E35E-4C6D-A0BF-80F2D2A933FE}"/>
                  </a:ext>
                </a:extLst>
              </p:cNvPr>
              <p:cNvSpPr/>
              <p:nvPr/>
            </p:nvSpPr>
            <p:spPr>
              <a:xfrm>
                <a:off x="6096000" y="3560248"/>
                <a:ext cx="388869" cy="9990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正方形/長方形 756">
                <a:extLst>
                  <a:ext uri="{FF2B5EF4-FFF2-40B4-BE49-F238E27FC236}">
                    <a16:creationId xmlns:a16="http://schemas.microsoft.com/office/drawing/2014/main" id="{8758BC8F-1CE2-4486-B163-0F14FE509D32}"/>
                  </a:ext>
                </a:extLst>
              </p:cNvPr>
              <p:cNvSpPr/>
              <p:nvPr/>
            </p:nvSpPr>
            <p:spPr>
              <a:xfrm>
                <a:off x="6923019" y="3560248"/>
                <a:ext cx="404882" cy="9990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正方形/長方形 757">
                <a:extLst>
                  <a:ext uri="{FF2B5EF4-FFF2-40B4-BE49-F238E27FC236}">
                    <a16:creationId xmlns:a16="http://schemas.microsoft.com/office/drawing/2014/main" id="{86FF4A74-F0BF-44F2-B331-8875AAE345E6}"/>
                  </a:ext>
                </a:extLst>
              </p:cNvPr>
              <p:cNvSpPr/>
              <p:nvPr/>
            </p:nvSpPr>
            <p:spPr>
              <a:xfrm>
                <a:off x="7834244" y="3560248"/>
                <a:ext cx="404882" cy="9990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正方形/長方形 758">
                <a:extLst>
                  <a:ext uri="{FF2B5EF4-FFF2-40B4-BE49-F238E27FC236}">
                    <a16:creationId xmlns:a16="http://schemas.microsoft.com/office/drawing/2014/main" id="{A22F65A5-F652-4F26-9F4F-484664B04E33}"/>
                  </a:ext>
                </a:extLst>
              </p:cNvPr>
              <p:cNvSpPr/>
              <p:nvPr/>
            </p:nvSpPr>
            <p:spPr>
              <a:xfrm>
                <a:off x="8640694" y="3560248"/>
                <a:ext cx="404882" cy="9990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41AAF3B9-E960-4D0C-BDB5-94998F0510C1}"/>
                  </a:ext>
                </a:extLst>
              </p:cNvPr>
              <p:cNvSpPr/>
              <p:nvPr/>
            </p:nvSpPr>
            <p:spPr>
              <a:xfrm>
                <a:off x="6096000" y="3136900"/>
                <a:ext cx="397994" cy="532159"/>
              </a:xfrm>
              <a:custGeom>
                <a:avLst/>
                <a:gdLst>
                  <a:gd name="connsiteX0" fmla="*/ 182458 w 397994"/>
                  <a:gd name="connsiteY0" fmla="*/ 0 h 532159"/>
                  <a:gd name="connsiteX1" fmla="*/ 216170 w 397994"/>
                  <a:gd name="connsiteY1" fmla="*/ 0 h 532159"/>
                  <a:gd name="connsiteX2" fmla="*/ 216170 w 397994"/>
                  <a:gd name="connsiteY2" fmla="*/ 400128 h 532159"/>
                  <a:gd name="connsiteX3" fmla="*/ 397994 w 397994"/>
                  <a:gd name="connsiteY3" fmla="*/ 400128 h 532159"/>
                  <a:gd name="connsiteX4" fmla="*/ 397994 w 397994"/>
                  <a:gd name="connsiteY4" fmla="*/ 430559 h 532159"/>
                  <a:gd name="connsiteX5" fmla="*/ 216170 w 397994"/>
                  <a:gd name="connsiteY5" fmla="*/ 430559 h 532159"/>
                  <a:gd name="connsiteX6" fmla="*/ 216170 w 397994"/>
                  <a:gd name="connsiteY6" fmla="*/ 501728 h 532159"/>
                  <a:gd name="connsiteX7" fmla="*/ 397994 w 397994"/>
                  <a:gd name="connsiteY7" fmla="*/ 501728 h 532159"/>
                  <a:gd name="connsiteX8" fmla="*/ 397994 w 397994"/>
                  <a:gd name="connsiteY8" fmla="*/ 532159 h 532159"/>
                  <a:gd name="connsiteX9" fmla="*/ 0 w 397994"/>
                  <a:gd name="connsiteY9" fmla="*/ 532159 h 532159"/>
                  <a:gd name="connsiteX10" fmla="*/ 0 w 397994"/>
                  <a:gd name="connsiteY10" fmla="*/ 501728 h 532159"/>
                  <a:gd name="connsiteX11" fmla="*/ 182458 w 397994"/>
                  <a:gd name="connsiteY11" fmla="*/ 501728 h 532159"/>
                  <a:gd name="connsiteX12" fmla="*/ 182458 w 397994"/>
                  <a:gd name="connsiteY12" fmla="*/ 430559 h 532159"/>
                  <a:gd name="connsiteX13" fmla="*/ 0 w 397994"/>
                  <a:gd name="connsiteY13" fmla="*/ 430559 h 532159"/>
                  <a:gd name="connsiteX14" fmla="*/ 0 w 397994"/>
                  <a:gd name="connsiteY14" fmla="*/ 400128 h 532159"/>
                  <a:gd name="connsiteX15" fmla="*/ 182458 w 397994"/>
                  <a:gd name="connsiteY15" fmla="*/ 400128 h 532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7994" h="532159">
                    <a:moveTo>
                      <a:pt x="182458" y="0"/>
                    </a:moveTo>
                    <a:lnTo>
                      <a:pt x="216170" y="0"/>
                    </a:lnTo>
                    <a:lnTo>
                      <a:pt x="216170" y="400128"/>
                    </a:lnTo>
                    <a:lnTo>
                      <a:pt x="397994" y="400128"/>
                    </a:lnTo>
                    <a:lnTo>
                      <a:pt x="397994" y="430559"/>
                    </a:lnTo>
                    <a:lnTo>
                      <a:pt x="216170" y="430559"/>
                    </a:lnTo>
                    <a:lnTo>
                      <a:pt x="216170" y="501728"/>
                    </a:lnTo>
                    <a:lnTo>
                      <a:pt x="397994" y="501728"/>
                    </a:lnTo>
                    <a:lnTo>
                      <a:pt x="397994" y="532159"/>
                    </a:lnTo>
                    <a:lnTo>
                      <a:pt x="0" y="532159"/>
                    </a:lnTo>
                    <a:lnTo>
                      <a:pt x="0" y="501728"/>
                    </a:lnTo>
                    <a:lnTo>
                      <a:pt x="182458" y="501728"/>
                    </a:lnTo>
                    <a:lnTo>
                      <a:pt x="182458" y="430559"/>
                    </a:lnTo>
                    <a:lnTo>
                      <a:pt x="0" y="430559"/>
                    </a:lnTo>
                    <a:lnTo>
                      <a:pt x="0" y="400128"/>
                    </a:lnTo>
                    <a:lnTo>
                      <a:pt x="182458" y="4001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B5D78E5-EB6C-468A-BFCD-5AD11F9557C8}"/>
                  </a:ext>
                </a:extLst>
              </p:cNvPr>
              <p:cNvSpPr/>
              <p:nvPr/>
            </p:nvSpPr>
            <p:spPr>
              <a:xfrm>
                <a:off x="8647522" y="3136900"/>
                <a:ext cx="397994" cy="532159"/>
              </a:xfrm>
              <a:custGeom>
                <a:avLst/>
                <a:gdLst>
                  <a:gd name="connsiteX0" fmla="*/ 185212 w 397994"/>
                  <a:gd name="connsiteY0" fmla="*/ 0 h 532159"/>
                  <a:gd name="connsiteX1" fmla="*/ 218924 w 397994"/>
                  <a:gd name="connsiteY1" fmla="*/ 0 h 532159"/>
                  <a:gd name="connsiteX2" fmla="*/ 218924 w 397994"/>
                  <a:gd name="connsiteY2" fmla="*/ 400128 h 532159"/>
                  <a:gd name="connsiteX3" fmla="*/ 397994 w 397994"/>
                  <a:gd name="connsiteY3" fmla="*/ 400128 h 532159"/>
                  <a:gd name="connsiteX4" fmla="*/ 397994 w 397994"/>
                  <a:gd name="connsiteY4" fmla="*/ 430559 h 532159"/>
                  <a:gd name="connsiteX5" fmla="*/ 218924 w 397994"/>
                  <a:gd name="connsiteY5" fmla="*/ 430559 h 532159"/>
                  <a:gd name="connsiteX6" fmla="*/ 218924 w 397994"/>
                  <a:gd name="connsiteY6" fmla="*/ 501728 h 532159"/>
                  <a:gd name="connsiteX7" fmla="*/ 397994 w 397994"/>
                  <a:gd name="connsiteY7" fmla="*/ 501728 h 532159"/>
                  <a:gd name="connsiteX8" fmla="*/ 397994 w 397994"/>
                  <a:gd name="connsiteY8" fmla="*/ 532159 h 532159"/>
                  <a:gd name="connsiteX9" fmla="*/ 0 w 397994"/>
                  <a:gd name="connsiteY9" fmla="*/ 532159 h 532159"/>
                  <a:gd name="connsiteX10" fmla="*/ 0 w 397994"/>
                  <a:gd name="connsiteY10" fmla="*/ 501728 h 532159"/>
                  <a:gd name="connsiteX11" fmla="*/ 185212 w 397994"/>
                  <a:gd name="connsiteY11" fmla="*/ 501728 h 532159"/>
                  <a:gd name="connsiteX12" fmla="*/ 185212 w 397994"/>
                  <a:gd name="connsiteY12" fmla="*/ 430559 h 532159"/>
                  <a:gd name="connsiteX13" fmla="*/ 0 w 397994"/>
                  <a:gd name="connsiteY13" fmla="*/ 430559 h 532159"/>
                  <a:gd name="connsiteX14" fmla="*/ 0 w 397994"/>
                  <a:gd name="connsiteY14" fmla="*/ 400128 h 532159"/>
                  <a:gd name="connsiteX15" fmla="*/ 185212 w 397994"/>
                  <a:gd name="connsiteY15" fmla="*/ 400128 h 532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7994" h="532159">
                    <a:moveTo>
                      <a:pt x="185212" y="0"/>
                    </a:moveTo>
                    <a:lnTo>
                      <a:pt x="218924" y="0"/>
                    </a:lnTo>
                    <a:lnTo>
                      <a:pt x="218924" y="400128"/>
                    </a:lnTo>
                    <a:lnTo>
                      <a:pt x="397994" y="400128"/>
                    </a:lnTo>
                    <a:lnTo>
                      <a:pt x="397994" y="430559"/>
                    </a:lnTo>
                    <a:lnTo>
                      <a:pt x="218924" y="430559"/>
                    </a:lnTo>
                    <a:lnTo>
                      <a:pt x="218924" y="501728"/>
                    </a:lnTo>
                    <a:lnTo>
                      <a:pt x="397994" y="501728"/>
                    </a:lnTo>
                    <a:lnTo>
                      <a:pt x="397994" y="532159"/>
                    </a:lnTo>
                    <a:lnTo>
                      <a:pt x="0" y="532159"/>
                    </a:lnTo>
                    <a:lnTo>
                      <a:pt x="0" y="501728"/>
                    </a:lnTo>
                    <a:lnTo>
                      <a:pt x="185212" y="501728"/>
                    </a:lnTo>
                    <a:lnTo>
                      <a:pt x="185212" y="430559"/>
                    </a:lnTo>
                    <a:lnTo>
                      <a:pt x="0" y="430559"/>
                    </a:lnTo>
                    <a:lnTo>
                      <a:pt x="0" y="400128"/>
                    </a:lnTo>
                    <a:lnTo>
                      <a:pt x="185212" y="4001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CB78268-F106-4A59-9E1E-FDFD1520BA85}"/>
                  </a:ext>
                </a:extLst>
              </p:cNvPr>
              <p:cNvSpPr/>
              <p:nvPr/>
            </p:nvSpPr>
            <p:spPr>
              <a:xfrm>
                <a:off x="6921500" y="3136900"/>
                <a:ext cx="397994" cy="532159"/>
              </a:xfrm>
              <a:custGeom>
                <a:avLst/>
                <a:gdLst>
                  <a:gd name="connsiteX0" fmla="*/ 182141 w 397994"/>
                  <a:gd name="connsiteY0" fmla="*/ 0 h 532159"/>
                  <a:gd name="connsiteX1" fmla="*/ 215853 w 397994"/>
                  <a:gd name="connsiteY1" fmla="*/ 0 h 532159"/>
                  <a:gd name="connsiteX2" fmla="*/ 215853 w 397994"/>
                  <a:gd name="connsiteY2" fmla="*/ 400128 h 532159"/>
                  <a:gd name="connsiteX3" fmla="*/ 397994 w 397994"/>
                  <a:gd name="connsiteY3" fmla="*/ 400128 h 532159"/>
                  <a:gd name="connsiteX4" fmla="*/ 397994 w 397994"/>
                  <a:gd name="connsiteY4" fmla="*/ 430559 h 532159"/>
                  <a:gd name="connsiteX5" fmla="*/ 215853 w 397994"/>
                  <a:gd name="connsiteY5" fmla="*/ 430559 h 532159"/>
                  <a:gd name="connsiteX6" fmla="*/ 215853 w 397994"/>
                  <a:gd name="connsiteY6" fmla="*/ 501728 h 532159"/>
                  <a:gd name="connsiteX7" fmla="*/ 397994 w 397994"/>
                  <a:gd name="connsiteY7" fmla="*/ 501728 h 532159"/>
                  <a:gd name="connsiteX8" fmla="*/ 397994 w 397994"/>
                  <a:gd name="connsiteY8" fmla="*/ 532159 h 532159"/>
                  <a:gd name="connsiteX9" fmla="*/ 0 w 397994"/>
                  <a:gd name="connsiteY9" fmla="*/ 532159 h 532159"/>
                  <a:gd name="connsiteX10" fmla="*/ 0 w 397994"/>
                  <a:gd name="connsiteY10" fmla="*/ 501728 h 532159"/>
                  <a:gd name="connsiteX11" fmla="*/ 182141 w 397994"/>
                  <a:gd name="connsiteY11" fmla="*/ 501728 h 532159"/>
                  <a:gd name="connsiteX12" fmla="*/ 182141 w 397994"/>
                  <a:gd name="connsiteY12" fmla="*/ 430559 h 532159"/>
                  <a:gd name="connsiteX13" fmla="*/ 0 w 397994"/>
                  <a:gd name="connsiteY13" fmla="*/ 430559 h 532159"/>
                  <a:gd name="connsiteX14" fmla="*/ 0 w 397994"/>
                  <a:gd name="connsiteY14" fmla="*/ 400128 h 532159"/>
                  <a:gd name="connsiteX15" fmla="*/ 182141 w 397994"/>
                  <a:gd name="connsiteY15" fmla="*/ 400128 h 532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7994" h="532159">
                    <a:moveTo>
                      <a:pt x="182141" y="0"/>
                    </a:moveTo>
                    <a:lnTo>
                      <a:pt x="215853" y="0"/>
                    </a:lnTo>
                    <a:lnTo>
                      <a:pt x="215853" y="400128"/>
                    </a:lnTo>
                    <a:lnTo>
                      <a:pt x="397994" y="400128"/>
                    </a:lnTo>
                    <a:lnTo>
                      <a:pt x="397994" y="430559"/>
                    </a:lnTo>
                    <a:lnTo>
                      <a:pt x="215853" y="430559"/>
                    </a:lnTo>
                    <a:lnTo>
                      <a:pt x="215853" y="501728"/>
                    </a:lnTo>
                    <a:lnTo>
                      <a:pt x="397994" y="501728"/>
                    </a:lnTo>
                    <a:lnTo>
                      <a:pt x="397994" y="532159"/>
                    </a:lnTo>
                    <a:lnTo>
                      <a:pt x="0" y="532159"/>
                    </a:lnTo>
                    <a:lnTo>
                      <a:pt x="0" y="501728"/>
                    </a:lnTo>
                    <a:lnTo>
                      <a:pt x="182141" y="501728"/>
                    </a:lnTo>
                    <a:lnTo>
                      <a:pt x="182141" y="430559"/>
                    </a:lnTo>
                    <a:lnTo>
                      <a:pt x="0" y="430559"/>
                    </a:lnTo>
                    <a:lnTo>
                      <a:pt x="0" y="400128"/>
                    </a:lnTo>
                    <a:lnTo>
                      <a:pt x="182141" y="4001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547A0615-BA4C-4052-9895-78E5BB9828A2}"/>
                  </a:ext>
                </a:extLst>
              </p:cNvPr>
              <p:cNvSpPr/>
              <p:nvPr/>
            </p:nvSpPr>
            <p:spPr>
              <a:xfrm>
                <a:off x="7837897" y="3136900"/>
                <a:ext cx="397994" cy="532159"/>
              </a:xfrm>
              <a:custGeom>
                <a:avLst/>
                <a:gdLst>
                  <a:gd name="connsiteX0" fmla="*/ 180461 w 397994"/>
                  <a:gd name="connsiteY0" fmla="*/ 0 h 532159"/>
                  <a:gd name="connsiteX1" fmla="*/ 214173 w 397994"/>
                  <a:gd name="connsiteY1" fmla="*/ 0 h 532159"/>
                  <a:gd name="connsiteX2" fmla="*/ 214173 w 397994"/>
                  <a:gd name="connsiteY2" fmla="*/ 400128 h 532159"/>
                  <a:gd name="connsiteX3" fmla="*/ 397994 w 397994"/>
                  <a:gd name="connsiteY3" fmla="*/ 400128 h 532159"/>
                  <a:gd name="connsiteX4" fmla="*/ 397994 w 397994"/>
                  <a:gd name="connsiteY4" fmla="*/ 430559 h 532159"/>
                  <a:gd name="connsiteX5" fmla="*/ 214173 w 397994"/>
                  <a:gd name="connsiteY5" fmla="*/ 430559 h 532159"/>
                  <a:gd name="connsiteX6" fmla="*/ 214173 w 397994"/>
                  <a:gd name="connsiteY6" fmla="*/ 501728 h 532159"/>
                  <a:gd name="connsiteX7" fmla="*/ 397994 w 397994"/>
                  <a:gd name="connsiteY7" fmla="*/ 501728 h 532159"/>
                  <a:gd name="connsiteX8" fmla="*/ 397994 w 397994"/>
                  <a:gd name="connsiteY8" fmla="*/ 532159 h 532159"/>
                  <a:gd name="connsiteX9" fmla="*/ 0 w 397994"/>
                  <a:gd name="connsiteY9" fmla="*/ 532159 h 532159"/>
                  <a:gd name="connsiteX10" fmla="*/ 0 w 397994"/>
                  <a:gd name="connsiteY10" fmla="*/ 501728 h 532159"/>
                  <a:gd name="connsiteX11" fmla="*/ 180461 w 397994"/>
                  <a:gd name="connsiteY11" fmla="*/ 501728 h 532159"/>
                  <a:gd name="connsiteX12" fmla="*/ 180461 w 397994"/>
                  <a:gd name="connsiteY12" fmla="*/ 430559 h 532159"/>
                  <a:gd name="connsiteX13" fmla="*/ 0 w 397994"/>
                  <a:gd name="connsiteY13" fmla="*/ 430559 h 532159"/>
                  <a:gd name="connsiteX14" fmla="*/ 0 w 397994"/>
                  <a:gd name="connsiteY14" fmla="*/ 400128 h 532159"/>
                  <a:gd name="connsiteX15" fmla="*/ 180461 w 397994"/>
                  <a:gd name="connsiteY15" fmla="*/ 400128 h 532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7994" h="532159">
                    <a:moveTo>
                      <a:pt x="180461" y="0"/>
                    </a:moveTo>
                    <a:lnTo>
                      <a:pt x="214173" y="0"/>
                    </a:lnTo>
                    <a:lnTo>
                      <a:pt x="214173" y="400128"/>
                    </a:lnTo>
                    <a:lnTo>
                      <a:pt x="397994" y="400128"/>
                    </a:lnTo>
                    <a:lnTo>
                      <a:pt x="397994" y="430559"/>
                    </a:lnTo>
                    <a:lnTo>
                      <a:pt x="214173" y="430559"/>
                    </a:lnTo>
                    <a:lnTo>
                      <a:pt x="214173" y="501728"/>
                    </a:lnTo>
                    <a:lnTo>
                      <a:pt x="397994" y="501728"/>
                    </a:lnTo>
                    <a:lnTo>
                      <a:pt x="397994" y="532159"/>
                    </a:lnTo>
                    <a:lnTo>
                      <a:pt x="0" y="532159"/>
                    </a:lnTo>
                    <a:lnTo>
                      <a:pt x="0" y="501728"/>
                    </a:lnTo>
                    <a:lnTo>
                      <a:pt x="180461" y="501728"/>
                    </a:lnTo>
                    <a:lnTo>
                      <a:pt x="180461" y="430559"/>
                    </a:lnTo>
                    <a:lnTo>
                      <a:pt x="0" y="430559"/>
                    </a:lnTo>
                    <a:lnTo>
                      <a:pt x="0" y="400128"/>
                    </a:lnTo>
                    <a:lnTo>
                      <a:pt x="180461" y="4001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正方形/長方形 763">
                <a:extLst>
                  <a:ext uri="{FF2B5EF4-FFF2-40B4-BE49-F238E27FC236}">
                    <a16:creationId xmlns:a16="http://schemas.microsoft.com/office/drawing/2014/main" id="{8EA08A59-6AD0-42C9-8E61-4394232EB894}"/>
                  </a:ext>
                </a:extLst>
              </p:cNvPr>
              <p:cNvSpPr/>
              <p:nvPr/>
            </p:nvSpPr>
            <p:spPr>
              <a:xfrm>
                <a:off x="5882533" y="3143250"/>
                <a:ext cx="47625" cy="520700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正方形/長方形 764">
                <a:extLst>
                  <a:ext uri="{FF2B5EF4-FFF2-40B4-BE49-F238E27FC236}">
                    <a16:creationId xmlns:a16="http://schemas.microsoft.com/office/drawing/2014/main" id="{039A78E5-DF0E-4C53-9839-96CE3DF53FAD}"/>
                  </a:ext>
                </a:extLst>
              </p:cNvPr>
              <p:cNvSpPr/>
              <p:nvPr/>
            </p:nvSpPr>
            <p:spPr>
              <a:xfrm>
                <a:off x="5971433" y="3143250"/>
                <a:ext cx="47625" cy="520700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420441A7-776E-4F01-91AA-18635BE90963}"/>
                  </a:ext>
                </a:extLst>
              </p:cNvPr>
              <p:cNvSpPr/>
              <p:nvPr/>
            </p:nvSpPr>
            <p:spPr>
              <a:xfrm>
                <a:off x="9117858" y="3143250"/>
                <a:ext cx="47625" cy="520700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正方形/長方形 766">
                <a:extLst>
                  <a:ext uri="{FF2B5EF4-FFF2-40B4-BE49-F238E27FC236}">
                    <a16:creationId xmlns:a16="http://schemas.microsoft.com/office/drawing/2014/main" id="{44BD9259-FBBC-41C8-8A13-4B3D4DA59E06}"/>
                  </a:ext>
                </a:extLst>
              </p:cNvPr>
              <p:cNvSpPr/>
              <p:nvPr/>
            </p:nvSpPr>
            <p:spPr>
              <a:xfrm>
                <a:off x="9206758" y="3143250"/>
                <a:ext cx="47625" cy="520700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正方形/長方形 767">
                <a:extLst>
                  <a:ext uri="{FF2B5EF4-FFF2-40B4-BE49-F238E27FC236}">
                    <a16:creationId xmlns:a16="http://schemas.microsoft.com/office/drawing/2014/main" id="{0EE4183F-F56C-4F51-A8F5-A8B817E956EF}"/>
                  </a:ext>
                </a:extLst>
              </p:cNvPr>
              <p:cNvSpPr/>
              <p:nvPr/>
            </p:nvSpPr>
            <p:spPr>
              <a:xfrm>
                <a:off x="5822482" y="3090028"/>
                <a:ext cx="3486617" cy="99852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7E81E695-0471-4AA1-9AC1-7A820DED7BFD}"/>
                  </a:ext>
                </a:extLst>
              </p:cNvPr>
              <p:cNvGrpSpPr/>
              <p:nvPr/>
            </p:nvGrpSpPr>
            <p:grpSpPr>
              <a:xfrm>
                <a:off x="5822482" y="3069690"/>
                <a:ext cx="3486617" cy="133886"/>
                <a:chOff x="5822482" y="3069689"/>
                <a:chExt cx="3486617" cy="259135"/>
              </a:xfrm>
              <a:solidFill>
                <a:srgbClr val="C00000"/>
              </a:solidFill>
            </p:grpSpPr>
            <p:sp>
              <p:nvSpPr>
                <p:cNvPr id="781" name="正方形/長方形 780">
                  <a:extLst>
                    <a:ext uri="{FF2B5EF4-FFF2-40B4-BE49-F238E27FC236}">
                      <a16:creationId xmlns:a16="http://schemas.microsoft.com/office/drawing/2014/main" id="{80151A7D-B8B3-4CC6-8E98-F76675BA59F9}"/>
                    </a:ext>
                  </a:extLst>
                </p:cNvPr>
                <p:cNvSpPr/>
                <p:nvPr/>
              </p:nvSpPr>
              <p:spPr>
                <a:xfrm>
                  <a:off x="5822482" y="3069689"/>
                  <a:ext cx="3486617" cy="4958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正方形/長方形 781">
                  <a:extLst>
                    <a:ext uri="{FF2B5EF4-FFF2-40B4-BE49-F238E27FC236}">
                      <a16:creationId xmlns:a16="http://schemas.microsoft.com/office/drawing/2014/main" id="{2A8227D8-A5AA-4B9D-BEEA-558390A92A63}"/>
                    </a:ext>
                  </a:extLst>
                </p:cNvPr>
                <p:cNvSpPr/>
                <p:nvPr/>
              </p:nvSpPr>
              <p:spPr>
                <a:xfrm>
                  <a:off x="5822482" y="3279239"/>
                  <a:ext cx="3486617" cy="4958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ED1ECF0B-7D16-4835-9234-37E4A9F1D4DC}"/>
                  </a:ext>
                </a:extLst>
              </p:cNvPr>
              <p:cNvGrpSpPr/>
              <p:nvPr/>
            </p:nvGrpSpPr>
            <p:grpSpPr>
              <a:xfrm>
                <a:off x="5753427" y="3069689"/>
                <a:ext cx="3631406" cy="599898"/>
                <a:chOff x="5753427" y="3069689"/>
                <a:chExt cx="3631406" cy="599898"/>
              </a:xfrm>
              <a:solidFill>
                <a:srgbClr val="C00000"/>
              </a:solidFill>
            </p:grpSpPr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3C714E5D-C732-4B19-B89F-57902F8DB8C5}"/>
                    </a:ext>
                  </a:extLst>
                </p:cNvPr>
                <p:cNvSpPr/>
                <p:nvPr/>
              </p:nvSpPr>
              <p:spPr>
                <a:xfrm>
                  <a:off x="7275045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88E62D08-AF91-4C23-8E88-34049195BAEA}"/>
                    </a:ext>
                  </a:extLst>
                </p:cNvPr>
                <p:cNvSpPr/>
                <p:nvPr/>
              </p:nvSpPr>
              <p:spPr>
                <a:xfrm>
                  <a:off x="6831807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B22CC1DF-3E7C-4371-8E91-27EDBCDA7F3E}"/>
                    </a:ext>
                  </a:extLst>
                </p:cNvPr>
                <p:cNvSpPr/>
                <p:nvPr/>
              </p:nvSpPr>
              <p:spPr>
                <a:xfrm>
                  <a:off x="6427320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B039450B-9B43-431A-82F6-D79A75A6FC51}"/>
                    </a:ext>
                  </a:extLst>
                </p:cNvPr>
                <p:cNvSpPr/>
                <p:nvPr/>
              </p:nvSpPr>
              <p:spPr>
                <a:xfrm>
                  <a:off x="6027270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0DC434D8-1E68-4421-ACE2-15D96ED67612}"/>
                    </a:ext>
                  </a:extLst>
                </p:cNvPr>
                <p:cNvSpPr/>
                <p:nvPr/>
              </p:nvSpPr>
              <p:spPr>
                <a:xfrm>
                  <a:off x="5753427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05F74440-1C98-4EF0-8CD2-CFA7F1CCC059}"/>
                    </a:ext>
                  </a:extLst>
                </p:cNvPr>
                <p:cNvSpPr/>
                <p:nvPr/>
              </p:nvSpPr>
              <p:spPr>
                <a:xfrm>
                  <a:off x="7749708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B928BB5B-67ED-4297-A211-78FFDA2FF577}"/>
                    </a:ext>
                  </a:extLst>
                </p:cNvPr>
                <p:cNvSpPr/>
                <p:nvPr/>
              </p:nvSpPr>
              <p:spPr>
                <a:xfrm>
                  <a:off x="8187064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9B073BEC-8A96-4642-B607-6187F6B70764}"/>
                    </a:ext>
                  </a:extLst>
                </p:cNvPr>
                <p:cNvSpPr/>
                <p:nvPr/>
              </p:nvSpPr>
              <p:spPr>
                <a:xfrm>
                  <a:off x="8572827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129E7E76-D198-482E-AC75-93C22D773630}"/>
                    </a:ext>
                  </a:extLst>
                </p:cNvPr>
                <p:cNvSpPr/>
                <p:nvPr/>
              </p:nvSpPr>
              <p:spPr>
                <a:xfrm>
                  <a:off x="9246721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A5E19C00-0377-44AB-BE6B-DF127A87BFCA}"/>
                    </a:ext>
                  </a:extLst>
                </p:cNvPr>
                <p:cNvSpPr/>
                <p:nvPr/>
              </p:nvSpPr>
              <p:spPr>
                <a:xfrm>
                  <a:off x="8980021" y="3069689"/>
                  <a:ext cx="138112" cy="599898"/>
                </a:xfrm>
                <a:custGeom>
                  <a:avLst/>
                  <a:gdLst>
                    <a:gd name="connsiteX0" fmla="*/ 73159 w 138112"/>
                    <a:gd name="connsiteY0" fmla="*/ 15777 h 599898"/>
                    <a:gd name="connsiteX1" fmla="*/ 73159 w 138112"/>
                    <a:gd name="connsiteY1" fmla="*/ 51788 h 599898"/>
                    <a:gd name="connsiteX2" fmla="*/ 88823 w 138112"/>
                    <a:gd name="connsiteY2" fmla="*/ 51789 h 599898"/>
                    <a:gd name="connsiteX3" fmla="*/ 106829 w 138112"/>
                    <a:gd name="connsiteY3" fmla="*/ 33783 h 599898"/>
                    <a:gd name="connsiteX4" fmla="*/ 106829 w 138112"/>
                    <a:gd name="connsiteY4" fmla="*/ 15777 h 599898"/>
                    <a:gd name="connsiteX5" fmla="*/ 31283 w 138112"/>
                    <a:gd name="connsiteY5" fmla="*/ 15777 h 599898"/>
                    <a:gd name="connsiteX6" fmla="*/ 31283 w 138112"/>
                    <a:gd name="connsiteY6" fmla="*/ 33782 h 599898"/>
                    <a:gd name="connsiteX7" fmla="*/ 49289 w 138112"/>
                    <a:gd name="connsiteY7" fmla="*/ 51788 h 599898"/>
                    <a:gd name="connsiteX8" fmla="*/ 57475 w 138112"/>
                    <a:gd name="connsiteY8" fmla="*/ 51788 h 599898"/>
                    <a:gd name="connsiteX9" fmla="*/ 57475 w 138112"/>
                    <a:gd name="connsiteY9" fmla="*/ 15777 h 599898"/>
                    <a:gd name="connsiteX10" fmla="*/ 0 w 138112"/>
                    <a:gd name="connsiteY10" fmla="*/ 0 h 599898"/>
                    <a:gd name="connsiteX11" fmla="*/ 138112 w 138112"/>
                    <a:gd name="connsiteY11" fmla="*/ 0 h 599898"/>
                    <a:gd name="connsiteX12" fmla="*/ 138112 w 138112"/>
                    <a:gd name="connsiteY12" fmla="*/ 33227 h 599898"/>
                    <a:gd name="connsiteX13" fmla="*/ 104885 w 138112"/>
                    <a:gd name="connsiteY13" fmla="*/ 66454 h 599898"/>
                    <a:gd name="connsiteX14" fmla="*/ 88907 w 138112"/>
                    <a:gd name="connsiteY14" fmla="*/ 66454 h 599898"/>
                    <a:gd name="connsiteX15" fmla="*/ 88907 w 138112"/>
                    <a:gd name="connsiteY15" fmla="*/ 81576 h 599898"/>
                    <a:gd name="connsiteX16" fmla="*/ 85356 w 138112"/>
                    <a:gd name="connsiteY16" fmla="*/ 90149 h 599898"/>
                    <a:gd name="connsiteX17" fmla="*/ 97631 w 138112"/>
                    <a:gd name="connsiteY17" fmla="*/ 90149 h 599898"/>
                    <a:gd name="connsiteX18" fmla="*/ 97631 w 138112"/>
                    <a:gd name="connsiteY18" fmla="*/ 599898 h 599898"/>
                    <a:gd name="connsiteX19" fmla="*/ 40481 w 138112"/>
                    <a:gd name="connsiteY19" fmla="*/ 599898 h 599898"/>
                    <a:gd name="connsiteX20" fmla="*/ 40481 w 138112"/>
                    <a:gd name="connsiteY20" fmla="*/ 90149 h 599898"/>
                    <a:gd name="connsiteX21" fmla="*/ 46740 w 138112"/>
                    <a:gd name="connsiteY21" fmla="*/ 90149 h 599898"/>
                    <a:gd name="connsiteX22" fmla="*/ 43188 w 138112"/>
                    <a:gd name="connsiteY22" fmla="*/ 81575 h 599898"/>
                    <a:gd name="connsiteX23" fmla="*/ 43188 w 138112"/>
                    <a:gd name="connsiteY23" fmla="*/ 66453 h 599898"/>
                    <a:gd name="connsiteX24" fmla="*/ 33227 w 138112"/>
                    <a:gd name="connsiteY24" fmla="*/ 66453 h 599898"/>
                    <a:gd name="connsiteX25" fmla="*/ 0 w 138112"/>
                    <a:gd name="connsiteY25" fmla="*/ 33226 h 599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8112" h="599898">
                      <a:moveTo>
                        <a:pt x="73159" y="15777"/>
                      </a:moveTo>
                      <a:lnTo>
                        <a:pt x="73159" y="51788"/>
                      </a:lnTo>
                      <a:lnTo>
                        <a:pt x="88823" y="51789"/>
                      </a:lnTo>
                      <a:cubicBezTo>
                        <a:pt x="98767" y="51789"/>
                        <a:pt x="106829" y="43727"/>
                        <a:pt x="106829" y="33783"/>
                      </a:cubicBezTo>
                      <a:lnTo>
                        <a:pt x="106829" y="15777"/>
                      </a:lnTo>
                      <a:close/>
                      <a:moveTo>
                        <a:pt x="31283" y="15777"/>
                      </a:moveTo>
                      <a:lnTo>
                        <a:pt x="31283" y="33782"/>
                      </a:lnTo>
                      <a:cubicBezTo>
                        <a:pt x="31283" y="43726"/>
                        <a:pt x="39345" y="51788"/>
                        <a:pt x="49289" y="51788"/>
                      </a:cubicBezTo>
                      <a:lnTo>
                        <a:pt x="57475" y="51788"/>
                      </a:lnTo>
                      <a:lnTo>
                        <a:pt x="57475" y="15777"/>
                      </a:lnTo>
                      <a:close/>
                      <a:moveTo>
                        <a:pt x="0" y="0"/>
                      </a:moveTo>
                      <a:lnTo>
                        <a:pt x="138112" y="0"/>
                      </a:lnTo>
                      <a:lnTo>
                        <a:pt x="138112" y="33227"/>
                      </a:lnTo>
                      <a:cubicBezTo>
                        <a:pt x="138112" y="51578"/>
                        <a:pt x="123236" y="66454"/>
                        <a:pt x="104885" y="66454"/>
                      </a:cubicBezTo>
                      <a:lnTo>
                        <a:pt x="88907" y="66454"/>
                      </a:lnTo>
                      <a:lnTo>
                        <a:pt x="88907" y="81576"/>
                      </a:lnTo>
                      <a:lnTo>
                        <a:pt x="85356" y="90149"/>
                      </a:lnTo>
                      <a:lnTo>
                        <a:pt x="97631" y="90149"/>
                      </a:lnTo>
                      <a:lnTo>
                        <a:pt x="97631" y="599898"/>
                      </a:lnTo>
                      <a:lnTo>
                        <a:pt x="40481" y="599898"/>
                      </a:lnTo>
                      <a:lnTo>
                        <a:pt x="40481" y="90149"/>
                      </a:lnTo>
                      <a:lnTo>
                        <a:pt x="46740" y="90149"/>
                      </a:lnTo>
                      <a:lnTo>
                        <a:pt x="43188" y="81575"/>
                      </a:lnTo>
                      <a:lnTo>
                        <a:pt x="43188" y="66453"/>
                      </a:lnTo>
                      <a:lnTo>
                        <a:pt x="33227" y="66453"/>
                      </a:lnTo>
                      <a:cubicBezTo>
                        <a:pt x="14876" y="66453"/>
                        <a:pt x="0" y="51577"/>
                        <a:pt x="0" y="3322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B95940EA-A0E2-48F7-A343-FE1AC26AC561}"/>
                </a:ext>
              </a:extLst>
            </p:cNvPr>
            <p:cNvGrpSpPr/>
            <p:nvPr/>
          </p:nvGrpSpPr>
          <p:grpSpPr>
            <a:xfrm>
              <a:off x="260351" y="3653104"/>
              <a:ext cx="4753018" cy="219442"/>
              <a:chOff x="203201" y="3710254"/>
              <a:chExt cx="4753018" cy="219442"/>
            </a:xfrm>
          </p:grpSpPr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50C9A852-1625-4FF2-9326-D57729C7081F}"/>
                  </a:ext>
                </a:extLst>
              </p:cNvPr>
              <p:cNvGrpSpPr/>
              <p:nvPr/>
            </p:nvGrpSpPr>
            <p:grpSpPr>
              <a:xfrm>
                <a:off x="203201" y="3713536"/>
                <a:ext cx="4753018" cy="216160"/>
                <a:chOff x="2256232" y="3690939"/>
                <a:chExt cx="4504953" cy="282064"/>
              </a:xfrm>
            </p:grpSpPr>
            <p:sp>
              <p:nvSpPr>
                <p:cNvPr id="746" name="正方形/長方形 745">
                  <a:extLst>
                    <a:ext uri="{FF2B5EF4-FFF2-40B4-BE49-F238E27FC236}">
                      <a16:creationId xmlns:a16="http://schemas.microsoft.com/office/drawing/2014/main" id="{8BDA4BAC-EC4F-44EA-8E0A-DD8D74DAE043}"/>
                    </a:ext>
                  </a:extLst>
                </p:cNvPr>
                <p:cNvSpPr/>
                <p:nvPr/>
              </p:nvSpPr>
              <p:spPr>
                <a:xfrm>
                  <a:off x="2256232" y="3690939"/>
                  <a:ext cx="4504953" cy="6787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正方形/長方形 746">
                  <a:extLst>
                    <a:ext uri="{FF2B5EF4-FFF2-40B4-BE49-F238E27FC236}">
                      <a16:creationId xmlns:a16="http://schemas.microsoft.com/office/drawing/2014/main" id="{84B8DDC2-B649-42D3-831F-30B2E048E7E6}"/>
                    </a:ext>
                  </a:extLst>
                </p:cNvPr>
                <p:cNvSpPr/>
                <p:nvPr/>
              </p:nvSpPr>
              <p:spPr>
                <a:xfrm>
                  <a:off x="2256232" y="3748940"/>
                  <a:ext cx="4504953" cy="224063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BC5F6FAE-35C4-4CAB-8F0B-AC3D5E6891AD}"/>
                  </a:ext>
                </a:extLst>
              </p:cNvPr>
              <p:cNvGrpSpPr/>
              <p:nvPr/>
            </p:nvGrpSpPr>
            <p:grpSpPr>
              <a:xfrm>
                <a:off x="1304875" y="3710254"/>
                <a:ext cx="2511476" cy="219442"/>
                <a:chOff x="1304875" y="3723770"/>
                <a:chExt cx="2511476" cy="205926"/>
              </a:xfrm>
            </p:grpSpPr>
            <p:sp>
              <p:nvSpPr>
                <p:cNvPr id="740" name="台形 739">
                  <a:extLst>
                    <a:ext uri="{FF2B5EF4-FFF2-40B4-BE49-F238E27FC236}">
                      <a16:creationId xmlns:a16="http://schemas.microsoft.com/office/drawing/2014/main" id="{EE3F7F9A-A228-4DC8-993C-A28787DBA0FA}"/>
                    </a:ext>
                  </a:extLst>
                </p:cNvPr>
                <p:cNvSpPr/>
                <p:nvPr/>
              </p:nvSpPr>
              <p:spPr>
                <a:xfrm>
                  <a:off x="1304875" y="3723770"/>
                  <a:ext cx="2511476" cy="205926"/>
                </a:xfrm>
                <a:prstGeom prst="trapezoid">
                  <a:avLst>
                    <a:gd name="adj" fmla="val 4003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台形 740">
                  <a:extLst>
                    <a:ext uri="{FF2B5EF4-FFF2-40B4-BE49-F238E27FC236}">
                      <a16:creationId xmlns:a16="http://schemas.microsoft.com/office/drawing/2014/main" id="{CA5C8FBB-D356-48F8-A610-24CCFAF123B0}"/>
                    </a:ext>
                  </a:extLst>
                </p:cNvPr>
                <p:cNvSpPr/>
                <p:nvPr/>
              </p:nvSpPr>
              <p:spPr>
                <a:xfrm>
                  <a:off x="1358900" y="3723770"/>
                  <a:ext cx="2393950" cy="205926"/>
                </a:xfrm>
                <a:prstGeom prst="trapezoid">
                  <a:avLst>
                    <a:gd name="adj" fmla="val 41189"/>
                  </a:avLst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台形 741">
                  <a:extLst>
                    <a:ext uri="{FF2B5EF4-FFF2-40B4-BE49-F238E27FC236}">
                      <a16:creationId xmlns:a16="http://schemas.microsoft.com/office/drawing/2014/main" id="{2CAF0F14-F84D-44F0-9571-50A8CB6469FF}"/>
                    </a:ext>
                  </a:extLst>
                </p:cNvPr>
                <p:cNvSpPr/>
                <p:nvPr/>
              </p:nvSpPr>
              <p:spPr>
                <a:xfrm>
                  <a:off x="1677620" y="3723770"/>
                  <a:ext cx="1751380" cy="205926"/>
                </a:xfrm>
                <a:prstGeom prst="trapezoid">
                  <a:avLst>
                    <a:gd name="adj" fmla="val 3656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台形 742">
                  <a:extLst>
                    <a:ext uri="{FF2B5EF4-FFF2-40B4-BE49-F238E27FC236}">
                      <a16:creationId xmlns:a16="http://schemas.microsoft.com/office/drawing/2014/main" id="{78019144-0ED3-4AAF-BBC3-82618C566734}"/>
                    </a:ext>
                  </a:extLst>
                </p:cNvPr>
                <p:cNvSpPr/>
                <p:nvPr/>
              </p:nvSpPr>
              <p:spPr>
                <a:xfrm>
                  <a:off x="1727200" y="3723770"/>
                  <a:ext cx="1638300" cy="205926"/>
                </a:xfrm>
                <a:prstGeom prst="trapezoid">
                  <a:avLst>
                    <a:gd name="adj" fmla="val 37721"/>
                  </a:avLst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台形 743">
                  <a:extLst>
                    <a:ext uri="{FF2B5EF4-FFF2-40B4-BE49-F238E27FC236}">
                      <a16:creationId xmlns:a16="http://schemas.microsoft.com/office/drawing/2014/main" id="{1FD31914-C69F-4076-B420-1FCACA116EE6}"/>
                    </a:ext>
                  </a:extLst>
                </p:cNvPr>
                <p:cNvSpPr/>
                <p:nvPr/>
              </p:nvSpPr>
              <p:spPr>
                <a:xfrm>
                  <a:off x="2202289" y="3723770"/>
                  <a:ext cx="695692" cy="205926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台形 744">
                  <a:extLst>
                    <a:ext uri="{FF2B5EF4-FFF2-40B4-BE49-F238E27FC236}">
                      <a16:creationId xmlns:a16="http://schemas.microsoft.com/office/drawing/2014/main" id="{55E60ABF-D6DF-4CF7-A0A2-D1FB3E84FC0C}"/>
                    </a:ext>
                  </a:extLst>
                </p:cNvPr>
                <p:cNvSpPr/>
                <p:nvPr/>
              </p:nvSpPr>
              <p:spPr>
                <a:xfrm>
                  <a:off x="2262981" y="3723770"/>
                  <a:ext cx="573088" cy="205926"/>
                </a:xfrm>
                <a:prstGeom prst="trapezoid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C7B159A3-0143-4BFA-8E5A-7423988AAC01}"/>
              </a:ext>
            </a:extLst>
          </p:cNvPr>
          <p:cNvGrpSpPr/>
          <p:nvPr/>
        </p:nvGrpSpPr>
        <p:grpSpPr>
          <a:xfrm>
            <a:off x="6665237" y="946455"/>
            <a:ext cx="2469542" cy="2406079"/>
            <a:chOff x="6665237" y="946455"/>
            <a:chExt cx="2469542" cy="2406079"/>
          </a:xfrm>
        </p:grpSpPr>
        <p:sp>
          <p:nvSpPr>
            <p:cNvPr id="800" name="Freeform 8">
              <a:extLst>
                <a:ext uri="{FF2B5EF4-FFF2-40B4-BE49-F238E27FC236}">
                  <a16:creationId xmlns:a16="http://schemas.microsoft.com/office/drawing/2014/main" id="{AECDCA87-7899-4009-BBAF-54288EBB4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067" y="946455"/>
              <a:ext cx="1156712" cy="1016146"/>
            </a:xfrm>
            <a:custGeom>
              <a:avLst/>
              <a:gdLst>
                <a:gd name="T0" fmla="*/ 275 w 1366"/>
                <a:gd name="T1" fmla="*/ 442 h 1200"/>
                <a:gd name="T2" fmla="*/ 236 w 1366"/>
                <a:gd name="T3" fmla="*/ 530 h 1200"/>
                <a:gd name="T4" fmla="*/ 196 w 1366"/>
                <a:gd name="T5" fmla="*/ 578 h 1200"/>
                <a:gd name="T6" fmla="*/ 66 w 1366"/>
                <a:gd name="T7" fmla="*/ 707 h 1200"/>
                <a:gd name="T8" fmla="*/ 45 w 1366"/>
                <a:gd name="T9" fmla="*/ 726 h 1200"/>
                <a:gd name="T10" fmla="*/ 31 w 1366"/>
                <a:gd name="T11" fmla="*/ 753 h 1200"/>
                <a:gd name="T12" fmla="*/ 2 w 1366"/>
                <a:gd name="T13" fmla="*/ 813 h 1200"/>
                <a:gd name="T14" fmla="*/ 12 w 1366"/>
                <a:gd name="T15" fmla="*/ 853 h 1200"/>
                <a:gd name="T16" fmla="*/ 86 w 1366"/>
                <a:gd name="T17" fmla="*/ 930 h 1200"/>
                <a:gd name="T18" fmla="*/ 210 w 1366"/>
                <a:gd name="T19" fmla="*/ 984 h 1200"/>
                <a:gd name="T20" fmla="*/ 493 w 1366"/>
                <a:gd name="T21" fmla="*/ 1066 h 1200"/>
                <a:gd name="T22" fmla="*/ 600 w 1366"/>
                <a:gd name="T23" fmla="*/ 1121 h 1200"/>
                <a:gd name="T24" fmla="*/ 717 w 1366"/>
                <a:gd name="T25" fmla="*/ 1164 h 1200"/>
                <a:gd name="T26" fmla="*/ 746 w 1366"/>
                <a:gd name="T27" fmla="*/ 1149 h 1200"/>
                <a:gd name="T28" fmla="*/ 761 w 1366"/>
                <a:gd name="T29" fmla="*/ 1092 h 1200"/>
                <a:gd name="T30" fmla="*/ 739 w 1366"/>
                <a:gd name="T31" fmla="*/ 1051 h 1200"/>
                <a:gd name="T32" fmla="*/ 663 w 1366"/>
                <a:gd name="T33" fmla="*/ 1020 h 1200"/>
                <a:gd name="T34" fmla="*/ 722 w 1366"/>
                <a:gd name="T35" fmla="*/ 982 h 1200"/>
                <a:gd name="T36" fmla="*/ 789 w 1366"/>
                <a:gd name="T37" fmla="*/ 929 h 1200"/>
                <a:gd name="T38" fmla="*/ 823 w 1366"/>
                <a:gd name="T39" fmla="*/ 819 h 1200"/>
                <a:gd name="T40" fmla="*/ 840 w 1366"/>
                <a:gd name="T41" fmla="*/ 770 h 1200"/>
                <a:gd name="T42" fmla="*/ 897 w 1366"/>
                <a:gd name="T43" fmla="*/ 978 h 1200"/>
                <a:gd name="T44" fmla="*/ 954 w 1366"/>
                <a:gd name="T45" fmla="*/ 1054 h 1200"/>
                <a:gd name="T46" fmla="*/ 1031 w 1366"/>
                <a:gd name="T47" fmla="*/ 1121 h 1200"/>
                <a:gd name="T48" fmla="*/ 1170 w 1366"/>
                <a:gd name="T49" fmla="*/ 1176 h 1200"/>
                <a:gd name="T50" fmla="*/ 1241 w 1366"/>
                <a:gd name="T51" fmla="*/ 1192 h 1200"/>
                <a:gd name="T52" fmla="*/ 1261 w 1366"/>
                <a:gd name="T53" fmla="*/ 1186 h 1200"/>
                <a:gd name="T54" fmla="*/ 1208 w 1366"/>
                <a:gd name="T55" fmla="*/ 1118 h 1200"/>
                <a:gd name="T56" fmla="*/ 1204 w 1366"/>
                <a:gd name="T57" fmla="*/ 1075 h 1200"/>
                <a:gd name="T58" fmla="*/ 1203 w 1366"/>
                <a:gd name="T59" fmla="*/ 1009 h 1200"/>
                <a:gd name="T60" fmla="*/ 1196 w 1366"/>
                <a:gd name="T61" fmla="*/ 937 h 1200"/>
                <a:gd name="T62" fmla="*/ 1218 w 1366"/>
                <a:gd name="T63" fmla="*/ 868 h 1200"/>
                <a:gd name="T64" fmla="*/ 1204 w 1366"/>
                <a:gd name="T65" fmla="*/ 800 h 1200"/>
                <a:gd name="T66" fmla="*/ 1184 w 1366"/>
                <a:gd name="T67" fmla="*/ 722 h 1200"/>
                <a:gd name="T68" fmla="*/ 1170 w 1366"/>
                <a:gd name="T69" fmla="*/ 688 h 1200"/>
                <a:gd name="T70" fmla="*/ 1220 w 1366"/>
                <a:gd name="T71" fmla="*/ 623 h 1200"/>
                <a:gd name="T72" fmla="*/ 1241 w 1366"/>
                <a:gd name="T73" fmla="*/ 571 h 1200"/>
                <a:gd name="T74" fmla="*/ 1249 w 1366"/>
                <a:gd name="T75" fmla="*/ 538 h 1200"/>
                <a:gd name="T76" fmla="*/ 1347 w 1366"/>
                <a:gd name="T77" fmla="*/ 504 h 1200"/>
                <a:gd name="T78" fmla="*/ 1366 w 1366"/>
                <a:gd name="T79" fmla="*/ 482 h 1200"/>
                <a:gd name="T80" fmla="*/ 1357 w 1366"/>
                <a:gd name="T81" fmla="*/ 363 h 1200"/>
                <a:gd name="T82" fmla="*/ 1356 w 1366"/>
                <a:gd name="T83" fmla="*/ 327 h 1200"/>
                <a:gd name="T84" fmla="*/ 1321 w 1366"/>
                <a:gd name="T85" fmla="*/ 317 h 1200"/>
                <a:gd name="T86" fmla="*/ 1208 w 1366"/>
                <a:gd name="T87" fmla="*/ 306 h 1200"/>
                <a:gd name="T88" fmla="*/ 1172 w 1366"/>
                <a:gd name="T89" fmla="*/ 300 h 1200"/>
                <a:gd name="T90" fmla="*/ 1098 w 1366"/>
                <a:gd name="T91" fmla="*/ 324 h 1200"/>
                <a:gd name="T92" fmla="*/ 1026 w 1366"/>
                <a:gd name="T93" fmla="*/ 339 h 1200"/>
                <a:gd name="T94" fmla="*/ 974 w 1366"/>
                <a:gd name="T95" fmla="*/ 346 h 1200"/>
                <a:gd name="T96" fmla="*/ 921 w 1366"/>
                <a:gd name="T97" fmla="*/ 367 h 1200"/>
                <a:gd name="T98" fmla="*/ 766 w 1366"/>
                <a:gd name="T99" fmla="*/ 332 h 1200"/>
                <a:gd name="T100" fmla="*/ 839 w 1366"/>
                <a:gd name="T101" fmla="*/ 269 h 1200"/>
                <a:gd name="T102" fmla="*/ 900 w 1366"/>
                <a:gd name="T103" fmla="*/ 238 h 1200"/>
                <a:gd name="T104" fmla="*/ 904 w 1366"/>
                <a:gd name="T105" fmla="*/ 190 h 1200"/>
                <a:gd name="T106" fmla="*/ 839 w 1366"/>
                <a:gd name="T107" fmla="*/ 105 h 1200"/>
                <a:gd name="T108" fmla="*/ 768 w 1366"/>
                <a:gd name="T109" fmla="*/ 37 h 1200"/>
                <a:gd name="T110" fmla="*/ 713 w 1366"/>
                <a:gd name="T111" fmla="*/ 0 h 1200"/>
                <a:gd name="T112" fmla="*/ 662 w 1366"/>
                <a:gd name="T113" fmla="*/ 23 h 1200"/>
                <a:gd name="T114" fmla="*/ 591 w 1366"/>
                <a:gd name="T115" fmla="*/ 73 h 1200"/>
                <a:gd name="T116" fmla="*/ 483 w 1366"/>
                <a:gd name="T117" fmla="*/ 117 h 1200"/>
                <a:gd name="T118" fmla="*/ 418 w 1366"/>
                <a:gd name="T119" fmla="*/ 136 h 1200"/>
                <a:gd name="T120" fmla="*/ 359 w 1366"/>
                <a:gd name="T121" fmla="*/ 208 h 1200"/>
                <a:gd name="T122" fmla="*/ 337 w 1366"/>
                <a:gd name="T123" fmla="*/ 287 h 1200"/>
                <a:gd name="T124" fmla="*/ 334 w 1366"/>
                <a:gd name="T125" fmla="*/ 363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6" h="1200">
                  <a:moveTo>
                    <a:pt x="334" y="363"/>
                  </a:moveTo>
                  <a:lnTo>
                    <a:pt x="334" y="363"/>
                  </a:lnTo>
                  <a:lnTo>
                    <a:pt x="323" y="375"/>
                  </a:lnTo>
                  <a:lnTo>
                    <a:pt x="301" y="404"/>
                  </a:lnTo>
                  <a:lnTo>
                    <a:pt x="275" y="442"/>
                  </a:lnTo>
                  <a:lnTo>
                    <a:pt x="265" y="461"/>
                  </a:lnTo>
                  <a:lnTo>
                    <a:pt x="256" y="477"/>
                  </a:lnTo>
                  <a:lnTo>
                    <a:pt x="256" y="477"/>
                  </a:lnTo>
                  <a:lnTo>
                    <a:pt x="244" y="506"/>
                  </a:lnTo>
                  <a:lnTo>
                    <a:pt x="236" y="530"/>
                  </a:lnTo>
                  <a:lnTo>
                    <a:pt x="229" y="542"/>
                  </a:lnTo>
                  <a:lnTo>
                    <a:pt x="220" y="554"/>
                  </a:lnTo>
                  <a:lnTo>
                    <a:pt x="210" y="566"/>
                  </a:lnTo>
                  <a:lnTo>
                    <a:pt x="196" y="578"/>
                  </a:lnTo>
                  <a:lnTo>
                    <a:pt x="196" y="578"/>
                  </a:lnTo>
                  <a:lnTo>
                    <a:pt x="160" y="611"/>
                  </a:lnTo>
                  <a:lnTo>
                    <a:pt x="119" y="648"/>
                  </a:lnTo>
                  <a:lnTo>
                    <a:pt x="85" y="685"/>
                  </a:lnTo>
                  <a:lnTo>
                    <a:pt x="73" y="698"/>
                  </a:lnTo>
                  <a:lnTo>
                    <a:pt x="66" y="707"/>
                  </a:lnTo>
                  <a:lnTo>
                    <a:pt x="66" y="707"/>
                  </a:lnTo>
                  <a:lnTo>
                    <a:pt x="62" y="712"/>
                  </a:lnTo>
                  <a:lnTo>
                    <a:pt x="59" y="717"/>
                  </a:lnTo>
                  <a:lnTo>
                    <a:pt x="49" y="722"/>
                  </a:lnTo>
                  <a:lnTo>
                    <a:pt x="45" y="726"/>
                  </a:lnTo>
                  <a:lnTo>
                    <a:pt x="40" y="729"/>
                  </a:lnTo>
                  <a:lnTo>
                    <a:pt x="37" y="736"/>
                  </a:lnTo>
                  <a:lnTo>
                    <a:pt x="33" y="743"/>
                  </a:lnTo>
                  <a:lnTo>
                    <a:pt x="33" y="743"/>
                  </a:lnTo>
                  <a:lnTo>
                    <a:pt x="31" y="753"/>
                  </a:lnTo>
                  <a:lnTo>
                    <a:pt x="26" y="760"/>
                  </a:lnTo>
                  <a:lnTo>
                    <a:pt x="18" y="777"/>
                  </a:lnTo>
                  <a:lnTo>
                    <a:pt x="9" y="793"/>
                  </a:lnTo>
                  <a:lnTo>
                    <a:pt x="4" y="803"/>
                  </a:lnTo>
                  <a:lnTo>
                    <a:pt x="2" y="813"/>
                  </a:lnTo>
                  <a:lnTo>
                    <a:pt x="2" y="813"/>
                  </a:lnTo>
                  <a:lnTo>
                    <a:pt x="0" y="819"/>
                  </a:lnTo>
                  <a:lnTo>
                    <a:pt x="0" y="824"/>
                  </a:lnTo>
                  <a:lnTo>
                    <a:pt x="6" y="839"/>
                  </a:lnTo>
                  <a:lnTo>
                    <a:pt x="12" y="853"/>
                  </a:lnTo>
                  <a:lnTo>
                    <a:pt x="24" y="870"/>
                  </a:lnTo>
                  <a:lnTo>
                    <a:pt x="37" y="886"/>
                  </a:lnTo>
                  <a:lnTo>
                    <a:pt x="52" y="903"/>
                  </a:lnTo>
                  <a:lnTo>
                    <a:pt x="69" y="917"/>
                  </a:lnTo>
                  <a:lnTo>
                    <a:pt x="86" y="930"/>
                  </a:lnTo>
                  <a:lnTo>
                    <a:pt x="86" y="930"/>
                  </a:lnTo>
                  <a:lnTo>
                    <a:pt x="97" y="937"/>
                  </a:lnTo>
                  <a:lnTo>
                    <a:pt x="114" y="946"/>
                  </a:lnTo>
                  <a:lnTo>
                    <a:pt x="157" y="963"/>
                  </a:lnTo>
                  <a:lnTo>
                    <a:pt x="210" y="984"/>
                  </a:lnTo>
                  <a:lnTo>
                    <a:pt x="268" y="1004"/>
                  </a:lnTo>
                  <a:lnTo>
                    <a:pt x="382" y="1039"/>
                  </a:lnTo>
                  <a:lnTo>
                    <a:pt x="449" y="1058"/>
                  </a:lnTo>
                  <a:lnTo>
                    <a:pt x="449" y="1058"/>
                  </a:lnTo>
                  <a:lnTo>
                    <a:pt x="493" y="1066"/>
                  </a:lnTo>
                  <a:lnTo>
                    <a:pt x="505" y="1068"/>
                  </a:lnTo>
                  <a:lnTo>
                    <a:pt x="505" y="1068"/>
                  </a:lnTo>
                  <a:lnTo>
                    <a:pt x="535" y="1085"/>
                  </a:lnTo>
                  <a:lnTo>
                    <a:pt x="564" y="1102"/>
                  </a:lnTo>
                  <a:lnTo>
                    <a:pt x="600" y="1121"/>
                  </a:lnTo>
                  <a:lnTo>
                    <a:pt x="638" y="1140"/>
                  </a:lnTo>
                  <a:lnTo>
                    <a:pt x="674" y="1156"/>
                  </a:lnTo>
                  <a:lnTo>
                    <a:pt x="689" y="1161"/>
                  </a:lnTo>
                  <a:lnTo>
                    <a:pt x="705" y="1164"/>
                  </a:lnTo>
                  <a:lnTo>
                    <a:pt x="717" y="1164"/>
                  </a:lnTo>
                  <a:lnTo>
                    <a:pt x="727" y="1162"/>
                  </a:lnTo>
                  <a:lnTo>
                    <a:pt x="727" y="1162"/>
                  </a:lnTo>
                  <a:lnTo>
                    <a:pt x="734" y="1159"/>
                  </a:lnTo>
                  <a:lnTo>
                    <a:pt x="741" y="1156"/>
                  </a:lnTo>
                  <a:lnTo>
                    <a:pt x="746" y="1149"/>
                  </a:lnTo>
                  <a:lnTo>
                    <a:pt x="751" y="1142"/>
                  </a:lnTo>
                  <a:lnTo>
                    <a:pt x="754" y="1135"/>
                  </a:lnTo>
                  <a:lnTo>
                    <a:pt x="758" y="1126"/>
                  </a:lnTo>
                  <a:lnTo>
                    <a:pt x="761" y="1109"/>
                  </a:lnTo>
                  <a:lnTo>
                    <a:pt x="761" y="1092"/>
                  </a:lnTo>
                  <a:lnTo>
                    <a:pt x="756" y="1076"/>
                  </a:lnTo>
                  <a:lnTo>
                    <a:pt x="753" y="1068"/>
                  </a:lnTo>
                  <a:lnTo>
                    <a:pt x="749" y="1061"/>
                  </a:lnTo>
                  <a:lnTo>
                    <a:pt x="744" y="1056"/>
                  </a:lnTo>
                  <a:lnTo>
                    <a:pt x="739" y="1051"/>
                  </a:lnTo>
                  <a:lnTo>
                    <a:pt x="739" y="1051"/>
                  </a:lnTo>
                  <a:lnTo>
                    <a:pt x="725" y="1044"/>
                  </a:lnTo>
                  <a:lnTo>
                    <a:pt x="712" y="1037"/>
                  </a:lnTo>
                  <a:lnTo>
                    <a:pt x="684" y="1027"/>
                  </a:lnTo>
                  <a:lnTo>
                    <a:pt x="663" y="1020"/>
                  </a:lnTo>
                  <a:lnTo>
                    <a:pt x="655" y="1018"/>
                  </a:lnTo>
                  <a:lnTo>
                    <a:pt x="655" y="1018"/>
                  </a:lnTo>
                  <a:lnTo>
                    <a:pt x="669" y="1011"/>
                  </a:lnTo>
                  <a:lnTo>
                    <a:pt x="701" y="994"/>
                  </a:lnTo>
                  <a:lnTo>
                    <a:pt x="722" y="982"/>
                  </a:lnTo>
                  <a:lnTo>
                    <a:pt x="744" y="968"/>
                  </a:lnTo>
                  <a:lnTo>
                    <a:pt x="763" y="954"/>
                  </a:lnTo>
                  <a:lnTo>
                    <a:pt x="782" y="939"/>
                  </a:lnTo>
                  <a:lnTo>
                    <a:pt x="782" y="939"/>
                  </a:lnTo>
                  <a:lnTo>
                    <a:pt x="789" y="929"/>
                  </a:lnTo>
                  <a:lnTo>
                    <a:pt x="796" y="917"/>
                  </a:lnTo>
                  <a:lnTo>
                    <a:pt x="803" y="903"/>
                  </a:lnTo>
                  <a:lnTo>
                    <a:pt x="808" y="887"/>
                  </a:lnTo>
                  <a:lnTo>
                    <a:pt x="816" y="855"/>
                  </a:lnTo>
                  <a:lnTo>
                    <a:pt x="823" y="819"/>
                  </a:lnTo>
                  <a:lnTo>
                    <a:pt x="828" y="786"/>
                  </a:lnTo>
                  <a:lnTo>
                    <a:pt x="832" y="757"/>
                  </a:lnTo>
                  <a:lnTo>
                    <a:pt x="833" y="731"/>
                  </a:lnTo>
                  <a:lnTo>
                    <a:pt x="833" y="731"/>
                  </a:lnTo>
                  <a:lnTo>
                    <a:pt x="840" y="770"/>
                  </a:lnTo>
                  <a:lnTo>
                    <a:pt x="849" y="810"/>
                  </a:lnTo>
                  <a:lnTo>
                    <a:pt x="859" y="858"/>
                  </a:lnTo>
                  <a:lnTo>
                    <a:pt x="873" y="910"/>
                  </a:lnTo>
                  <a:lnTo>
                    <a:pt x="888" y="956"/>
                  </a:lnTo>
                  <a:lnTo>
                    <a:pt x="897" y="978"/>
                  </a:lnTo>
                  <a:lnTo>
                    <a:pt x="906" y="996"/>
                  </a:lnTo>
                  <a:lnTo>
                    <a:pt x="914" y="1011"/>
                  </a:lnTo>
                  <a:lnTo>
                    <a:pt x="923" y="1023"/>
                  </a:lnTo>
                  <a:lnTo>
                    <a:pt x="923" y="1023"/>
                  </a:lnTo>
                  <a:lnTo>
                    <a:pt x="954" y="1054"/>
                  </a:lnTo>
                  <a:lnTo>
                    <a:pt x="976" y="1080"/>
                  </a:lnTo>
                  <a:lnTo>
                    <a:pt x="986" y="1090"/>
                  </a:lnTo>
                  <a:lnTo>
                    <a:pt x="998" y="1101"/>
                  </a:lnTo>
                  <a:lnTo>
                    <a:pt x="1014" y="1111"/>
                  </a:lnTo>
                  <a:lnTo>
                    <a:pt x="1031" y="1121"/>
                  </a:lnTo>
                  <a:lnTo>
                    <a:pt x="1031" y="1121"/>
                  </a:lnTo>
                  <a:lnTo>
                    <a:pt x="1074" y="1142"/>
                  </a:lnTo>
                  <a:lnTo>
                    <a:pt x="1122" y="1162"/>
                  </a:lnTo>
                  <a:lnTo>
                    <a:pt x="1146" y="1169"/>
                  </a:lnTo>
                  <a:lnTo>
                    <a:pt x="1170" y="1176"/>
                  </a:lnTo>
                  <a:lnTo>
                    <a:pt x="1191" y="1181"/>
                  </a:lnTo>
                  <a:lnTo>
                    <a:pt x="1210" y="1185"/>
                  </a:lnTo>
                  <a:lnTo>
                    <a:pt x="1210" y="1185"/>
                  </a:lnTo>
                  <a:lnTo>
                    <a:pt x="1225" y="1186"/>
                  </a:lnTo>
                  <a:lnTo>
                    <a:pt x="1241" y="1192"/>
                  </a:lnTo>
                  <a:lnTo>
                    <a:pt x="1261" y="1200"/>
                  </a:lnTo>
                  <a:lnTo>
                    <a:pt x="1266" y="1200"/>
                  </a:lnTo>
                  <a:lnTo>
                    <a:pt x="1266" y="1199"/>
                  </a:lnTo>
                  <a:lnTo>
                    <a:pt x="1266" y="1195"/>
                  </a:lnTo>
                  <a:lnTo>
                    <a:pt x="1261" y="1186"/>
                  </a:lnTo>
                  <a:lnTo>
                    <a:pt x="1251" y="1169"/>
                  </a:lnTo>
                  <a:lnTo>
                    <a:pt x="1251" y="1169"/>
                  </a:lnTo>
                  <a:lnTo>
                    <a:pt x="1237" y="1150"/>
                  </a:lnTo>
                  <a:lnTo>
                    <a:pt x="1225" y="1137"/>
                  </a:lnTo>
                  <a:lnTo>
                    <a:pt x="1208" y="1118"/>
                  </a:lnTo>
                  <a:lnTo>
                    <a:pt x="1203" y="1109"/>
                  </a:lnTo>
                  <a:lnTo>
                    <a:pt x="1199" y="1101"/>
                  </a:lnTo>
                  <a:lnTo>
                    <a:pt x="1201" y="1088"/>
                  </a:lnTo>
                  <a:lnTo>
                    <a:pt x="1204" y="1075"/>
                  </a:lnTo>
                  <a:lnTo>
                    <a:pt x="1204" y="1075"/>
                  </a:lnTo>
                  <a:lnTo>
                    <a:pt x="1208" y="1066"/>
                  </a:lnTo>
                  <a:lnTo>
                    <a:pt x="1210" y="1058"/>
                  </a:lnTo>
                  <a:lnTo>
                    <a:pt x="1210" y="1042"/>
                  </a:lnTo>
                  <a:lnTo>
                    <a:pt x="1208" y="1025"/>
                  </a:lnTo>
                  <a:lnTo>
                    <a:pt x="1203" y="1009"/>
                  </a:lnTo>
                  <a:lnTo>
                    <a:pt x="1194" y="980"/>
                  </a:lnTo>
                  <a:lnTo>
                    <a:pt x="1192" y="965"/>
                  </a:lnTo>
                  <a:lnTo>
                    <a:pt x="1192" y="951"/>
                  </a:lnTo>
                  <a:lnTo>
                    <a:pt x="1192" y="951"/>
                  </a:lnTo>
                  <a:lnTo>
                    <a:pt x="1196" y="937"/>
                  </a:lnTo>
                  <a:lnTo>
                    <a:pt x="1199" y="927"/>
                  </a:lnTo>
                  <a:lnTo>
                    <a:pt x="1208" y="908"/>
                  </a:lnTo>
                  <a:lnTo>
                    <a:pt x="1215" y="891"/>
                  </a:lnTo>
                  <a:lnTo>
                    <a:pt x="1217" y="881"/>
                  </a:lnTo>
                  <a:lnTo>
                    <a:pt x="1218" y="868"/>
                  </a:lnTo>
                  <a:lnTo>
                    <a:pt x="1218" y="868"/>
                  </a:lnTo>
                  <a:lnTo>
                    <a:pt x="1218" y="850"/>
                  </a:lnTo>
                  <a:lnTo>
                    <a:pt x="1217" y="838"/>
                  </a:lnTo>
                  <a:lnTo>
                    <a:pt x="1213" y="824"/>
                  </a:lnTo>
                  <a:lnTo>
                    <a:pt x="1204" y="800"/>
                  </a:lnTo>
                  <a:lnTo>
                    <a:pt x="1204" y="800"/>
                  </a:lnTo>
                  <a:lnTo>
                    <a:pt x="1196" y="774"/>
                  </a:lnTo>
                  <a:lnTo>
                    <a:pt x="1191" y="755"/>
                  </a:lnTo>
                  <a:lnTo>
                    <a:pt x="1184" y="722"/>
                  </a:lnTo>
                  <a:lnTo>
                    <a:pt x="1184" y="722"/>
                  </a:lnTo>
                  <a:lnTo>
                    <a:pt x="1182" y="714"/>
                  </a:lnTo>
                  <a:lnTo>
                    <a:pt x="1179" y="707"/>
                  </a:lnTo>
                  <a:lnTo>
                    <a:pt x="1172" y="698"/>
                  </a:lnTo>
                  <a:lnTo>
                    <a:pt x="1170" y="695"/>
                  </a:lnTo>
                  <a:lnTo>
                    <a:pt x="1170" y="688"/>
                  </a:lnTo>
                  <a:lnTo>
                    <a:pt x="1174" y="681"/>
                  </a:lnTo>
                  <a:lnTo>
                    <a:pt x="1182" y="673"/>
                  </a:lnTo>
                  <a:lnTo>
                    <a:pt x="1182" y="673"/>
                  </a:lnTo>
                  <a:lnTo>
                    <a:pt x="1203" y="648"/>
                  </a:lnTo>
                  <a:lnTo>
                    <a:pt x="1220" y="623"/>
                  </a:lnTo>
                  <a:lnTo>
                    <a:pt x="1234" y="600"/>
                  </a:lnTo>
                  <a:lnTo>
                    <a:pt x="1241" y="583"/>
                  </a:lnTo>
                  <a:lnTo>
                    <a:pt x="1241" y="583"/>
                  </a:lnTo>
                  <a:lnTo>
                    <a:pt x="1242" y="578"/>
                  </a:lnTo>
                  <a:lnTo>
                    <a:pt x="1241" y="571"/>
                  </a:lnTo>
                  <a:lnTo>
                    <a:pt x="1239" y="564"/>
                  </a:lnTo>
                  <a:lnTo>
                    <a:pt x="1237" y="557"/>
                  </a:lnTo>
                  <a:lnTo>
                    <a:pt x="1237" y="550"/>
                  </a:lnTo>
                  <a:lnTo>
                    <a:pt x="1241" y="544"/>
                  </a:lnTo>
                  <a:lnTo>
                    <a:pt x="1249" y="538"/>
                  </a:lnTo>
                  <a:lnTo>
                    <a:pt x="1265" y="533"/>
                  </a:lnTo>
                  <a:lnTo>
                    <a:pt x="1265" y="533"/>
                  </a:lnTo>
                  <a:lnTo>
                    <a:pt x="1297" y="525"/>
                  </a:lnTo>
                  <a:lnTo>
                    <a:pt x="1326" y="514"/>
                  </a:lnTo>
                  <a:lnTo>
                    <a:pt x="1347" y="504"/>
                  </a:lnTo>
                  <a:lnTo>
                    <a:pt x="1357" y="495"/>
                  </a:lnTo>
                  <a:lnTo>
                    <a:pt x="1357" y="495"/>
                  </a:lnTo>
                  <a:lnTo>
                    <a:pt x="1362" y="490"/>
                  </a:lnTo>
                  <a:lnTo>
                    <a:pt x="1364" y="487"/>
                  </a:lnTo>
                  <a:lnTo>
                    <a:pt x="1366" y="482"/>
                  </a:lnTo>
                  <a:lnTo>
                    <a:pt x="1366" y="465"/>
                  </a:lnTo>
                  <a:lnTo>
                    <a:pt x="1362" y="430"/>
                  </a:lnTo>
                  <a:lnTo>
                    <a:pt x="1362" y="430"/>
                  </a:lnTo>
                  <a:lnTo>
                    <a:pt x="1357" y="392"/>
                  </a:lnTo>
                  <a:lnTo>
                    <a:pt x="1357" y="363"/>
                  </a:lnTo>
                  <a:lnTo>
                    <a:pt x="1356" y="342"/>
                  </a:lnTo>
                  <a:lnTo>
                    <a:pt x="1356" y="332"/>
                  </a:lnTo>
                  <a:lnTo>
                    <a:pt x="1356" y="332"/>
                  </a:lnTo>
                  <a:lnTo>
                    <a:pt x="1356" y="329"/>
                  </a:lnTo>
                  <a:lnTo>
                    <a:pt x="1356" y="327"/>
                  </a:lnTo>
                  <a:lnTo>
                    <a:pt x="1357" y="324"/>
                  </a:lnTo>
                  <a:lnTo>
                    <a:pt x="1357" y="322"/>
                  </a:lnTo>
                  <a:lnTo>
                    <a:pt x="1354" y="320"/>
                  </a:lnTo>
                  <a:lnTo>
                    <a:pt x="1349" y="318"/>
                  </a:lnTo>
                  <a:lnTo>
                    <a:pt x="1321" y="317"/>
                  </a:lnTo>
                  <a:lnTo>
                    <a:pt x="1321" y="317"/>
                  </a:lnTo>
                  <a:lnTo>
                    <a:pt x="1285" y="313"/>
                  </a:lnTo>
                  <a:lnTo>
                    <a:pt x="1256" y="312"/>
                  </a:lnTo>
                  <a:lnTo>
                    <a:pt x="1232" y="308"/>
                  </a:lnTo>
                  <a:lnTo>
                    <a:pt x="1208" y="306"/>
                  </a:lnTo>
                  <a:lnTo>
                    <a:pt x="1208" y="306"/>
                  </a:lnTo>
                  <a:lnTo>
                    <a:pt x="1198" y="306"/>
                  </a:lnTo>
                  <a:lnTo>
                    <a:pt x="1191" y="305"/>
                  </a:lnTo>
                  <a:lnTo>
                    <a:pt x="1179" y="300"/>
                  </a:lnTo>
                  <a:lnTo>
                    <a:pt x="1172" y="300"/>
                  </a:lnTo>
                  <a:lnTo>
                    <a:pt x="1163" y="301"/>
                  </a:lnTo>
                  <a:lnTo>
                    <a:pt x="1150" y="305"/>
                  </a:lnTo>
                  <a:lnTo>
                    <a:pt x="1131" y="312"/>
                  </a:lnTo>
                  <a:lnTo>
                    <a:pt x="1131" y="312"/>
                  </a:lnTo>
                  <a:lnTo>
                    <a:pt x="1098" y="324"/>
                  </a:lnTo>
                  <a:lnTo>
                    <a:pt x="1079" y="329"/>
                  </a:lnTo>
                  <a:lnTo>
                    <a:pt x="1064" y="332"/>
                  </a:lnTo>
                  <a:lnTo>
                    <a:pt x="1040" y="337"/>
                  </a:lnTo>
                  <a:lnTo>
                    <a:pt x="1040" y="337"/>
                  </a:lnTo>
                  <a:lnTo>
                    <a:pt x="1026" y="339"/>
                  </a:lnTo>
                  <a:lnTo>
                    <a:pt x="1016" y="339"/>
                  </a:lnTo>
                  <a:lnTo>
                    <a:pt x="1002" y="339"/>
                  </a:lnTo>
                  <a:lnTo>
                    <a:pt x="990" y="339"/>
                  </a:lnTo>
                  <a:lnTo>
                    <a:pt x="983" y="342"/>
                  </a:lnTo>
                  <a:lnTo>
                    <a:pt x="974" y="346"/>
                  </a:lnTo>
                  <a:lnTo>
                    <a:pt x="974" y="346"/>
                  </a:lnTo>
                  <a:lnTo>
                    <a:pt x="957" y="355"/>
                  </a:lnTo>
                  <a:lnTo>
                    <a:pt x="943" y="360"/>
                  </a:lnTo>
                  <a:lnTo>
                    <a:pt x="931" y="361"/>
                  </a:lnTo>
                  <a:lnTo>
                    <a:pt x="921" y="367"/>
                  </a:lnTo>
                  <a:lnTo>
                    <a:pt x="921" y="367"/>
                  </a:lnTo>
                  <a:lnTo>
                    <a:pt x="864" y="398"/>
                  </a:lnTo>
                  <a:lnTo>
                    <a:pt x="760" y="341"/>
                  </a:lnTo>
                  <a:lnTo>
                    <a:pt x="760" y="341"/>
                  </a:lnTo>
                  <a:lnTo>
                    <a:pt x="766" y="332"/>
                  </a:lnTo>
                  <a:lnTo>
                    <a:pt x="784" y="310"/>
                  </a:lnTo>
                  <a:lnTo>
                    <a:pt x="794" y="298"/>
                  </a:lnTo>
                  <a:lnTo>
                    <a:pt x="808" y="286"/>
                  </a:lnTo>
                  <a:lnTo>
                    <a:pt x="823" y="275"/>
                  </a:lnTo>
                  <a:lnTo>
                    <a:pt x="839" y="269"/>
                  </a:lnTo>
                  <a:lnTo>
                    <a:pt x="839" y="269"/>
                  </a:lnTo>
                  <a:lnTo>
                    <a:pt x="870" y="257"/>
                  </a:lnTo>
                  <a:lnTo>
                    <a:pt x="882" y="251"/>
                  </a:lnTo>
                  <a:lnTo>
                    <a:pt x="892" y="245"/>
                  </a:lnTo>
                  <a:lnTo>
                    <a:pt x="900" y="238"/>
                  </a:lnTo>
                  <a:lnTo>
                    <a:pt x="906" y="229"/>
                  </a:lnTo>
                  <a:lnTo>
                    <a:pt x="907" y="220"/>
                  </a:lnTo>
                  <a:lnTo>
                    <a:pt x="907" y="210"/>
                  </a:lnTo>
                  <a:lnTo>
                    <a:pt x="907" y="210"/>
                  </a:lnTo>
                  <a:lnTo>
                    <a:pt x="904" y="190"/>
                  </a:lnTo>
                  <a:lnTo>
                    <a:pt x="900" y="179"/>
                  </a:lnTo>
                  <a:lnTo>
                    <a:pt x="894" y="169"/>
                  </a:lnTo>
                  <a:lnTo>
                    <a:pt x="885" y="157"/>
                  </a:lnTo>
                  <a:lnTo>
                    <a:pt x="875" y="143"/>
                  </a:lnTo>
                  <a:lnTo>
                    <a:pt x="839" y="105"/>
                  </a:lnTo>
                  <a:lnTo>
                    <a:pt x="839" y="105"/>
                  </a:lnTo>
                  <a:lnTo>
                    <a:pt x="808" y="73"/>
                  </a:lnTo>
                  <a:lnTo>
                    <a:pt x="796" y="59"/>
                  </a:lnTo>
                  <a:lnTo>
                    <a:pt x="787" y="50"/>
                  </a:lnTo>
                  <a:lnTo>
                    <a:pt x="768" y="37"/>
                  </a:lnTo>
                  <a:lnTo>
                    <a:pt x="768" y="37"/>
                  </a:lnTo>
                  <a:lnTo>
                    <a:pt x="742" y="19"/>
                  </a:lnTo>
                  <a:lnTo>
                    <a:pt x="732" y="11"/>
                  </a:lnTo>
                  <a:lnTo>
                    <a:pt x="722" y="6"/>
                  </a:lnTo>
                  <a:lnTo>
                    <a:pt x="713" y="0"/>
                  </a:lnTo>
                  <a:lnTo>
                    <a:pt x="703" y="0"/>
                  </a:lnTo>
                  <a:lnTo>
                    <a:pt x="693" y="2"/>
                  </a:lnTo>
                  <a:lnTo>
                    <a:pt x="681" y="9"/>
                  </a:lnTo>
                  <a:lnTo>
                    <a:pt x="681" y="9"/>
                  </a:lnTo>
                  <a:lnTo>
                    <a:pt x="662" y="23"/>
                  </a:lnTo>
                  <a:lnTo>
                    <a:pt x="648" y="33"/>
                  </a:lnTo>
                  <a:lnTo>
                    <a:pt x="636" y="43"/>
                  </a:lnTo>
                  <a:lnTo>
                    <a:pt x="615" y="57"/>
                  </a:lnTo>
                  <a:lnTo>
                    <a:pt x="615" y="57"/>
                  </a:lnTo>
                  <a:lnTo>
                    <a:pt x="591" y="73"/>
                  </a:lnTo>
                  <a:lnTo>
                    <a:pt x="571" y="85"/>
                  </a:lnTo>
                  <a:lnTo>
                    <a:pt x="543" y="97"/>
                  </a:lnTo>
                  <a:lnTo>
                    <a:pt x="504" y="110"/>
                  </a:lnTo>
                  <a:lnTo>
                    <a:pt x="504" y="110"/>
                  </a:lnTo>
                  <a:lnTo>
                    <a:pt x="483" y="117"/>
                  </a:lnTo>
                  <a:lnTo>
                    <a:pt x="468" y="119"/>
                  </a:lnTo>
                  <a:lnTo>
                    <a:pt x="447" y="121"/>
                  </a:lnTo>
                  <a:lnTo>
                    <a:pt x="438" y="122"/>
                  </a:lnTo>
                  <a:lnTo>
                    <a:pt x="430" y="126"/>
                  </a:lnTo>
                  <a:lnTo>
                    <a:pt x="418" y="136"/>
                  </a:lnTo>
                  <a:lnTo>
                    <a:pt x="402" y="152"/>
                  </a:lnTo>
                  <a:lnTo>
                    <a:pt x="402" y="152"/>
                  </a:lnTo>
                  <a:lnTo>
                    <a:pt x="385" y="171"/>
                  </a:lnTo>
                  <a:lnTo>
                    <a:pt x="371" y="190"/>
                  </a:lnTo>
                  <a:lnTo>
                    <a:pt x="359" y="208"/>
                  </a:lnTo>
                  <a:lnTo>
                    <a:pt x="351" y="226"/>
                  </a:lnTo>
                  <a:lnTo>
                    <a:pt x="344" y="243"/>
                  </a:lnTo>
                  <a:lnTo>
                    <a:pt x="341" y="260"/>
                  </a:lnTo>
                  <a:lnTo>
                    <a:pt x="339" y="274"/>
                  </a:lnTo>
                  <a:lnTo>
                    <a:pt x="337" y="287"/>
                  </a:lnTo>
                  <a:lnTo>
                    <a:pt x="337" y="287"/>
                  </a:lnTo>
                  <a:lnTo>
                    <a:pt x="337" y="313"/>
                  </a:lnTo>
                  <a:lnTo>
                    <a:pt x="335" y="337"/>
                  </a:lnTo>
                  <a:lnTo>
                    <a:pt x="334" y="363"/>
                  </a:lnTo>
                  <a:lnTo>
                    <a:pt x="334" y="363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9999"/>
                </a:gs>
                <a:gs pos="0">
                  <a:srgbClr val="C00000"/>
                </a:gs>
                <a:gs pos="3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01" name="Freeform 13">
              <a:extLst>
                <a:ext uri="{FF2B5EF4-FFF2-40B4-BE49-F238E27FC236}">
                  <a16:creationId xmlns:a16="http://schemas.microsoft.com/office/drawing/2014/main" id="{D34D2789-E358-406D-B9B2-8C897C0FA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237" y="1690796"/>
              <a:ext cx="1412707" cy="910852"/>
            </a:xfrm>
            <a:custGeom>
              <a:avLst/>
              <a:gdLst>
                <a:gd name="T0" fmla="*/ 196 w 1354"/>
                <a:gd name="T1" fmla="*/ 230 h 873"/>
                <a:gd name="T2" fmla="*/ 119 w 1354"/>
                <a:gd name="T3" fmla="*/ 242 h 873"/>
                <a:gd name="T4" fmla="*/ 48 w 1354"/>
                <a:gd name="T5" fmla="*/ 313 h 873"/>
                <a:gd name="T6" fmla="*/ 2 w 1354"/>
                <a:gd name="T7" fmla="*/ 424 h 873"/>
                <a:gd name="T8" fmla="*/ 81 w 1354"/>
                <a:gd name="T9" fmla="*/ 528 h 873"/>
                <a:gd name="T10" fmla="*/ 186 w 1354"/>
                <a:gd name="T11" fmla="*/ 553 h 873"/>
                <a:gd name="T12" fmla="*/ 139 w 1354"/>
                <a:gd name="T13" fmla="*/ 723 h 873"/>
                <a:gd name="T14" fmla="*/ 151 w 1354"/>
                <a:gd name="T15" fmla="*/ 803 h 873"/>
                <a:gd name="T16" fmla="*/ 186 w 1354"/>
                <a:gd name="T17" fmla="*/ 698 h 873"/>
                <a:gd name="T18" fmla="*/ 235 w 1354"/>
                <a:gd name="T19" fmla="*/ 689 h 873"/>
                <a:gd name="T20" fmla="*/ 285 w 1354"/>
                <a:gd name="T21" fmla="*/ 641 h 873"/>
                <a:gd name="T22" fmla="*/ 366 w 1354"/>
                <a:gd name="T23" fmla="*/ 555 h 873"/>
                <a:gd name="T24" fmla="*/ 375 w 1354"/>
                <a:gd name="T25" fmla="*/ 576 h 873"/>
                <a:gd name="T26" fmla="*/ 428 w 1354"/>
                <a:gd name="T27" fmla="*/ 605 h 873"/>
                <a:gd name="T28" fmla="*/ 445 w 1354"/>
                <a:gd name="T29" fmla="*/ 584 h 873"/>
                <a:gd name="T30" fmla="*/ 445 w 1354"/>
                <a:gd name="T31" fmla="*/ 560 h 873"/>
                <a:gd name="T32" fmla="*/ 539 w 1354"/>
                <a:gd name="T33" fmla="*/ 608 h 873"/>
                <a:gd name="T34" fmla="*/ 761 w 1354"/>
                <a:gd name="T35" fmla="*/ 772 h 873"/>
                <a:gd name="T36" fmla="*/ 857 w 1354"/>
                <a:gd name="T37" fmla="*/ 844 h 873"/>
                <a:gd name="T38" fmla="*/ 898 w 1354"/>
                <a:gd name="T39" fmla="*/ 861 h 873"/>
                <a:gd name="T40" fmla="*/ 900 w 1354"/>
                <a:gd name="T41" fmla="*/ 827 h 873"/>
                <a:gd name="T42" fmla="*/ 936 w 1354"/>
                <a:gd name="T43" fmla="*/ 833 h 873"/>
                <a:gd name="T44" fmla="*/ 936 w 1354"/>
                <a:gd name="T45" fmla="*/ 804 h 873"/>
                <a:gd name="T46" fmla="*/ 928 w 1354"/>
                <a:gd name="T47" fmla="*/ 773 h 873"/>
                <a:gd name="T48" fmla="*/ 916 w 1354"/>
                <a:gd name="T49" fmla="*/ 753 h 873"/>
                <a:gd name="T50" fmla="*/ 945 w 1354"/>
                <a:gd name="T51" fmla="*/ 725 h 873"/>
                <a:gd name="T52" fmla="*/ 940 w 1354"/>
                <a:gd name="T53" fmla="*/ 713 h 873"/>
                <a:gd name="T54" fmla="*/ 878 w 1354"/>
                <a:gd name="T55" fmla="*/ 662 h 873"/>
                <a:gd name="T56" fmla="*/ 830 w 1354"/>
                <a:gd name="T57" fmla="*/ 600 h 873"/>
                <a:gd name="T58" fmla="*/ 806 w 1354"/>
                <a:gd name="T59" fmla="*/ 528 h 873"/>
                <a:gd name="T60" fmla="*/ 790 w 1354"/>
                <a:gd name="T61" fmla="*/ 479 h 873"/>
                <a:gd name="T62" fmla="*/ 823 w 1354"/>
                <a:gd name="T63" fmla="*/ 491 h 873"/>
                <a:gd name="T64" fmla="*/ 857 w 1354"/>
                <a:gd name="T65" fmla="*/ 519 h 873"/>
                <a:gd name="T66" fmla="*/ 881 w 1354"/>
                <a:gd name="T67" fmla="*/ 519 h 873"/>
                <a:gd name="T68" fmla="*/ 916 w 1354"/>
                <a:gd name="T69" fmla="*/ 536 h 873"/>
                <a:gd name="T70" fmla="*/ 943 w 1354"/>
                <a:gd name="T71" fmla="*/ 558 h 873"/>
                <a:gd name="T72" fmla="*/ 976 w 1354"/>
                <a:gd name="T73" fmla="*/ 570 h 873"/>
                <a:gd name="T74" fmla="*/ 991 w 1354"/>
                <a:gd name="T75" fmla="*/ 536 h 873"/>
                <a:gd name="T76" fmla="*/ 1038 w 1354"/>
                <a:gd name="T77" fmla="*/ 569 h 873"/>
                <a:gd name="T78" fmla="*/ 1058 w 1354"/>
                <a:gd name="T79" fmla="*/ 552 h 873"/>
                <a:gd name="T80" fmla="*/ 1111 w 1354"/>
                <a:gd name="T81" fmla="*/ 515 h 873"/>
                <a:gd name="T82" fmla="*/ 1168 w 1354"/>
                <a:gd name="T83" fmla="*/ 491 h 873"/>
                <a:gd name="T84" fmla="*/ 1196 w 1354"/>
                <a:gd name="T85" fmla="*/ 505 h 873"/>
                <a:gd name="T86" fmla="*/ 1204 w 1354"/>
                <a:gd name="T87" fmla="*/ 488 h 873"/>
                <a:gd name="T88" fmla="*/ 1278 w 1354"/>
                <a:gd name="T89" fmla="*/ 512 h 873"/>
                <a:gd name="T90" fmla="*/ 1309 w 1354"/>
                <a:gd name="T91" fmla="*/ 473 h 873"/>
                <a:gd name="T92" fmla="*/ 1317 w 1354"/>
                <a:gd name="T93" fmla="*/ 452 h 873"/>
                <a:gd name="T94" fmla="*/ 1328 w 1354"/>
                <a:gd name="T95" fmla="*/ 395 h 873"/>
                <a:gd name="T96" fmla="*/ 1342 w 1354"/>
                <a:gd name="T97" fmla="*/ 390 h 873"/>
                <a:gd name="T98" fmla="*/ 1347 w 1354"/>
                <a:gd name="T99" fmla="*/ 347 h 873"/>
                <a:gd name="T100" fmla="*/ 1223 w 1354"/>
                <a:gd name="T101" fmla="*/ 278 h 873"/>
                <a:gd name="T102" fmla="*/ 1122 w 1354"/>
                <a:gd name="T103" fmla="*/ 230 h 873"/>
                <a:gd name="T104" fmla="*/ 763 w 1354"/>
                <a:gd name="T105" fmla="*/ 184 h 873"/>
                <a:gd name="T106" fmla="*/ 661 w 1354"/>
                <a:gd name="T107" fmla="*/ 105 h 873"/>
                <a:gd name="T108" fmla="*/ 630 w 1354"/>
                <a:gd name="T109" fmla="*/ 39 h 873"/>
                <a:gd name="T110" fmla="*/ 558 w 1354"/>
                <a:gd name="T111" fmla="*/ 26 h 873"/>
                <a:gd name="T112" fmla="*/ 569 w 1354"/>
                <a:gd name="T113" fmla="*/ 2 h 873"/>
                <a:gd name="T114" fmla="*/ 388 w 1354"/>
                <a:gd name="T115" fmla="*/ 48 h 873"/>
                <a:gd name="T116" fmla="*/ 280 w 1354"/>
                <a:gd name="T117" fmla="*/ 110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4" h="873">
                  <a:moveTo>
                    <a:pt x="259" y="172"/>
                  </a:moveTo>
                  <a:lnTo>
                    <a:pt x="259" y="172"/>
                  </a:lnTo>
                  <a:lnTo>
                    <a:pt x="234" y="197"/>
                  </a:lnTo>
                  <a:lnTo>
                    <a:pt x="215" y="218"/>
                  </a:lnTo>
                  <a:lnTo>
                    <a:pt x="206" y="225"/>
                  </a:lnTo>
                  <a:lnTo>
                    <a:pt x="201" y="228"/>
                  </a:lnTo>
                  <a:lnTo>
                    <a:pt x="201" y="228"/>
                  </a:lnTo>
                  <a:lnTo>
                    <a:pt x="196" y="230"/>
                  </a:lnTo>
                  <a:lnTo>
                    <a:pt x="189" y="232"/>
                  </a:lnTo>
                  <a:lnTo>
                    <a:pt x="180" y="232"/>
                  </a:lnTo>
                  <a:lnTo>
                    <a:pt x="165" y="232"/>
                  </a:lnTo>
                  <a:lnTo>
                    <a:pt x="165" y="232"/>
                  </a:lnTo>
                  <a:lnTo>
                    <a:pt x="146" y="234"/>
                  </a:lnTo>
                  <a:lnTo>
                    <a:pt x="132" y="235"/>
                  </a:lnTo>
                  <a:lnTo>
                    <a:pt x="125" y="239"/>
                  </a:lnTo>
                  <a:lnTo>
                    <a:pt x="119" y="242"/>
                  </a:lnTo>
                  <a:lnTo>
                    <a:pt x="103" y="256"/>
                  </a:lnTo>
                  <a:lnTo>
                    <a:pt x="103" y="256"/>
                  </a:lnTo>
                  <a:lnTo>
                    <a:pt x="83" y="278"/>
                  </a:lnTo>
                  <a:lnTo>
                    <a:pt x="76" y="285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55" y="304"/>
                  </a:lnTo>
                  <a:lnTo>
                    <a:pt x="48" y="313"/>
                  </a:lnTo>
                  <a:lnTo>
                    <a:pt x="31" y="337"/>
                  </a:lnTo>
                  <a:lnTo>
                    <a:pt x="16" y="3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0" y="397"/>
                  </a:lnTo>
                  <a:lnTo>
                    <a:pt x="0" y="405"/>
                  </a:lnTo>
                  <a:lnTo>
                    <a:pt x="0" y="414"/>
                  </a:lnTo>
                  <a:lnTo>
                    <a:pt x="2" y="424"/>
                  </a:lnTo>
                  <a:lnTo>
                    <a:pt x="9" y="445"/>
                  </a:lnTo>
                  <a:lnTo>
                    <a:pt x="17" y="466"/>
                  </a:lnTo>
                  <a:lnTo>
                    <a:pt x="29" y="485"/>
                  </a:lnTo>
                  <a:lnTo>
                    <a:pt x="40" y="502"/>
                  </a:lnTo>
                  <a:lnTo>
                    <a:pt x="52" y="514"/>
                  </a:lnTo>
                  <a:lnTo>
                    <a:pt x="60" y="521"/>
                  </a:lnTo>
                  <a:lnTo>
                    <a:pt x="60" y="521"/>
                  </a:lnTo>
                  <a:lnTo>
                    <a:pt x="81" y="528"/>
                  </a:lnTo>
                  <a:lnTo>
                    <a:pt x="101" y="534"/>
                  </a:lnTo>
                  <a:lnTo>
                    <a:pt x="141" y="543"/>
                  </a:lnTo>
                  <a:lnTo>
                    <a:pt x="141" y="543"/>
                  </a:lnTo>
                  <a:lnTo>
                    <a:pt x="156" y="545"/>
                  </a:lnTo>
                  <a:lnTo>
                    <a:pt x="174" y="545"/>
                  </a:lnTo>
                  <a:lnTo>
                    <a:pt x="192" y="543"/>
                  </a:lnTo>
                  <a:lnTo>
                    <a:pt x="192" y="543"/>
                  </a:lnTo>
                  <a:lnTo>
                    <a:pt x="186" y="553"/>
                  </a:lnTo>
                  <a:lnTo>
                    <a:pt x="172" y="579"/>
                  </a:lnTo>
                  <a:lnTo>
                    <a:pt x="163" y="595"/>
                  </a:lnTo>
                  <a:lnTo>
                    <a:pt x="156" y="613"/>
                  </a:lnTo>
                  <a:lnTo>
                    <a:pt x="150" y="631"/>
                  </a:lnTo>
                  <a:lnTo>
                    <a:pt x="146" y="650"/>
                  </a:lnTo>
                  <a:lnTo>
                    <a:pt x="146" y="650"/>
                  </a:lnTo>
                  <a:lnTo>
                    <a:pt x="143" y="686"/>
                  </a:lnTo>
                  <a:lnTo>
                    <a:pt x="139" y="723"/>
                  </a:lnTo>
                  <a:lnTo>
                    <a:pt x="138" y="753"/>
                  </a:lnTo>
                  <a:lnTo>
                    <a:pt x="139" y="765"/>
                  </a:lnTo>
                  <a:lnTo>
                    <a:pt x="141" y="772"/>
                  </a:lnTo>
                  <a:lnTo>
                    <a:pt x="141" y="772"/>
                  </a:lnTo>
                  <a:lnTo>
                    <a:pt x="144" y="782"/>
                  </a:lnTo>
                  <a:lnTo>
                    <a:pt x="146" y="794"/>
                  </a:lnTo>
                  <a:lnTo>
                    <a:pt x="150" y="801"/>
                  </a:lnTo>
                  <a:lnTo>
                    <a:pt x="151" y="803"/>
                  </a:lnTo>
                  <a:lnTo>
                    <a:pt x="153" y="801"/>
                  </a:lnTo>
                  <a:lnTo>
                    <a:pt x="153" y="801"/>
                  </a:lnTo>
                  <a:lnTo>
                    <a:pt x="156" y="782"/>
                  </a:lnTo>
                  <a:lnTo>
                    <a:pt x="165" y="746"/>
                  </a:lnTo>
                  <a:lnTo>
                    <a:pt x="170" y="727"/>
                  </a:lnTo>
                  <a:lnTo>
                    <a:pt x="177" y="711"/>
                  </a:lnTo>
                  <a:lnTo>
                    <a:pt x="180" y="703"/>
                  </a:lnTo>
                  <a:lnTo>
                    <a:pt x="186" y="698"/>
                  </a:lnTo>
                  <a:lnTo>
                    <a:pt x="191" y="694"/>
                  </a:lnTo>
                  <a:lnTo>
                    <a:pt x="196" y="691"/>
                  </a:lnTo>
                  <a:lnTo>
                    <a:pt x="196" y="691"/>
                  </a:lnTo>
                  <a:lnTo>
                    <a:pt x="205" y="691"/>
                  </a:lnTo>
                  <a:lnTo>
                    <a:pt x="211" y="689"/>
                  </a:lnTo>
                  <a:lnTo>
                    <a:pt x="223" y="691"/>
                  </a:lnTo>
                  <a:lnTo>
                    <a:pt x="232" y="691"/>
                  </a:lnTo>
                  <a:lnTo>
                    <a:pt x="235" y="689"/>
                  </a:lnTo>
                  <a:lnTo>
                    <a:pt x="241" y="686"/>
                  </a:lnTo>
                  <a:lnTo>
                    <a:pt x="241" y="686"/>
                  </a:lnTo>
                  <a:lnTo>
                    <a:pt x="253" y="677"/>
                  </a:lnTo>
                  <a:lnTo>
                    <a:pt x="263" y="670"/>
                  </a:lnTo>
                  <a:lnTo>
                    <a:pt x="263" y="670"/>
                  </a:lnTo>
                  <a:lnTo>
                    <a:pt x="268" y="665"/>
                  </a:lnTo>
                  <a:lnTo>
                    <a:pt x="273" y="658"/>
                  </a:lnTo>
                  <a:lnTo>
                    <a:pt x="285" y="641"/>
                  </a:lnTo>
                  <a:lnTo>
                    <a:pt x="294" y="622"/>
                  </a:lnTo>
                  <a:lnTo>
                    <a:pt x="297" y="612"/>
                  </a:lnTo>
                  <a:lnTo>
                    <a:pt x="299" y="603"/>
                  </a:lnTo>
                  <a:lnTo>
                    <a:pt x="299" y="603"/>
                  </a:lnTo>
                  <a:lnTo>
                    <a:pt x="299" y="588"/>
                  </a:lnTo>
                  <a:lnTo>
                    <a:pt x="299" y="574"/>
                  </a:lnTo>
                  <a:lnTo>
                    <a:pt x="299" y="560"/>
                  </a:lnTo>
                  <a:lnTo>
                    <a:pt x="366" y="555"/>
                  </a:lnTo>
                  <a:lnTo>
                    <a:pt x="366" y="555"/>
                  </a:lnTo>
                  <a:lnTo>
                    <a:pt x="364" y="557"/>
                  </a:lnTo>
                  <a:lnTo>
                    <a:pt x="364" y="560"/>
                  </a:lnTo>
                  <a:lnTo>
                    <a:pt x="364" y="564"/>
                  </a:lnTo>
                  <a:lnTo>
                    <a:pt x="366" y="567"/>
                  </a:lnTo>
                  <a:lnTo>
                    <a:pt x="369" y="570"/>
                  </a:lnTo>
                  <a:lnTo>
                    <a:pt x="375" y="576"/>
                  </a:lnTo>
                  <a:lnTo>
                    <a:pt x="375" y="576"/>
                  </a:lnTo>
                  <a:lnTo>
                    <a:pt x="381" y="581"/>
                  </a:lnTo>
                  <a:lnTo>
                    <a:pt x="388" y="583"/>
                  </a:lnTo>
                  <a:lnTo>
                    <a:pt x="400" y="588"/>
                  </a:lnTo>
                  <a:lnTo>
                    <a:pt x="412" y="591"/>
                  </a:lnTo>
                  <a:lnTo>
                    <a:pt x="417" y="593"/>
                  </a:lnTo>
                  <a:lnTo>
                    <a:pt x="421" y="598"/>
                  </a:lnTo>
                  <a:lnTo>
                    <a:pt x="421" y="598"/>
                  </a:lnTo>
                  <a:lnTo>
                    <a:pt x="428" y="605"/>
                  </a:lnTo>
                  <a:lnTo>
                    <a:pt x="433" y="610"/>
                  </a:lnTo>
                  <a:lnTo>
                    <a:pt x="435" y="612"/>
                  </a:lnTo>
                  <a:lnTo>
                    <a:pt x="436" y="612"/>
                  </a:lnTo>
                  <a:lnTo>
                    <a:pt x="440" y="607"/>
                  </a:lnTo>
                  <a:lnTo>
                    <a:pt x="440" y="607"/>
                  </a:lnTo>
                  <a:lnTo>
                    <a:pt x="442" y="593"/>
                  </a:lnTo>
                  <a:lnTo>
                    <a:pt x="443" y="588"/>
                  </a:lnTo>
                  <a:lnTo>
                    <a:pt x="445" y="584"/>
                  </a:lnTo>
                  <a:lnTo>
                    <a:pt x="445" y="584"/>
                  </a:lnTo>
                  <a:lnTo>
                    <a:pt x="448" y="581"/>
                  </a:lnTo>
                  <a:lnTo>
                    <a:pt x="454" y="576"/>
                  </a:lnTo>
                  <a:lnTo>
                    <a:pt x="455" y="570"/>
                  </a:lnTo>
                  <a:lnTo>
                    <a:pt x="454" y="567"/>
                  </a:lnTo>
                  <a:lnTo>
                    <a:pt x="452" y="564"/>
                  </a:lnTo>
                  <a:lnTo>
                    <a:pt x="452" y="564"/>
                  </a:lnTo>
                  <a:lnTo>
                    <a:pt x="445" y="560"/>
                  </a:lnTo>
                  <a:lnTo>
                    <a:pt x="440" y="557"/>
                  </a:lnTo>
                  <a:lnTo>
                    <a:pt x="436" y="555"/>
                  </a:lnTo>
                  <a:lnTo>
                    <a:pt x="433" y="552"/>
                  </a:lnTo>
                  <a:lnTo>
                    <a:pt x="433" y="552"/>
                  </a:lnTo>
                  <a:lnTo>
                    <a:pt x="426" y="540"/>
                  </a:lnTo>
                  <a:lnTo>
                    <a:pt x="454" y="531"/>
                  </a:lnTo>
                  <a:lnTo>
                    <a:pt x="454" y="531"/>
                  </a:lnTo>
                  <a:lnTo>
                    <a:pt x="539" y="608"/>
                  </a:lnTo>
                  <a:lnTo>
                    <a:pt x="610" y="668"/>
                  </a:lnTo>
                  <a:lnTo>
                    <a:pt x="639" y="694"/>
                  </a:lnTo>
                  <a:lnTo>
                    <a:pt x="661" y="713"/>
                  </a:lnTo>
                  <a:lnTo>
                    <a:pt x="661" y="713"/>
                  </a:lnTo>
                  <a:lnTo>
                    <a:pt x="680" y="725"/>
                  </a:lnTo>
                  <a:lnTo>
                    <a:pt x="697" y="737"/>
                  </a:lnTo>
                  <a:lnTo>
                    <a:pt x="732" y="756"/>
                  </a:lnTo>
                  <a:lnTo>
                    <a:pt x="761" y="772"/>
                  </a:lnTo>
                  <a:lnTo>
                    <a:pt x="783" y="784"/>
                  </a:lnTo>
                  <a:lnTo>
                    <a:pt x="783" y="784"/>
                  </a:lnTo>
                  <a:lnTo>
                    <a:pt x="806" y="797"/>
                  </a:lnTo>
                  <a:lnTo>
                    <a:pt x="814" y="804"/>
                  </a:lnTo>
                  <a:lnTo>
                    <a:pt x="814" y="804"/>
                  </a:lnTo>
                  <a:lnTo>
                    <a:pt x="826" y="818"/>
                  </a:lnTo>
                  <a:lnTo>
                    <a:pt x="837" y="828"/>
                  </a:lnTo>
                  <a:lnTo>
                    <a:pt x="857" y="844"/>
                  </a:lnTo>
                  <a:lnTo>
                    <a:pt x="857" y="844"/>
                  </a:lnTo>
                  <a:lnTo>
                    <a:pt x="893" y="870"/>
                  </a:lnTo>
                  <a:lnTo>
                    <a:pt x="898" y="871"/>
                  </a:lnTo>
                  <a:lnTo>
                    <a:pt x="902" y="873"/>
                  </a:lnTo>
                  <a:lnTo>
                    <a:pt x="904" y="871"/>
                  </a:lnTo>
                  <a:lnTo>
                    <a:pt x="902" y="868"/>
                  </a:lnTo>
                  <a:lnTo>
                    <a:pt x="902" y="868"/>
                  </a:lnTo>
                  <a:lnTo>
                    <a:pt x="898" y="861"/>
                  </a:lnTo>
                  <a:lnTo>
                    <a:pt x="893" y="854"/>
                  </a:lnTo>
                  <a:lnTo>
                    <a:pt x="892" y="851"/>
                  </a:lnTo>
                  <a:lnTo>
                    <a:pt x="892" y="847"/>
                  </a:lnTo>
                  <a:lnTo>
                    <a:pt x="892" y="844"/>
                  </a:lnTo>
                  <a:lnTo>
                    <a:pt x="893" y="839"/>
                  </a:lnTo>
                  <a:lnTo>
                    <a:pt x="893" y="839"/>
                  </a:lnTo>
                  <a:lnTo>
                    <a:pt x="897" y="830"/>
                  </a:lnTo>
                  <a:lnTo>
                    <a:pt x="900" y="827"/>
                  </a:lnTo>
                  <a:lnTo>
                    <a:pt x="900" y="823"/>
                  </a:lnTo>
                  <a:lnTo>
                    <a:pt x="900" y="816"/>
                  </a:lnTo>
                  <a:lnTo>
                    <a:pt x="900" y="816"/>
                  </a:lnTo>
                  <a:lnTo>
                    <a:pt x="898" y="799"/>
                  </a:lnTo>
                  <a:lnTo>
                    <a:pt x="900" y="792"/>
                  </a:lnTo>
                  <a:lnTo>
                    <a:pt x="900" y="792"/>
                  </a:lnTo>
                  <a:lnTo>
                    <a:pt x="921" y="818"/>
                  </a:lnTo>
                  <a:lnTo>
                    <a:pt x="936" y="833"/>
                  </a:lnTo>
                  <a:lnTo>
                    <a:pt x="941" y="837"/>
                  </a:lnTo>
                  <a:lnTo>
                    <a:pt x="941" y="837"/>
                  </a:lnTo>
                  <a:lnTo>
                    <a:pt x="943" y="835"/>
                  </a:lnTo>
                  <a:lnTo>
                    <a:pt x="943" y="835"/>
                  </a:lnTo>
                  <a:lnTo>
                    <a:pt x="941" y="827"/>
                  </a:lnTo>
                  <a:lnTo>
                    <a:pt x="938" y="820"/>
                  </a:lnTo>
                  <a:lnTo>
                    <a:pt x="936" y="813"/>
                  </a:lnTo>
                  <a:lnTo>
                    <a:pt x="936" y="804"/>
                  </a:lnTo>
                  <a:lnTo>
                    <a:pt x="936" y="804"/>
                  </a:lnTo>
                  <a:lnTo>
                    <a:pt x="936" y="792"/>
                  </a:lnTo>
                  <a:lnTo>
                    <a:pt x="936" y="785"/>
                  </a:lnTo>
                  <a:lnTo>
                    <a:pt x="936" y="785"/>
                  </a:lnTo>
                  <a:lnTo>
                    <a:pt x="934" y="784"/>
                  </a:lnTo>
                  <a:lnTo>
                    <a:pt x="933" y="782"/>
                  </a:lnTo>
                  <a:lnTo>
                    <a:pt x="931" y="778"/>
                  </a:lnTo>
                  <a:lnTo>
                    <a:pt x="928" y="773"/>
                  </a:lnTo>
                  <a:lnTo>
                    <a:pt x="928" y="773"/>
                  </a:lnTo>
                  <a:lnTo>
                    <a:pt x="926" y="772"/>
                  </a:lnTo>
                  <a:lnTo>
                    <a:pt x="924" y="770"/>
                  </a:lnTo>
                  <a:lnTo>
                    <a:pt x="919" y="768"/>
                  </a:lnTo>
                  <a:lnTo>
                    <a:pt x="917" y="768"/>
                  </a:lnTo>
                  <a:lnTo>
                    <a:pt x="917" y="765"/>
                  </a:lnTo>
                  <a:lnTo>
                    <a:pt x="916" y="753"/>
                  </a:lnTo>
                  <a:lnTo>
                    <a:pt x="916" y="753"/>
                  </a:lnTo>
                  <a:lnTo>
                    <a:pt x="914" y="739"/>
                  </a:lnTo>
                  <a:lnTo>
                    <a:pt x="916" y="730"/>
                  </a:lnTo>
                  <a:lnTo>
                    <a:pt x="916" y="725"/>
                  </a:lnTo>
                  <a:lnTo>
                    <a:pt x="916" y="722"/>
                  </a:lnTo>
                  <a:lnTo>
                    <a:pt x="916" y="722"/>
                  </a:lnTo>
                  <a:lnTo>
                    <a:pt x="917" y="722"/>
                  </a:lnTo>
                  <a:lnTo>
                    <a:pt x="922" y="722"/>
                  </a:lnTo>
                  <a:lnTo>
                    <a:pt x="945" y="725"/>
                  </a:lnTo>
                  <a:lnTo>
                    <a:pt x="965" y="727"/>
                  </a:lnTo>
                  <a:lnTo>
                    <a:pt x="971" y="727"/>
                  </a:lnTo>
                  <a:lnTo>
                    <a:pt x="971" y="727"/>
                  </a:lnTo>
                  <a:lnTo>
                    <a:pt x="971" y="725"/>
                  </a:lnTo>
                  <a:lnTo>
                    <a:pt x="971" y="725"/>
                  </a:lnTo>
                  <a:lnTo>
                    <a:pt x="965" y="722"/>
                  </a:lnTo>
                  <a:lnTo>
                    <a:pt x="959" y="718"/>
                  </a:lnTo>
                  <a:lnTo>
                    <a:pt x="940" y="713"/>
                  </a:lnTo>
                  <a:lnTo>
                    <a:pt x="921" y="705"/>
                  </a:lnTo>
                  <a:lnTo>
                    <a:pt x="910" y="701"/>
                  </a:lnTo>
                  <a:lnTo>
                    <a:pt x="902" y="694"/>
                  </a:lnTo>
                  <a:lnTo>
                    <a:pt x="902" y="694"/>
                  </a:lnTo>
                  <a:lnTo>
                    <a:pt x="890" y="686"/>
                  </a:lnTo>
                  <a:lnTo>
                    <a:pt x="885" y="680"/>
                  </a:lnTo>
                  <a:lnTo>
                    <a:pt x="881" y="674"/>
                  </a:lnTo>
                  <a:lnTo>
                    <a:pt x="878" y="662"/>
                  </a:lnTo>
                  <a:lnTo>
                    <a:pt x="878" y="662"/>
                  </a:lnTo>
                  <a:lnTo>
                    <a:pt x="876" y="648"/>
                  </a:lnTo>
                  <a:lnTo>
                    <a:pt x="874" y="641"/>
                  </a:lnTo>
                  <a:lnTo>
                    <a:pt x="873" y="638"/>
                  </a:lnTo>
                  <a:lnTo>
                    <a:pt x="866" y="631"/>
                  </a:lnTo>
                  <a:lnTo>
                    <a:pt x="866" y="631"/>
                  </a:lnTo>
                  <a:lnTo>
                    <a:pt x="845" y="613"/>
                  </a:lnTo>
                  <a:lnTo>
                    <a:pt x="830" y="600"/>
                  </a:lnTo>
                  <a:lnTo>
                    <a:pt x="830" y="600"/>
                  </a:lnTo>
                  <a:lnTo>
                    <a:pt x="807" y="581"/>
                  </a:lnTo>
                  <a:lnTo>
                    <a:pt x="790" y="564"/>
                  </a:lnTo>
                  <a:lnTo>
                    <a:pt x="790" y="564"/>
                  </a:lnTo>
                  <a:lnTo>
                    <a:pt x="794" y="550"/>
                  </a:lnTo>
                  <a:lnTo>
                    <a:pt x="797" y="538"/>
                  </a:lnTo>
                  <a:lnTo>
                    <a:pt x="801" y="533"/>
                  </a:lnTo>
                  <a:lnTo>
                    <a:pt x="806" y="528"/>
                  </a:lnTo>
                  <a:lnTo>
                    <a:pt x="806" y="528"/>
                  </a:lnTo>
                  <a:lnTo>
                    <a:pt x="813" y="519"/>
                  </a:lnTo>
                  <a:lnTo>
                    <a:pt x="816" y="512"/>
                  </a:lnTo>
                  <a:lnTo>
                    <a:pt x="816" y="507"/>
                  </a:lnTo>
                  <a:lnTo>
                    <a:pt x="814" y="503"/>
                  </a:lnTo>
                  <a:lnTo>
                    <a:pt x="814" y="503"/>
                  </a:lnTo>
                  <a:lnTo>
                    <a:pt x="799" y="488"/>
                  </a:lnTo>
                  <a:lnTo>
                    <a:pt x="790" y="479"/>
                  </a:lnTo>
                  <a:lnTo>
                    <a:pt x="787" y="473"/>
                  </a:lnTo>
                  <a:lnTo>
                    <a:pt x="787" y="473"/>
                  </a:lnTo>
                  <a:lnTo>
                    <a:pt x="790" y="445"/>
                  </a:lnTo>
                  <a:lnTo>
                    <a:pt x="790" y="445"/>
                  </a:lnTo>
                  <a:lnTo>
                    <a:pt x="801" y="464"/>
                  </a:lnTo>
                  <a:lnTo>
                    <a:pt x="811" y="479"/>
                  </a:lnTo>
                  <a:lnTo>
                    <a:pt x="818" y="486"/>
                  </a:lnTo>
                  <a:lnTo>
                    <a:pt x="823" y="491"/>
                  </a:lnTo>
                  <a:lnTo>
                    <a:pt x="823" y="491"/>
                  </a:lnTo>
                  <a:lnTo>
                    <a:pt x="833" y="497"/>
                  </a:lnTo>
                  <a:lnTo>
                    <a:pt x="840" y="498"/>
                  </a:lnTo>
                  <a:lnTo>
                    <a:pt x="845" y="500"/>
                  </a:lnTo>
                  <a:lnTo>
                    <a:pt x="850" y="505"/>
                  </a:lnTo>
                  <a:lnTo>
                    <a:pt x="850" y="505"/>
                  </a:lnTo>
                  <a:lnTo>
                    <a:pt x="854" y="514"/>
                  </a:lnTo>
                  <a:lnTo>
                    <a:pt x="857" y="519"/>
                  </a:lnTo>
                  <a:lnTo>
                    <a:pt x="857" y="521"/>
                  </a:lnTo>
                  <a:lnTo>
                    <a:pt x="861" y="522"/>
                  </a:lnTo>
                  <a:lnTo>
                    <a:pt x="869" y="524"/>
                  </a:lnTo>
                  <a:lnTo>
                    <a:pt x="869" y="524"/>
                  </a:lnTo>
                  <a:lnTo>
                    <a:pt x="874" y="524"/>
                  </a:lnTo>
                  <a:lnTo>
                    <a:pt x="878" y="522"/>
                  </a:lnTo>
                  <a:lnTo>
                    <a:pt x="880" y="519"/>
                  </a:lnTo>
                  <a:lnTo>
                    <a:pt x="881" y="519"/>
                  </a:lnTo>
                  <a:lnTo>
                    <a:pt x="883" y="519"/>
                  </a:lnTo>
                  <a:lnTo>
                    <a:pt x="890" y="524"/>
                  </a:lnTo>
                  <a:lnTo>
                    <a:pt x="890" y="524"/>
                  </a:lnTo>
                  <a:lnTo>
                    <a:pt x="904" y="534"/>
                  </a:lnTo>
                  <a:lnTo>
                    <a:pt x="907" y="536"/>
                  </a:lnTo>
                  <a:lnTo>
                    <a:pt x="912" y="536"/>
                  </a:lnTo>
                  <a:lnTo>
                    <a:pt x="912" y="536"/>
                  </a:lnTo>
                  <a:lnTo>
                    <a:pt x="916" y="536"/>
                  </a:lnTo>
                  <a:lnTo>
                    <a:pt x="917" y="534"/>
                  </a:lnTo>
                  <a:lnTo>
                    <a:pt x="919" y="534"/>
                  </a:lnTo>
                  <a:lnTo>
                    <a:pt x="924" y="540"/>
                  </a:lnTo>
                  <a:lnTo>
                    <a:pt x="924" y="540"/>
                  </a:lnTo>
                  <a:lnTo>
                    <a:pt x="931" y="545"/>
                  </a:lnTo>
                  <a:lnTo>
                    <a:pt x="936" y="546"/>
                  </a:lnTo>
                  <a:lnTo>
                    <a:pt x="940" y="550"/>
                  </a:lnTo>
                  <a:lnTo>
                    <a:pt x="943" y="558"/>
                  </a:lnTo>
                  <a:lnTo>
                    <a:pt x="943" y="558"/>
                  </a:lnTo>
                  <a:lnTo>
                    <a:pt x="943" y="567"/>
                  </a:lnTo>
                  <a:lnTo>
                    <a:pt x="941" y="572"/>
                  </a:lnTo>
                  <a:lnTo>
                    <a:pt x="941" y="572"/>
                  </a:lnTo>
                  <a:lnTo>
                    <a:pt x="943" y="574"/>
                  </a:lnTo>
                  <a:lnTo>
                    <a:pt x="948" y="572"/>
                  </a:lnTo>
                  <a:lnTo>
                    <a:pt x="948" y="572"/>
                  </a:lnTo>
                  <a:lnTo>
                    <a:pt x="976" y="570"/>
                  </a:lnTo>
                  <a:lnTo>
                    <a:pt x="976" y="570"/>
                  </a:lnTo>
                  <a:lnTo>
                    <a:pt x="979" y="570"/>
                  </a:lnTo>
                  <a:lnTo>
                    <a:pt x="983" y="570"/>
                  </a:lnTo>
                  <a:lnTo>
                    <a:pt x="986" y="570"/>
                  </a:lnTo>
                  <a:lnTo>
                    <a:pt x="988" y="564"/>
                  </a:lnTo>
                  <a:lnTo>
                    <a:pt x="988" y="564"/>
                  </a:lnTo>
                  <a:lnTo>
                    <a:pt x="991" y="545"/>
                  </a:lnTo>
                  <a:lnTo>
                    <a:pt x="991" y="536"/>
                  </a:lnTo>
                  <a:lnTo>
                    <a:pt x="991" y="536"/>
                  </a:lnTo>
                  <a:lnTo>
                    <a:pt x="1001" y="540"/>
                  </a:lnTo>
                  <a:lnTo>
                    <a:pt x="1010" y="541"/>
                  </a:lnTo>
                  <a:lnTo>
                    <a:pt x="1019" y="545"/>
                  </a:lnTo>
                  <a:lnTo>
                    <a:pt x="1019" y="545"/>
                  </a:lnTo>
                  <a:lnTo>
                    <a:pt x="1026" y="552"/>
                  </a:lnTo>
                  <a:lnTo>
                    <a:pt x="1031" y="562"/>
                  </a:lnTo>
                  <a:lnTo>
                    <a:pt x="1038" y="569"/>
                  </a:lnTo>
                  <a:lnTo>
                    <a:pt x="1043" y="570"/>
                  </a:lnTo>
                  <a:lnTo>
                    <a:pt x="1046" y="570"/>
                  </a:lnTo>
                  <a:lnTo>
                    <a:pt x="1046" y="570"/>
                  </a:lnTo>
                  <a:lnTo>
                    <a:pt x="1050" y="567"/>
                  </a:lnTo>
                  <a:lnTo>
                    <a:pt x="1053" y="565"/>
                  </a:lnTo>
                  <a:lnTo>
                    <a:pt x="1055" y="558"/>
                  </a:lnTo>
                  <a:lnTo>
                    <a:pt x="1058" y="552"/>
                  </a:lnTo>
                  <a:lnTo>
                    <a:pt x="1058" y="552"/>
                  </a:lnTo>
                  <a:lnTo>
                    <a:pt x="1075" y="550"/>
                  </a:lnTo>
                  <a:lnTo>
                    <a:pt x="1089" y="546"/>
                  </a:lnTo>
                  <a:lnTo>
                    <a:pt x="1096" y="543"/>
                  </a:lnTo>
                  <a:lnTo>
                    <a:pt x="1101" y="540"/>
                  </a:lnTo>
                  <a:lnTo>
                    <a:pt x="1101" y="540"/>
                  </a:lnTo>
                  <a:lnTo>
                    <a:pt x="1105" y="534"/>
                  </a:lnTo>
                  <a:lnTo>
                    <a:pt x="1108" y="528"/>
                  </a:lnTo>
                  <a:lnTo>
                    <a:pt x="1111" y="515"/>
                  </a:lnTo>
                  <a:lnTo>
                    <a:pt x="1115" y="510"/>
                  </a:lnTo>
                  <a:lnTo>
                    <a:pt x="1118" y="505"/>
                  </a:lnTo>
                  <a:lnTo>
                    <a:pt x="1123" y="500"/>
                  </a:lnTo>
                  <a:lnTo>
                    <a:pt x="1132" y="497"/>
                  </a:lnTo>
                  <a:lnTo>
                    <a:pt x="1132" y="497"/>
                  </a:lnTo>
                  <a:lnTo>
                    <a:pt x="1153" y="488"/>
                  </a:lnTo>
                  <a:lnTo>
                    <a:pt x="1159" y="488"/>
                  </a:lnTo>
                  <a:lnTo>
                    <a:pt x="1168" y="491"/>
                  </a:lnTo>
                  <a:lnTo>
                    <a:pt x="1168" y="491"/>
                  </a:lnTo>
                  <a:lnTo>
                    <a:pt x="1173" y="493"/>
                  </a:lnTo>
                  <a:lnTo>
                    <a:pt x="1177" y="497"/>
                  </a:lnTo>
                  <a:lnTo>
                    <a:pt x="1184" y="505"/>
                  </a:lnTo>
                  <a:lnTo>
                    <a:pt x="1187" y="507"/>
                  </a:lnTo>
                  <a:lnTo>
                    <a:pt x="1190" y="509"/>
                  </a:lnTo>
                  <a:lnTo>
                    <a:pt x="1192" y="509"/>
                  </a:lnTo>
                  <a:lnTo>
                    <a:pt x="1196" y="505"/>
                  </a:lnTo>
                  <a:lnTo>
                    <a:pt x="1196" y="505"/>
                  </a:lnTo>
                  <a:lnTo>
                    <a:pt x="1197" y="502"/>
                  </a:lnTo>
                  <a:lnTo>
                    <a:pt x="1197" y="498"/>
                  </a:lnTo>
                  <a:lnTo>
                    <a:pt x="1197" y="491"/>
                  </a:lnTo>
                  <a:lnTo>
                    <a:pt x="1197" y="490"/>
                  </a:lnTo>
                  <a:lnTo>
                    <a:pt x="1197" y="488"/>
                  </a:lnTo>
                  <a:lnTo>
                    <a:pt x="1201" y="488"/>
                  </a:lnTo>
                  <a:lnTo>
                    <a:pt x="1204" y="488"/>
                  </a:lnTo>
                  <a:lnTo>
                    <a:pt x="1204" y="488"/>
                  </a:lnTo>
                  <a:lnTo>
                    <a:pt x="1211" y="490"/>
                  </a:lnTo>
                  <a:lnTo>
                    <a:pt x="1221" y="493"/>
                  </a:lnTo>
                  <a:lnTo>
                    <a:pt x="1244" y="503"/>
                  </a:lnTo>
                  <a:lnTo>
                    <a:pt x="1264" y="512"/>
                  </a:lnTo>
                  <a:lnTo>
                    <a:pt x="1273" y="514"/>
                  </a:lnTo>
                  <a:lnTo>
                    <a:pt x="1276" y="514"/>
                  </a:lnTo>
                  <a:lnTo>
                    <a:pt x="1278" y="512"/>
                  </a:lnTo>
                  <a:lnTo>
                    <a:pt x="1278" y="512"/>
                  </a:lnTo>
                  <a:lnTo>
                    <a:pt x="1281" y="507"/>
                  </a:lnTo>
                  <a:lnTo>
                    <a:pt x="1281" y="503"/>
                  </a:lnTo>
                  <a:lnTo>
                    <a:pt x="1283" y="500"/>
                  </a:lnTo>
                  <a:lnTo>
                    <a:pt x="1290" y="491"/>
                  </a:lnTo>
                  <a:lnTo>
                    <a:pt x="1290" y="491"/>
                  </a:lnTo>
                  <a:lnTo>
                    <a:pt x="1305" y="478"/>
                  </a:lnTo>
                  <a:lnTo>
                    <a:pt x="1309" y="473"/>
                  </a:lnTo>
                  <a:lnTo>
                    <a:pt x="1311" y="466"/>
                  </a:lnTo>
                  <a:lnTo>
                    <a:pt x="1311" y="466"/>
                  </a:lnTo>
                  <a:lnTo>
                    <a:pt x="1311" y="460"/>
                  </a:lnTo>
                  <a:lnTo>
                    <a:pt x="1311" y="457"/>
                  </a:lnTo>
                  <a:lnTo>
                    <a:pt x="1311" y="455"/>
                  </a:lnTo>
                  <a:lnTo>
                    <a:pt x="1311" y="455"/>
                  </a:lnTo>
                  <a:lnTo>
                    <a:pt x="1317" y="452"/>
                  </a:lnTo>
                  <a:lnTo>
                    <a:pt x="1317" y="452"/>
                  </a:lnTo>
                  <a:lnTo>
                    <a:pt x="1326" y="447"/>
                  </a:lnTo>
                  <a:lnTo>
                    <a:pt x="1331" y="442"/>
                  </a:lnTo>
                  <a:lnTo>
                    <a:pt x="1335" y="436"/>
                  </a:lnTo>
                  <a:lnTo>
                    <a:pt x="1336" y="430"/>
                  </a:lnTo>
                  <a:lnTo>
                    <a:pt x="1336" y="430"/>
                  </a:lnTo>
                  <a:lnTo>
                    <a:pt x="1338" y="412"/>
                  </a:lnTo>
                  <a:lnTo>
                    <a:pt x="1338" y="412"/>
                  </a:lnTo>
                  <a:lnTo>
                    <a:pt x="1328" y="395"/>
                  </a:lnTo>
                  <a:lnTo>
                    <a:pt x="1321" y="385"/>
                  </a:lnTo>
                  <a:lnTo>
                    <a:pt x="1319" y="381"/>
                  </a:lnTo>
                  <a:lnTo>
                    <a:pt x="1317" y="381"/>
                  </a:lnTo>
                  <a:lnTo>
                    <a:pt x="1317" y="381"/>
                  </a:lnTo>
                  <a:lnTo>
                    <a:pt x="1319" y="383"/>
                  </a:lnTo>
                  <a:lnTo>
                    <a:pt x="1321" y="385"/>
                  </a:lnTo>
                  <a:lnTo>
                    <a:pt x="1331" y="388"/>
                  </a:lnTo>
                  <a:lnTo>
                    <a:pt x="1342" y="390"/>
                  </a:lnTo>
                  <a:lnTo>
                    <a:pt x="1347" y="388"/>
                  </a:lnTo>
                  <a:lnTo>
                    <a:pt x="1348" y="387"/>
                  </a:lnTo>
                  <a:lnTo>
                    <a:pt x="1348" y="387"/>
                  </a:lnTo>
                  <a:lnTo>
                    <a:pt x="1352" y="378"/>
                  </a:lnTo>
                  <a:lnTo>
                    <a:pt x="1354" y="371"/>
                  </a:lnTo>
                  <a:lnTo>
                    <a:pt x="1350" y="359"/>
                  </a:lnTo>
                  <a:lnTo>
                    <a:pt x="1350" y="359"/>
                  </a:lnTo>
                  <a:lnTo>
                    <a:pt x="1347" y="347"/>
                  </a:lnTo>
                  <a:lnTo>
                    <a:pt x="1342" y="337"/>
                  </a:lnTo>
                  <a:lnTo>
                    <a:pt x="1335" y="328"/>
                  </a:lnTo>
                  <a:lnTo>
                    <a:pt x="1330" y="323"/>
                  </a:lnTo>
                  <a:lnTo>
                    <a:pt x="1323" y="320"/>
                  </a:lnTo>
                  <a:lnTo>
                    <a:pt x="1323" y="320"/>
                  </a:lnTo>
                  <a:lnTo>
                    <a:pt x="1275" y="301"/>
                  </a:lnTo>
                  <a:lnTo>
                    <a:pt x="1245" y="289"/>
                  </a:lnTo>
                  <a:lnTo>
                    <a:pt x="1223" y="278"/>
                  </a:lnTo>
                  <a:lnTo>
                    <a:pt x="1223" y="278"/>
                  </a:lnTo>
                  <a:lnTo>
                    <a:pt x="1211" y="270"/>
                  </a:lnTo>
                  <a:lnTo>
                    <a:pt x="1202" y="263"/>
                  </a:lnTo>
                  <a:lnTo>
                    <a:pt x="1192" y="254"/>
                  </a:lnTo>
                  <a:lnTo>
                    <a:pt x="1168" y="244"/>
                  </a:lnTo>
                  <a:lnTo>
                    <a:pt x="1168" y="244"/>
                  </a:lnTo>
                  <a:lnTo>
                    <a:pt x="1147" y="237"/>
                  </a:lnTo>
                  <a:lnTo>
                    <a:pt x="1122" y="230"/>
                  </a:lnTo>
                  <a:lnTo>
                    <a:pt x="1058" y="216"/>
                  </a:lnTo>
                  <a:lnTo>
                    <a:pt x="991" y="206"/>
                  </a:lnTo>
                  <a:lnTo>
                    <a:pt x="933" y="199"/>
                  </a:lnTo>
                  <a:lnTo>
                    <a:pt x="933" y="199"/>
                  </a:lnTo>
                  <a:lnTo>
                    <a:pt x="840" y="192"/>
                  </a:lnTo>
                  <a:lnTo>
                    <a:pt x="799" y="189"/>
                  </a:lnTo>
                  <a:lnTo>
                    <a:pt x="763" y="184"/>
                  </a:lnTo>
                  <a:lnTo>
                    <a:pt x="763" y="184"/>
                  </a:lnTo>
                  <a:lnTo>
                    <a:pt x="728" y="175"/>
                  </a:lnTo>
                  <a:lnTo>
                    <a:pt x="697" y="168"/>
                  </a:lnTo>
                  <a:lnTo>
                    <a:pt x="668" y="160"/>
                  </a:lnTo>
                  <a:lnTo>
                    <a:pt x="668" y="160"/>
                  </a:lnTo>
                  <a:lnTo>
                    <a:pt x="667" y="139"/>
                  </a:lnTo>
                  <a:lnTo>
                    <a:pt x="665" y="122"/>
                  </a:lnTo>
                  <a:lnTo>
                    <a:pt x="661" y="105"/>
                  </a:lnTo>
                  <a:lnTo>
                    <a:pt x="661" y="105"/>
                  </a:lnTo>
                  <a:lnTo>
                    <a:pt x="658" y="91"/>
                  </a:lnTo>
                  <a:lnTo>
                    <a:pt x="655" y="84"/>
                  </a:lnTo>
                  <a:lnTo>
                    <a:pt x="644" y="67"/>
                  </a:lnTo>
                  <a:lnTo>
                    <a:pt x="644" y="67"/>
                  </a:lnTo>
                  <a:lnTo>
                    <a:pt x="639" y="58"/>
                  </a:lnTo>
                  <a:lnTo>
                    <a:pt x="637" y="51"/>
                  </a:lnTo>
                  <a:lnTo>
                    <a:pt x="636" y="45"/>
                  </a:lnTo>
                  <a:lnTo>
                    <a:pt x="630" y="39"/>
                  </a:lnTo>
                  <a:lnTo>
                    <a:pt x="630" y="39"/>
                  </a:lnTo>
                  <a:lnTo>
                    <a:pt x="625" y="36"/>
                  </a:lnTo>
                  <a:lnTo>
                    <a:pt x="617" y="31"/>
                  </a:lnTo>
                  <a:lnTo>
                    <a:pt x="608" y="29"/>
                  </a:lnTo>
                  <a:lnTo>
                    <a:pt x="598" y="27"/>
                  </a:lnTo>
                  <a:lnTo>
                    <a:pt x="598" y="27"/>
                  </a:lnTo>
                  <a:lnTo>
                    <a:pt x="572" y="26"/>
                  </a:lnTo>
                  <a:lnTo>
                    <a:pt x="558" y="26"/>
                  </a:lnTo>
                  <a:lnTo>
                    <a:pt x="558" y="26"/>
                  </a:lnTo>
                  <a:lnTo>
                    <a:pt x="567" y="17"/>
                  </a:lnTo>
                  <a:lnTo>
                    <a:pt x="574" y="12"/>
                  </a:lnTo>
                  <a:lnTo>
                    <a:pt x="574" y="8"/>
                  </a:lnTo>
                  <a:lnTo>
                    <a:pt x="574" y="7"/>
                  </a:lnTo>
                  <a:lnTo>
                    <a:pt x="574" y="7"/>
                  </a:lnTo>
                  <a:lnTo>
                    <a:pt x="570" y="3"/>
                  </a:lnTo>
                  <a:lnTo>
                    <a:pt x="569" y="2"/>
                  </a:lnTo>
                  <a:lnTo>
                    <a:pt x="565" y="0"/>
                  </a:lnTo>
                  <a:lnTo>
                    <a:pt x="555" y="0"/>
                  </a:lnTo>
                  <a:lnTo>
                    <a:pt x="555" y="0"/>
                  </a:lnTo>
                  <a:lnTo>
                    <a:pt x="531" y="7"/>
                  </a:lnTo>
                  <a:lnTo>
                    <a:pt x="493" y="17"/>
                  </a:lnTo>
                  <a:lnTo>
                    <a:pt x="414" y="39"/>
                  </a:lnTo>
                  <a:lnTo>
                    <a:pt x="414" y="39"/>
                  </a:lnTo>
                  <a:lnTo>
                    <a:pt x="388" y="48"/>
                  </a:lnTo>
                  <a:lnTo>
                    <a:pt x="368" y="51"/>
                  </a:lnTo>
                  <a:lnTo>
                    <a:pt x="352" y="57"/>
                  </a:lnTo>
                  <a:lnTo>
                    <a:pt x="338" y="65"/>
                  </a:lnTo>
                  <a:lnTo>
                    <a:pt x="338" y="65"/>
                  </a:lnTo>
                  <a:lnTo>
                    <a:pt x="306" y="86"/>
                  </a:lnTo>
                  <a:lnTo>
                    <a:pt x="292" y="96"/>
                  </a:lnTo>
                  <a:lnTo>
                    <a:pt x="285" y="103"/>
                  </a:lnTo>
                  <a:lnTo>
                    <a:pt x="280" y="110"/>
                  </a:lnTo>
                  <a:lnTo>
                    <a:pt x="280" y="110"/>
                  </a:lnTo>
                  <a:lnTo>
                    <a:pt x="271" y="129"/>
                  </a:lnTo>
                  <a:lnTo>
                    <a:pt x="266" y="148"/>
                  </a:lnTo>
                  <a:lnTo>
                    <a:pt x="259" y="172"/>
                  </a:lnTo>
                  <a:lnTo>
                    <a:pt x="259" y="172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02" name="Freeform 17">
              <a:extLst>
                <a:ext uri="{FF2B5EF4-FFF2-40B4-BE49-F238E27FC236}">
                  <a16:creationId xmlns:a16="http://schemas.microsoft.com/office/drawing/2014/main" id="{75D08560-5252-4340-9E11-80307CAEF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384" y="2129440"/>
              <a:ext cx="1442082" cy="1223094"/>
            </a:xfrm>
            <a:custGeom>
              <a:avLst/>
              <a:gdLst>
                <a:gd name="T0" fmla="*/ 440 w 1159"/>
                <a:gd name="T1" fmla="*/ 419 h 983"/>
                <a:gd name="T2" fmla="*/ 383 w 1159"/>
                <a:gd name="T3" fmla="*/ 285 h 983"/>
                <a:gd name="T4" fmla="*/ 306 w 1159"/>
                <a:gd name="T5" fmla="*/ 174 h 983"/>
                <a:gd name="T6" fmla="*/ 210 w 1159"/>
                <a:gd name="T7" fmla="*/ 64 h 983"/>
                <a:gd name="T8" fmla="*/ 122 w 1159"/>
                <a:gd name="T9" fmla="*/ 0 h 983"/>
                <a:gd name="T10" fmla="*/ 93 w 1159"/>
                <a:gd name="T11" fmla="*/ 19 h 983"/>
                <a:gd name="T12" fmla="*/ 58 w 1159"/>
                <a:gd name="T13" fmla="*/ 83 h 983"/>
                <a:gd name="T14" fmla="*/ 5 w 1159"/>
                <a:gd name="T15" fmla="*/ 127 h 983"/>
                <a:gd name="T16" fmla="*/ 15 w 1159"/>
                <a:gd name="T17" fmla="*/ 175 h 983"/>
                <a:gd name="T18" fmla="*/ 21 w 1159"/>
                <a:gd name="T19" fmla="*/ 225 h 983"/>
                <a:gd name="T20" fmla="*/ 27 w 1159"/>
                <a:gd name="T21" fmla="*/ 254 h 983"/>
                <a:gd name="T22" fmla="*/ 242 w 1159"/>
                <a:gd name="T23" fmla="*/ 421 h 983"/>
                <a:gd name="T24" fmla="*/ 275 w 1159"/>
                <a:gd name="T25" fmla="*/ 517 h 983"/>
                <a:gd name="T26" fmla="*/ 271 w 1159"/>
                <a:gd name="T27" fmla="*/ 586 h 983"/>
                <a:gd name="T28" fmla="*/ 211 w 1159"/>
                <a:gd name="T29" fmla="*/ 665 h 983"/>
                <a:gd name="T30" fmla="*/ 218 w 1159"/>
                <a:gd name="T31" fmla="*/ 720 h 983"/>
                <a:gd name="T32" fmla="*/ 237 w 1159"/>
                <a:gd name="T33" fmla="*/ 789 h 983"/>
                <a:gd name="T34" fmla="*/ 237 w 1159"/>
                <a:gd name="T35" fmla="*/ 875 h 983"/>
                <a:gd name="T36" fmla="*/ 244 w 1159"/>
                <a:gd name="T37" fmla="*/ 949 h 983"/>
                <a:gd name="T38" fmla="*/ 270 w 1159"/>
                <a:gd name="T39" fmla="*/ 947 h 983"/>
                <a:gd name="T40" fmla="*/ 294 w 1159"/>
                <a:gd name="T41" fmla="*/ 901 h 983"/>
                <a:gd name="T42" fmla="*/ 318 w 1159"/>
                <a:gd name="T43" fmla="*/ 779 h 983"/>
                <a:gd name="T44" fmla="*/ 347 w 1159"/>
                <a:gd name="T45" fmla="*/ 694 h 983"/>
                <a:gd name="T46" fmla="*/ 383 w 1159"/>
                <a:gd name="T47" fmla="*/ 636 h 983"/>
                <a:gd name="T48" fmla="*/ 412 w 1159"/>
                <a:gd name="T49" fmla="*/ 655 h 983"/>
                <a:gd name="T50" fmla="*/ 453 w 1159"/>
                <a:gd name="T51" fmla="*/ 749 h 983"/>
                <a:gd name="T52" fmla="*/ 572 w 1159"/>
                <a:gd name="T53" fmla="*/ 854 h 983"/>
                <a:gd name="T54" fmla="*/ 532 w 1159"/>
                <a:gd name="T55" fmla="*/ 942 h 983"/>
                <a:gd name="T56" fmla="*/ 507 w 1159"/>
                <a:gd name="T57" fmla="*/ 961 h 983"/>
                <a:gd name="T58" fmla="*/ 469 w 1159"/>
                <a:gd name="T59" fmla="*/ 973 h 983"/>
                <a:gd name="T60" fmla="*/ 526 w 1159"/>
                <a:gd name="T61" fmla="*/ 983 h 983"/>
                <a:gd name="T62" fmla="*/ 582 w 1159"/>
                <a:gd name="T63" fmla="*/ 945 h 983"/>
                <a:gd name="T64" fmla="*/ 629 w 1159"/>
                <a:gd name="T65" fmla="*/ 940 h 983"/>
                <a:gd name="T66" fmla="*/ 702 w 1159"/>
                <a:gd name="T67" fmla="*/ 926 h 983"/>
                <a:gd name="T68" fmla="*/ 739 w 1159"/>
                <a:gd name="T69" fmla="*/ 920 h 983"/>
                <a:gd name="T70" fmla="*/ 768 w 1159"/>
                <a:gd name="T71" fmla="*/ 887 h 983"/>
                <a:gd name="T72" fmla="*/ 804 w 1159"/>
                <a:gd name="T73" fmla="*/ 885 h 983"/>
                <a:gd name="T74" fmla="*/ 819 w 1159"/>
                <a:gd name="T75" fmla="*/ 844 h 983"/>
                <a:gd name="T76" fmla="*/ 958 w 1159"/>
                <a:gd name="T77" fmla="*/ 834 h 983"/>
                <a:gd name="T78" fmla="*/ 1084 w 1159"/>
                <a:gd name="T79" fmla="*/ 798 h 983"/>
                <a:gd name="T80" fmla="*/ 1116 w 1159"/>
                <a:gd name="T81" fmla="*/ 761 h 983"/>
                <a:gd name="T82" fmla="*/ 1158 w 1159"/>
                <a:gd name="T83" fmla="*/ 737 h 983"/>
                <a:gd name="T84" fmla="*/ 1142 w 1159"/>
                <a:gd name="T85" fmla="*/ 674 h 983"/>
                <a:gd name="T86" fmla="*/ 1128 w 1159"/>
                <a:gd name="T87" fmla="*/ 631 h 983"/>
                <a:gd name="T88" fmla="*/ 1051 w 1159"/>
                <a:gd name="T89" fmla="*/ 578 h 983"/>
                <a:gd name="T90" fmla="*/ 950 w 1159"/>
                <a:gd name="T91" fmla="*/ 519 h 983"/>
                <a:gd name="T92" fmla="*/ 871 w 1159"/>
                <a:gd name="T93" fmla="*/ 473 h 983"/>
                <a:gd name="T94" fmla="*/ 780 w 1159"/>
                <a:gd name="T95" fmla="*/ 361 h 983"/>
                <a:gd name="T96" fmla="*/ 775 w 1159"/>
                <a:gd name="T97" fmla="*/ 215 h 983"/>
                <a:gd name="T98" fmla="*/ 727 w 1159"/>
                <a:gd name="T99" fmla="*/ 127 h 983"/>
                <a:gd name="T100" fmla="*/ 696 w 1159"/>
                <a:gd name="T101" fmla="*/ 131 h 983"/>
                <a:gd name="T102" fmla="*/ 672 w 1159"/>
                <a:gd name="T103" fmla="*/ 201 h 983"/>
                <a:gd name="T104" fmla="*/ 611 w 1159"/>
                <a:gd name="T105" fmla="*/ 285 h 983"/>
                <a:gd name="T106" fmla="*/ 599 w 1159"/>
                <a:gd name="T107" fmla="*/ 342 h 983"/>
                <a:gd name="T108" fmla="*/ 572 w 1159"/>
                <a:gd name="T109" fmla="*/ 358 h 983"/>
                <a:gd name="T110" fmla="*/ 546 w 1159"/>
                <a:gd name="T111" fmla="*/ 373 h 983"/>
                <a:gd name="T112" fmla="*/ 536 w 1159"/>
                <a:gd name="T113" fmla="*/ 423 h 983"/>
                <a:gd name="T114" fmla="*/ 512 w 1159"/>
                <a:gd name="T115" fmla="*/ 443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59" h="983">
                  <a:moveTo>
                    <a:pt x="462" y="443"/>
                  </a:moveTo>
                  <a:lnTo>
                    <a:pt x="462" y="443"/>
                  </a:lnTo>
                  <a:lnTo>
                    <a:pt x="455" y="442"/>
                  </a:lnTo>
                  <a:lnTo>
                    <a:pt x="450" y="437"/>
                  </a:lnTo>
                  <a:lnTo>
                    <a:pt x="445" y="430"/>
                  </a:lnTo>
                  <a:lnTo>
                    <a:pt x="440" y="419"/>
                  </a:lnTo>
                  <a:lnTo>
                    <a:pt x="429" y="397"/>
                  </a:lnTo>
                  <a:lnTo>
                    <a:pt x="419" y="371"/>
                  </a:lnTo>
                  <a:lnTo>
                    <a:pt x="409" y="342"/>
                  </a:lnTo>
                  <a:lnTo>
                    <a:pt x="398" y="316"/>
                  </a:lnTo>
                  <a:lnTo>
                    <a:pt x="388" y="294"/>
                  </a:lnTo>
                  <a:lnTo>
                    <a:pt x="383" y="285"/>
                  </a:lnTo>
                  <a:lnTo>
                    <a:pt x="378" y="280"/>
                  </a:lnTo>
                  <a:lnTo>
                    <a:pt x="378" y="280"/>
                  </a:lnTo>
                  <a:lnTo>
                    <a:pt x="364" y="266"/>
                  </a:lnTo>
                  <a:lnTo>
                    <a:pt x="352" y="248"/>
                  </a:lnTo>
                  <a:lnTo>
                    <a:pt x="321" y="199"/>
                  </a:lnTo>
                  <a:lnTo>
                    <a:pt x="306" y="174"/>
                  </a:lnTo>
                  <a:lnTo>
                    <a:pt x="289" y="148"/>
                  </a:lnTo>
                  <a:lnTo>
                    <a:pt x="268" y="124"/>
                  </a:lnTo>
                  <a:lnTo>
                    <a:pt x="249" y="101"/>
                  </a:lnTo>
                  <a:lnTo>
                    <a:pt x="249" y="101"/>
                  </a:lnTo>
                  <a:lnTo>
                    <a:pt x="228" y="83"/>
                  </a:lnTo>
                  <a:lnTo>
                    <a:pt x="210" y="64"/>
                  </a:lnTo>
                  <a:lnTo>
                    <a:pt x="173" y="28"/>
                  </a:lnTo>
                  <a:lnTo>
                    <a:pt x="158" y="14"/>
                  </a:lnTo>
                  <a:lnTo>
                    <a:pt x="144" y="5"/>
                  </a:lnTo>
                  <a:lnTo>
                    <a:pt x="136" y="2"/>
                  </a:lnTo>
                  <a:lnTo>
                    <a:pt x="129" y="0"/>
                  </a:lnTo>
                  <a:lnTo>
                    <a:pt x="122" y="0"/>
                  </a:lnTo>
                  <a:lnTo>
                    <a:pt x="115" y="2"/>
                  </a:lnTo>
                  <a:lnTo>
                    <a:pt x="115" y="2"/>
                  </a:lnTo>
                  <a:lnTo>
                    <a:pt x="105" y="7"/>
                  </a:lnTo>
                  <a:lnTo>
                    <a:pt x="98" y="10"/>
                  </a:lnTo>
                  <a:lnTo>
                    <a:pt x="94" y="15"/>
                  </a:lnTo>
                  <a:lnTo>
                    <a:pt x="93" y="19"/>
                  </a:lnTo>
                  <a:lnTo>
                    <a:pt x="89" y="33"/>
                  </a:lnTo>
                  <a:lnTo>
                    <a:pt x="86" y="41"/>
                  </a:lnTo>
                  <a:lnTo>
                    <a:pt x="79" y="53"/>
                  </a:lnTo>
                  <a:lnTo>
                    <a:pt x="79" y="53"/>
                  </a:lnTo>
                  <a:lnTo>
                    <a:pt x="67" y="72"/>
                  </a:lnTo>
                  <a:lnTo>
                    <a:pt x="58" y="83"/>
                  </a:lnTo>
                  <a:lnTo>
                    <a:pt x="48" y="89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26" y="115"/>
                  </a:lnTo>
                  <a:lnTo>
                    <a:pt x="19" y="120"/>
                  </a:lnTo>
                  <a:lnTo>
                    <a:pt x="5" y="127"/>
                  </a:lnTo>
                  <a:lnTo>
                    <a:pt x="2" y="129"/>
                  </a:lnTo>
                  <a:lnTo>
                    <a:pt x="0" y="134"/>
                  </a:lnTo>
                  <a:lnTo>
                    <a:pt x="2" y="143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15" y="175"/>
                  </a:lnTo>
                  <a:lnTo>
                    <a:pt x="22" y="186"/>
                  </a:lnTo>
                  <a:lnTo>
                    <a:pt x="24" y="194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22" y="218"/>
                  </a:lnTo>
                  <a:lnTo>
                    <a:pt x="21" y="225"/>
                  </a:lnTo>
                  <a:lnTo>
                    <a:pt x="15" y="235"/>
                  </a:lnTo>
                  <a:lnTo>
                    <a:pt x="15" y="239"/>
                  </a:lnTo>
                  <a:lnTo>
                    <a:pt x="17" y="244"/>
                  </a:lnTo>
                  <a:lnTo>
                    <a:pt x="21" y="248"/>
                  </a:lnTo>
                  <a:lnTo>
                    <a:pt x="27" y="254"/>
                  </a:lnTo>
                  <a:lnTo>
                    <a:pt x="27" y="254"/>
                  </a:lnTo>
                  <a:lnTo>
                    <a:pt x="139" y="335"/>
                  </a:lnTo>
                  <a:lnTo>
                    <a:pt x="206" y="383"/>
                  </a:lnTo>
                  <a:lnTo>
                    <a:pt x="227" y="401"/>
                  </a:lnTo>
                  <a:lnTo>
                    <a:pt x="237" y="409"/>
                  </a:lnTo>
                  <a:lnTo>
                    <a:pt x="237" y="409"/>
                  </a:lnTo>
                  <a:lnTo>
                    <a:pt x="242" y="421"/>
                  </a:lnTo>
                  <a:lnTo>
                    <a:pt x="249" y="437"/>
                  </a:lnTo>
                  <a:lnTo>
                    <a:pt x="256" y="457"/>
                  </a:lnTo>
                  <a:lnTo>
                    <a:pt x="256" y="457"/>
                  </a:lnTo>
                  <a:lnTo>
                    <a:pt x="263" y="476"/>
                  </a:lnTo>
                  <a:lnTo>
                    <a:pt x="275" y="517"/>
                  </a:lnTo>
                  <a:lnTo>
                    <a:pt x="275" y="517"/>
                  </a:lnTo>
                  <a:lnTo>
                    <a:pt x="278" y="540"/>
                  </a:lnTo>
                  <a:lnTo>
                    <a:pt x="280" y="550"/>
                  </a:lnTo>
                  <a:lnTo>
                    <a:pt x="280" y="559"/>
                  </a:lnTo>
                  <a:lnTo>
                    <a:pt x="278" y="569"/>
                  </a:lnTo>
                  <a:lnTo>
                    <a:pt x="277" y="578"/>
                  </a:lnTo>
                  <a:lnTo>
                    <a:pt x="271" y="586"/>
                  </a:lnTo>
                  <a:lnTo>
                    <a:pt x="266" y="595"/>
                  </a:lnTo>
                  <a:lnTo>
                    <a:pt x="266" y="595"/>
                  </a:lnTo>
                  <a:lnTo>
                    <a:pt x="251" y="617"/>
                  </a:lnTo>
                  <a:lnTo>
                    <a:pt x="228" y="641"/>
                  </a:lnTo>
                  <a:lnTo>
                    <a:pt x="220" y="653"/>
                  </a:lnTo>
                  <a:lnTo>
                    <a:pt x="211" y="665"/>
                  </a:lnTo>
                  <a:lnTo>
                    <a:pt x="206" y="676"/>
                  </a:lnTo>
                  <a:lnTo>
                    <a:pt x="204" y="684"/>
                  </a:lnTo>
                  <a:lnTo>
                    <a:pt x="204" y="684"/>
                  </a:lnTo>
                  <a:lnTo>
                    <a:pt x="206" y="691"/>
                  </a:lnTo>
                  <a:lnTo>
                    <a:pt x="208" y="701"/>
                  </a:lnTo>
                  <a:lnTo>
                    <a:pt x="218" y="720"/>
                  </a:lnTo>
                  <a:lnTo>
                    <a:pt x="227" y="743"/>
                  </a:lnTo>
                  <a:lnTo>
                    <a:pt x="232" y="751"/>
                  </a:lnTo>
                  <a:lnTo>
                    <a:pt x="234" y="761"/>
                  </a:lnTo>
                  <a:lnTo>
                    <a:pt x="234" y="761"/>
                  </a:lnTo>
                  <a:lnTo>
                    <a:pt x="237" y="777"/>
                  </a:lnTo>
                  <a:lnTo>
                    <a:pt x="237" y="789"/>
                  </a:lnTo>
                  <a:lnTo>
                    <a:pt x="235" y="803"/>
                  </a:lnTo>
                  <a:lnTo>
                    <a:pt x="234" y="816"/>
                  </a:lnTo>
                  <a:lnTo>
                    <a:pt x="234" y="816"/>
                  </a:lnTo>
                  <a:lnTo>
                    <a:pt x="232" y="835"/>
                  </a:lnTo>
                  <a:lnTo>
                    <a:pt x="234" y="854"/>
                  </a:lnTo>
                  <a:lnTo>
                    <a:pt x="237" y="875"/>
                  </a:lnTo>
                  <a:lnTo>
                    <a:pt x="237" y="896"/>
                  </a:lnTo>
                  <a:lnTo>
                    <a:pt x="237" y="896"/>
                  </a:lnTo>
                  <a:lnTo>
                    <a:pt x="237" y="918"/>
                  </a:lnTo>
                  <a:lnTo>
                    <a:pt x="239" y="930"/>
                  </a:lnTo>
                  <a:lnTo>
                    <a:pt x="240" y="940"/>
                  </a:lnTo>
                  <a:lnTo>
                    <a:pt x="244" y="949"/>
                  </a:lnTo>
                  <a:lnTo>
                    <a:pt x="247" y="952"/>
                  </a:lnTo>
                  <a:lnTo>
                    <a:pt x="251" y="954"/>
                  </a:lnTo>
                  <a:lnTo>
                    <a:pt x="254" y="954"/>
                  </a:lnTo>
                  <a:lnTo>
                    <a:pt x="259" y="954"/>
                  </a:lnTo>
                  <a:lnTo>
                    <a:pt x="265" y="951"/>
                  </a:lnTo>
                  <a:lnTo>
                    <a:pt x="270" y="947"/>
                  </a:lnTo>
                  <a:lnTo>
                    <a:pt x="270" y="947"/>
                  </a:lnTo>
                  <a:lnTo>
                    <a:pt x="277" y="942"/>
                  </a:lnTo>
                  <a:lnTo>
                    <a:pt x="282" y="935"/>
                  </a:lnTo>
                  <a:lnTo>
                    <a:pt x="285" y="926"/>
                  </a:lnTo>
                  <a:lnTo>
                    <a:pt x="289" y="920"/>
                  </a:lnTo>
                  <a:lnTo>
                    <a:pt x="294" y="901"/>
                  </a:lnTo>
                  <a:lnTo>
                    <a:pt x="297" y="878"/>
                  </a:lnTo>
                  <a:lnTo>
                    <a:pt x="301" y="835"/>
                  </a:lnTo>
                  <a:lnTo>
                    <a:pt x="306" y="815"/>
                  </a:lnTo>
                  <a:lnTo>
                    <a:pt x="311" y="794"/>
                  </a:lnTo>
                  <a:lnTo>
                    <a:pt x="311" y="794"/>
                  </a:lnTo>
                  <a:lnTo>
                    <a:pt x="318" y="779"/>
                  </a:lnTo>
                  <a:lnTo>
                    <a:pt x="321" y="763"/>
                  </a:lnTo>
                  <a:lnTo>
                    <a:pt x="326" y="739"/>
                  </a:lnTo>
                  <a:lnTo>
                    <a:pt x="330" y="727"/>
                  </a:lnTo>
                  <a:lnTo>
                    <a:pt x="333" y="717"/>
                  </a:lnTo>
                  <a:lnTo>
                    <a:pt x="338" y="706"/>
                  </a:lnTo>
                  <a:lnTo>
                    <a:pt x="347" y="694"/>
                  </a:lnTo>
                  <a:lnTo>
                    <a:pt x="347" y="694"/>
                  </a:lnTo>
                  <a:lnTo>
                    <a:pt x="357" y="682"/>
                  </a:lnTo>
                  <a:lnTo>
                    <a:pt x="364" y="670"/>
                  </a:lnTo>
                  <a:lnTo>
                    <a:pt x="374" y="646"/>
                  </a:lnTo>
                  <a:lnTo>
                    <a:pt x="380" y="639"/>
                  </a:lnTo>
                  <a:lnTo>
                    <a:pt x="383" y="636"/>
                  </a:lnTo>
                  <a:lnTo>
                    <a:pt x="386" y="634"/>
                  </a:lnTo>
                  <a:lnTo>
                    <a:pt x="390" y="634"/>
                  </a:lnTo>
                  <a:lnTo>
                    <a:pt x="393" y="636"/>
                  </a:lnTo>
                  <a:lnTo>
                    <a:pt x="404" y="643"/>
                  </a:lnTo>
                  <a:lnTo>
                    <a:pt x="404" y="643"/>
                  </a:lnTo>
                  <a:lnTo>
                    <a:pt x="412" y="655"/>
                  </a:lnTo>
                  <a:lnTo>
                    <a:pt x="419" y="667"/>
                  </a:lnTo>
                  <a:lnTo>
                    <a:pt x="424" y="682"/>
                  </a:lnTo>
                  <a:lnTo>
                    <a:pt x="429" y="698"/>
                  </a:lnTo>
                  <a:lnTo>
                    <a:pt x="435" y="715"/>
                  </a:lnTo>
                  <a:lnTo>
                    <a:pt x="443" y="732"/>
                  </a:lnTo>
                  <a:lnTo>
                    <a:pt x="453" y="749"/>
                  </a:lnTo>
                  <a:lnTo>
                    <a:pt x="469" y="768"/>
                  </a:lnTo>
                  <a:lnTo>
                    <a:pt x="469" y="768"/>
                  </a:lnTo>
                  <a:lnTo>
                    <a:pt x="488" y="787"/>
                  </a:lnTo>
                  <a:lnTo>
                    <a:pt x="507" y="804"/>
                  </a:lnTo>
                  <a:lnTo>
                    <a:pt x="544" y="834"/>
                  </a:lnTo>
                  <a:lnTo>
                    <a:pt x="572" y="854"/>
                  </a:lnTo>
                  <a:lnTo>
                    <a:pt x="584" y="861"/>
                  </a:lnTo>
                  <a:lnTo>
                    <a:pt x="584" y="861"/>
                  </a:lnTo>
                  <a:lnTo>
                    <a:pt x="539" y="928"/>
                  </a:lnTo>
                  <a:lnTo>
                    <a:pt x="539" y="928"/>
                  </a:lnTo>
                  <a:lnTo>
                    <a:pt x="534" y="935"/>
                  </a:lnTo>
                  <a:lnTo>
                    <a:pt x="532" y="942"/>
                  </a:lnTo>
                  <a:lnTo>
                    <a:pt x="529" y="952"/>
                  </a:lnTo>
                  <a:lnTo>
                    <a:pt x="526" y="956"/>
                  </a:lnTo>
                  <a:lnTo>
                    <a:pt x="522" y="959"/>
                  </a:lnTo>
                  <a:lnTo>
                    <a:pt x="515" y="961"/>
                  </a:lnTo>
                  <a:lnTo>
                    <a:pt x="507" y="961"/>
                  </a:lnTo>
                  <a:lnTo>
                    <a:pt x="507" y="961"/>
                  </a:lnTo>
                  <a:lnTo>
                    <a:pt x="484" y="963"/>
                  </a:lnTo>
                  <a:lnTo>
                    <a:pt x="471" y="966"/>
                  </a:lnTo>
                  <a:lnTo>
                    <a:pt x="465" y="968"/>
                  </a:lnTo>
                  <a:lnTo>
                    <a:pt x="464" y="969"/>
                  </a:lnTo>
                  <a:lnTo>
                    <a:pt x="465" y="971"/>
                  </a:lnTo>
                  <a:lnTo>
                    <a:pt x="469" y="973"/>
                  </a:lnTo>
                  <a:lnTo>
                    <a:pt x="469" y="973"/>
                  </a:lnTo>
                  <a:lnTo>
                    <a:pt x="483" y="976"/>
                  </a:lnTo>
                  <a:lnTo>
                    <a:pt x="498" y="981"/>
                  </a:lnTo>
                  <a:lnTo>
                    <a:pt x="507" y="983"/>
                  </a:lnTo>
                  <a:lnTo>
                    <a:pt x="517" y="983"/>
                  </a:lnTo>
                  <a:lnTo>
                    <a:pt x="526" y="983"/>
                  </a:lnTo>
                  <a:lnTo>
                    <a:pt x="536" y="980"/>
                  </a:lnTo>
                  <a:lnTo>
                    <a:pt x="536" y="980"/>
                  </a:lnTo>
                  <a:lnTo>
                    <a:pt x="544" y="976"/>
                  </a:lnTo>
                  <a:lnTo>
                    <a:pt x="553" y="971"/>
                  </a:lnTo>
                  <a:lnTo>
                    <a:pt x="569" y="957"/>
                  </a:lnTo>
                  <a:lnTo>
                    <a:pt x="582" y="945"/>
                  </a:lnTo>
                  <a:lnTo>
                    <a:pt x="589" y="942"/>
                  </a:lnTo>
                  <a:lnTo>
                    <a:pt x="598" y="940"/>
                  </a:lnTo>
                  <a:lnTo>
                    <a:pt x="598" y="940"/>
                  </a:lnTo>
                  <a:lnTo>
                    <a:pt x="611" y="939"/>
                  </a:lnTo>
                  <a:lnTo>
                    <a:pt x="620" y="940"/>
                  </a:lnTo>
                  <a:lnTo>
                    <a:pt x="629" y="940"/>
                  </a:lnTo>
                  <a:lnTo>
                    <a:pt x="639" y="935"/>
                  </a:lnTo>
                  <a:lnTo>
                    <a:pt x="639" y="935"/>
                  </a:lnTo>
                  <a:lnTo>
                    <a:pt x="646" y="933"/>
                  </a:lnTo>
                  <a:lnTo>
                    <a:pt x="654" y="930"/>
                  </a:lnTo>
                  <a:lnTo>
                    <a:pt x="678" y="926"/>
                  </a:lnTo>
                  <a:lnTo>
                    <a:pt x="702" y="926"/>
                  </a:lnTo>
                  <a:lnTo>
                    <a:pt x="713" y="926"/>
                  </a:lnTo>
                  <a:lnTo>
                    <a:pt x="723" y="928"/>
                  </a:lnTo>
                  <a:lnTo>
                    <a:pt x="723" y="928"/>
                  </a:lnTo>
                  <a:lnTo>
                    <a:pt x="730" y="928"/>
                  </a:lnTo>
                  <a:lnTo>
                    <a:pt x="735" y="926"/>
                  </a:lnTo>
                  <a:lnTo>
                    <a:pt x="739" y="920"/>
                  </a:lnTo>
                  <a:lnTo>
                    <a:pt x="742" y="913"/>
                  </a:lnTo>
                  <a:lnTo>
                    <a:pt x="745" y="906"/>
                  </a:lnTo>
                  <a:lnTo>
                    <a:pt x="751" y="899"/>
                  </a:lnTo>
                  <a:lnTo>
                    <a:pt x="757" y="892"/>
                  </a:lnTo>
                  <a:lnTo>
                    <a:pt x="768" y="887"/>
                  </a:lnTo>
                  <a:lnTo>
                    <a:pt x="768" y="887"/>
                  </a:lnTo>
                  <a:lnTo>
                    <a:pt x="778" y="885"/>
                  </a:lnTo>
                  <a:lnTo>
                    <a:pt x="785" y="885"/>
                  </a:lnTo>
                  <a:lnTo>
                    <a:pt x="795" y="887"/>
                  </a:lnTo>
                  <a:lnTo>
                    <a:pt x="799" y="887"/>
                  </a:lnTo>
                  <a:lnTo>
                    <a:pt x="800" y="887"/>
                  </a:lnTo>
                  <a:lnTo>
                    <a:pt x="804" y="885"/>
                  </a:lnTo>
                  <a:lnTo>
                    <a:pt x="807" y="880"/>
                  </a:lnTo>
                  <a:lnTo>
                    <a:pt x="807" y="880"/>
                  </a:lnTo>
                  <a:lnTo>
                    <a:pt x="812" y="873"/>
                  </a:lnTo>
                  <a:lnTo>
                    <a:pt x="814" y="866"/>
                  </a:lnTo>
                  <a:lnTo>
                    <a:pt x="818" y="854"/>
                  </a:lnTo>
                  <a:lnTo>
                    <a:pt x="819" y="844"/>
                  </a:lnTo>
                  <a:lnTo>
                    <a:pt x="819" y="839"/>
                  </a:lnTo>
                  <a:lnTo>
                    <a:pt x="819" y="839"/>
                  </a:lnTo>
                  <a:lnTo>
                    <a:pt x="842" y="839"/>
                  </a:lnTo>
                  <a:lnTo>
                    <a:pt x="895" y="839"/>
                  </a:lnTo>
                  <a:lnTo>
                    <a:pt x="926" y="837"/>
                  </a:lnTo>
                  <a:lnTo>
                    <a:pt x="958" y="834"/>
                  </a:lnTo>
                  <a:lnTo>
                    <a:pt x="988" y="830"/>
                  </a:lnTo>
                  <a:lnTo>
                    <a:pt x="1013" y="825"/>
                  </a:lnTo>
                  <a:lnTo>
                    <a:pt x="1013" y="825"/>
                  </a:lnTo>
                  <a:lnTo>
                    <a:pt x="1049" y="813"/>
                  </a:lnTo>
                  <a:lnTo>
                    <a:pt x="1072" y="803"/>
                  </a:lnTo>
                  <a:lnTo>
                    <a:pt x="1084" y="798"/>
                  </a:lnTo>
                  <a:lnTo>
                    <a:pt x="1087" y="794"/>
                  </a:lnTo>
                  <a:lnTo>
                    <a:pt x="1087" y="794"/>
                  </a:lnTo>
                  <a:lnTo>
                    <a:pt x="1098" y="779"/>
                  </a:lnTo>
                  <a:lnTo>
                    <a:pt x="1108" y="768"/>
                  </a:lnTo>
                  <a:lnTo>
                    <a:pt x="1113" y="763"/>
                  </a:lnTo>
                  <a:lnTo>
                    <a:pt x="1116" y="761"/>
                  </a:lnTo>
                  <a:lnTo>
                    <a:pt x="1116" y="761"/>
                  </a:lnTo>
                  <a:lnTo>
                    <a:pt x="1128" y="758"/>
                  </a:lnTo>
                  <a:lnTo>
                    <a:pt x="1137" y="755"/>
                  </a:lnTo>
                  <a:lnTo>
                    <a:pt x="1146" y="749"/>
                  </a:lnTo>
                  <a:lnTo>
                    <a:pt x="1152" y="744"/>
                  </a:lnTo>
                  <a:lnTo>
                    <a:pt x="1158" y="737"/>
                  </a:lnTo>
                  <a:lnTo>
                    <a:pt x="1159" y="727"/>
                  </a:lnTo>
                  <a:lnTo>
                    <a:pt x="1159" y="722"/>
                  </a:lnTo>
                  <a:lnTo>
                    <a:pt x="1158" y="717"/>
                  </a:lnTo>
                  <a:lnTo>
                    <a:pt x="1158" y="717"/>
                  </a:lnTo>
                  <a:lnTo>
                    <a:pt x="1149" y="694"/>
                  </a:lnTo>
                  <a:lnTo>
                    <a:pt x="1142" y="674"/>
                  </a:lnTo>
                  <a:lnTo>
                    <a:pt x="1137" y="660"/>
                  </a:lnTo>
                  <a:lnTo>
                    <a:pt x="1135" y="655"/>
                  </a:lnTo>
                  <a:lnTo>
                    <a:pt x="1135" y="655"/>
                  </a:lnTo>
                  <a:lnTo>
                    <a:pt x="1134" y="648"/>
                  </a:lnTo>
                  <a:lnTo>
                    <a:pt x="1132" y="639"/>
                  </a:lnTo>
                  <a:lnTo>
                    <a:pt x="1128" y="631"/>
                  </a:lnTo>
                  <a:lnTo>
                    <a:pt x="1123" y="621"/>
                  </a:lnTo>
                  <a:lnTo>
                    <a:pt x="1115" y="610"/>
                  </a:lnTo>
                  <a:lnTo>
                    <a:pt x="1101" y="600"/>
                  </a:lnTo>
                  <a:lnTo>
                    <a:pt x="1084" y="591"/>
                  </a:lnTo>
                  <a:lnTo>
                    <a:pt x="1084" y="591"/>
                  </a:lnTo>
                  <a:lnTo>
                    <a:pt x="1051" y="578"/>
                  </a:lnTo>
                  <a:lnTo>
                    <a:pt x="1032" y="572"/>
                  </a:lnTo>
                  <a:lnTo>
                    <a:pt x="1020" y="569"/>
                  </a:lnTo>
                  <a:lnTo>
                    <a:pt x="1020" y="569"/>
                  </a:lnTo>
                  <a:lnTo>
                    <a:pt x="989" y="545"/>
                  </a:lnTo>
                  <a:lnTo>
                    <a:pt x="964" y="526"/>
                  </a:lnTo>
                  <a:lnTo>
                    <a:pt x="950" y="519"/>
                  </a:lnTo>
                  <a:lnTo>
                    <a:pt x="940" y="514"/>
                  </a:lnTo>
                  <a:lnTo>
                    <a:pt x="940" y="514"/>
                  </a:lnTo>
                  <a:lnTo>
                    <a:pt x="924" y="505"/>
                  </a:lnTo>
                  <a:lnTo>
                    <a:pt x="909" y="498"/>
                  </a:lnTo>
                  <a:lnTo>
                    <a:pt x="891" y="488"/>
                  </a:lnTo>
                  <a:lnTo>
                    <a:pt x="871" y="473"/>
                  </a:lnTo>
                  <a:lnTo>
                    <a:pt x="871" y="473"/>
                  </a:lnTo>
                  <a:lnTo>
                    <a:pt x="811" y="430"/>
                  </a:lnTo>
                  <a:lnTo>
                    <a:pt x="775" y="406"/>
                  </a:lnTo>
                  <a:lnTo>
                    <a:pt x="775" y="406"/>
                  </a:lnTo>
                  <a:lnTo>
                    <a:pt x="776" y="394"/>
                  </a:lnTo>
                  <a:lnTo>
                    <a:pt x="780" y="361"/>
                  </a:lnTo>
                  <a:lnTo>
                    <a:pt x="782" y="316"/>
                  </a:lnTo>
                  <a:lnTo>
                    <a:pt x="783" y="290"/>
                  </a:lnTo>
                  <a:lnTo>
                    <a:pt x="782" y="265"/>
                  </a:lnTo>
                  <a:lnTo>
                    <a:pt x="782" y="265"/>
                  </a:lnTo>
                  <a:lnTo>
                    <a:pt x="780" y="239"/>
                  </a:lnTo>
                  <a:lnTo>
                    <a:pt x="775" y="215"/>
                  </a:lnTo>
                  <a:lnTo>
                    <a:pt x="768" y="191"/>
                  </a:lnTo>
                  <a:lnTo>
                    <a:pt x="759" y="168"/>
                  </a:lnTo>
                  <a:lnTo>
                    <a:pt x="749" y="151"/>
                  </a:lnTo>
                  <a:lnTo>
                    <a:pt x="739" y="136"/>
                  </a:lnTo>
                  <a:lnTo>
                    <a:pt x="733" y="131"/>
                  </a:lnTo>
                  <a:lnTo>
                    <a:pt x="727" y="127"/>
                  </a:lnTo>
                  <a:lnTo>
                    <a:pt x="721" y="125"/>
                  </a:lnTo>
                  <a:lnTo>
                    <a:pt x="716" y="124"/>
                  </a:lnTo>
                  <a:lnTo>
                    <a:pt x="716" y="124"/>
                  </a:lnTo>
                  <a:lnTo>
                    <a:pt x="706" y="125"/>
                  </a:lnTo>
                  <a:lnTo>
                    <a:pt x="699" y="127"/>
                  </a:lnTo>
                  <a:lnTo>
                    <a:pt x="696" y="131"/>
                  </a:lnTo>
                  <a:lnTo>
                    <a:pt x="694" y="136"/>
                  </a:lnTo>
                  <a:lnTo>
                    <a:pt x="689" y="153"/>
                  </a:lnTo>
                  <a:lnTo>
                    <a:pt x="687" y="163"/>
                  </a:lnTo>
                  <a:lnTo>
                    <a:pt x="682" y="175"/>
                  </a:lnTo>
                  <a:lnTo>
                    <a:pt x="682" y="175"/>
                  </a:lnTo>
                  <a:lnTo>
                    <a:pt x="672" y="201"/>
                  </a:lnTo>
                  <a:lnTo>
                    <a:pt x="661" y="220"/>
                  </a:lnTo>
                  <a:lnTo>
                    <a:pt x="649" y="239"/>
                  </a:lnTo>
                  <a:lnTo>
                    <a:pt x="636" y="258"/>
                  </a:lnTo>
                  <a:lnTo>
                    <a:pt x="636" y="258"/>
                  </a:lnTo>
                  <a:lnTo>
                    <a:pt x="622" y="273"/>
                  </a:lnTo>
                  <a:lnTo>
                    <a:pt x="611" y="285"/>
                  </a:lnTo>
                  <a:lnTo>
                    <a:pt x="606" y="296"/>
                  </a:lnTo>
                  <a:lnTo>
                    <a:pt x="601" y="313"/>
                  </a:lnTo>
                  <a:lnTo>
                    <a:pt x="601" y="313"/>
                  </a:lnTo>
                  <a:lnTo>
                    <a:pt x="599" y="323"/>
                  </a:lnTo>
                  <a:lnTo>
                    <a:pt x="599" y="330"/>
                  </a:lnTo>
                  <a:lnTo>
                    <a:pt x="599" y="342"/>
                  </a:lnTo>
                  <a:lnTo>
                    <a:pt x="599" y="346"/>
                  </a:lnTo>
                  <a:lnTo>
                    <a:pt x="598" y="349"/>
                  </a:lnTo>
                  <a:lnTo>
                    <a:pt x="593" y="351"/>
                  </a:lnTo>
                  <a:lnTo>
                    <a:pt x="587" y="354"/>
                  </a:lnTo>
                  <a:lnTo>
                    <a:pt x="587" y="354"/>
                  </a:lnTo>
                  <a:lnTo>
                    <a:pt x="572" y="358"/>
                  </a:lnTo>
                  <a:lnTo>
                    <a:pt x="560" y="359"/>
                  </a:lnTo>
                  <a:lnTo>
                    <a:pt x="556" y="361"/>
                  </a:lnTo>
                  <a:lnTo>
                    <a:pt x="551" y="363"/>
                  </a:lnTo>
                  <a:lnTo>
                    <a:pt x="548" y="366"/>
                  </a:lnTo>
                  <a:lnTo>
                    <a:pt x="546" y="373"/>
                  </a:lnTo>
                  <a:lnTo>
                    <a:pt x="546" y="373"/>
                  </a:lnTo>
                  <a:lnTo>
                    <a:pt x="544" y="385"/>
                  </a:lnTo>
                  <a:lnTo>
                    <a:pt x="544" y="394"/>
                  </a:lnTo>
                  <a:lnTo>
                    <a:pt x="543" y="402"/>
                  </a:lnTo>
                  <a:lnTo>
                    <a:pt x="539" y="413"/>
                  </a:lnTo>
                  <a:lnTo>
                    <a:pt x="539" y="413"/>
                  </a:lnTo>
                  <a:lnTo>
                    <a:pt x="536" y="423"/>
                  </a:lnTo>
                  <a:lnTo>
                    <a:pt x="534" y="426"/>
                  </a:lnTo>
                  <a:lnTo>
                    <a:pt x="532" y="428"/>
                  </a:lnTo>
                  <a:lnTo>
                    <a:pt x="524" y="435"/>
                  </a:lnTo>
                  <a:lnTo>
                    <a:pt x="524" y="435"/>
                  </a:lnTo>
                  <a:lnTo>
                    <a:pt x="519" y="440"/>
                  </a:lnTo>
                  <a:lnTo>
                    <a:pt x="512" y="443"/>
                  </a:lnTo>
                  <a:lnTo>
                    <a:pt x="507" y="445"/>
                  </a:lnTo>
                  <a:lnTo>
                    <a:pt x="500" y="445"/>
                  </a:lnTo>
                  <a:lnTo>
                    <a:pt x="483" y="445"/>
                  </a:lnTo>
                  <a:lnTo>
                    <a:pt x="462" y="443"/>
                  </a:lnTo>
                  <a:lnTo>
                    <a:pt x="462" y="443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9933"/>
                </a:gs>
                <a:gs pos="0">
                  <a:srgbClr val="FF330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803" name="グループ化 802">
            <a:extLst>
              <a:ext uri="{FF2B5EF4-FFF2-40B4-BE49-F238E27FC236}">
                <a16:creationId xmlns:a16="http://schemas.microsoft.com/office/drawing/2014/main" id="{A5A786AD-3C7A-467D-B54B-D2F4DE596B4E}"/>
              </a:ext>
            </a:extLst>
          </p:cNvPr>
          <p:cNvGrpSpPr/>
          <p:nvPr/>
        </p:nvGrpSpPr>
        <p:grpSpPr>
          <a:xfrm>
            <a:off x="766608" y="4689101"/>
            <a:ext cx="2528907" cy="977489"/>
            <a:chOff x="1615354" y="2670175"/>
            <a:chExt cx="4526366" cy="1749559"/>
          </a:xfrm>
        </p:grpSpPr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90C51977-39B8-449A-9607-7C7D321FBF67}"/>
                </a:ext>
              </a:extLst>
            </p:cNvPr>
            <p:cNvSpPr/>
            <p:nvPr/>
          </p:nvSpPr>
          <p:spPr>
            <a:xfrm>
              <a:off x="1615354" y="3822834"/>
              <a:ext cx="4526366" cy="596900"/>
            </a:xfrm>
            <a:prstGeom prst="ellipse">
              <a:avLst/>
            </a:prstGeom>
            <a:pattFill prst="lgConfetti">
              <a:fgClr>
                <a:srgbClr val="FFC000">
                  <a:lumMod val="20000"/>
                  <a:lumOff val="8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EB1C3F44-54DE-4BBC-A7F5-CA9823F7A34E}"/>
                </a:ext>
              </a:extLst>
            </p:cNvPr>
            <p:cNvSpPr/>
            <p:nvPr/>
          </p:nvSpPr>
          <p:spPr>
            <a:xfrm>
              <a:off x="2836068" y="3564731"/>
              <a:ext cx="2242399" cy="273844"/>
            </a:xfrm>
            <a:custGeom>
              <a:avLst/>
              <a:gdLst>
                <a:gd name="connsiteX0" fmla="*/ 47625 w 1409700"/>
                <a:gd name="connsiteY0" fmla="*/ 69057 h 273844"/>
                <a:gd name="connsiteX1" fmla="*/ 416719 w 1409700"/>
                <a:gd name="connsiteY1" fmla="*/ 57150 h 273844"/>
                <a:gd name="connsiteX2" fmla="*/ 488156 w 1409700"/>
                <a:gd name="connsiteY2" fmla="*/ 16669 h 273844"/>
                <a:gd name="connsiteX3" fmla="*/ 576262 w 1409700"/>
                <a:gd name="connsiteY3" fmla="*/ 0 h 273844"/>
                <a:gd name="connsiteX4" fmla="*/ 771525 w 1409700"/>
                <a:gd name="connsiteY4" fmla="*/ 66675 h 273844"/>
                <a:gd name="connsiteX5" fmla="*/ 1214437 w 1409700"/>
                <a:gd name="connsiteY5" fmla="*/ 69057 h 273844"/>
                <a:gd name="connsiteX6" fmla="*/ 1312069 w 1409700"/>
                <a:gd name="connsiteY6" fmla="*/ 85725 h 273844"/>
                <a:gd name="connsiteX7" fmla="*/ 1409700 w 1409700"/>
                <a:gd name="connsiteY7" fmla="*/ 107157 h 273844"/>
                <a:gd name="connsiteX8" fmla="*/ 1397794 w 1409700"/>
                <a:gd name="connsiteY8" fmla="*/ 214313 h 273844"/>
                <a:gd name="connsiteX9" fmla="*/ 576262 w 1409700"/>
                <a:gd name="connsiteY9" fmla="*/ 273844 h 273844"/>
                <a:gd name="connsiteX10" fmla="*/ 0 w 1409700"/>
                <a:gd name="connsiteY10" fmla="*/ 85725 h 273844"/>
                <a:gd name="connsiteX11" fmla="*/ 47625 w 1409700"/>
                <a:gd name="connsiteY11" fmla="*/ 69057 h 27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09700" h="273844">
                  <a:moveTo>
                    <a:pt x="47625" y="69057"/>
                  </a:moveTo>
                  <a:lnTo>
                    <a:pt x="416719" y="57150"/>
                  </a:lnTo>
                  <a:lnTo>
                    <a:pt x="488156" y="16669"/>
                  </a:lnTo>
                  <a:lnTo>
                    <a:pt x="576262" y="0"/>
                  </a:lnTo>
                  <a:lnTo>
                    <a:pt x="771525" y="66675"/>
                  </a:lnTo>
                  <a:lnTo>
                    <a:pt x="1214437" y="69057"/>
                  </a:lnTo>
                  <a:lnTo>
                    <a:pt x="1312069" y="85725"/>
                  </a:lnTo>
                  <a:lnTo>
                    <a:pt x="1409700" y="107157"/>
                  </a:lnTo>
                  <a:lnTo>
                    <a:pt x="1397794" y="214313"/>
                  </a:lnTo>
                  <a:lnTo>
                    <a:pt x="576262" y="273844"/>
                  </a:lnTo>
                  <a:lnTo>
                    <a:pt x="0" y="85725"/>
                  </a:lnTo>
                  <a:lnTo>
                    <a:pt x="47625" y="6905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A7EC8FB4-6375-4798-B135-384B6792DD67}"/>
                </a:ext>
              </a:extLst>
            </p:cNvPr>
            <p:cNvSpPr/>
            <p:nvPr/>
          </p:nvSpPr>
          <p:spPr>
            <a:xfrm>
              <a:off x="5207000" y="3543300"/>
              <a:ext cx="574675" cy="333375"/>
            </a:xfrm>
            <a:custGeom>
              <a:avLst/>
              <a:gdLst>
                <a:gd name="connsiteX0" fmla="*/ 3175 w 574675"/>
                <a:gd name="connsiteY0" fmla="*/ 158750 h 333375"/>
                <a:gd name="connsiteX1" fmla="*/ 0 w 574675"/>
                <a:gd name="connsiteY1" fmla="*/ 28575 h 333375"/>
                <a:gd name="connsiteX2" fmla="*/ 92075 w 574675"/>
                <a:gd name="connsiteY2" fmla="*/ 0 h 333375"/>
                <a:gd name="connsiteX3" fmla="*/ 203200 w 574675"/>
                <a:gd name="connsiteY3" fmla="*/ 28575 h 333375"/>
                <a:gd name="connsiteX4" fmla="*/ 254000 w 574675"/>
                <a:gd name="connsiteY4" fmla="*/ 44450 h 333375"/>
                <a:gd name="connsiteX5" fmla="*/ 336550 w 574675"/>
                <a:gd name="connsiteY5" fmla="*/ 44450 h 333375"/>
                <a:gd name="connsiteX6" fmla="*/ 431800 w 574675"/>
                <a:gd name="connsiteY6" fmla="*/ 34925 h 333375"/>
                <a:gd name="connsiteX7" fmla="*/ 501650 w 574675"/>
                <a:gd name="connsiteY7" fmla="*/ 60325 h 333375"/>
                <a:gd name="connsiteX8" fmla="*/ 574675 w 574675"/>
                <a:gd name="connsiteY8" fmla="*/ 209550 h 333375"/>
                <a:gd name="connsiteX9" fmla="*/ 539750 w 574675"/>
                <a:gd name="connsiteY9" fmla="*/ 301625 h 333375"/>
                <a:gd name="connsiteX10" fmla="*/ 463550 w 574675"/>
                <a:gd name="connsiteY10" fmla="*/ 333375 h 333375"/>
                <a:gd name="connsiteX11" fmla="*/ 257175 w 574675"/>
                <a:gd name="connsiteY11" fmla="*/ 209550 h 333375"/>
                <a:gd name="connsiteX12" fmla="*/ 92075 w 574675"/>
                <a:gd name="connsiteY12" fmla="*/ 206375 h 333375"/>
                <a:gd name="connsiteX13" fmla="*/ 3175 w 574675"/>
                <a:gd name="connsiteY13" fmla="*/ 15875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4675" h="333375">
                  <a:moveTo>
                    <a:pt x="3175" y="158750"/>
                  </a:moveTo>
                  <a:cubicBezTo>
                    <a:pt x="2117" y="115358"/>
                    <a:pt x="1058" y="71967"/>
                    <a:pt x="0" y="28575"/>
                  </a:cubicBezTo>
                  <a:lnTo>
                    <a:pt x="92075" y="0"/>
                  </a:lnTo>
                  <a:lnTo>
                    <a:pt x="203200" y="28575"/>
                  </a:lnTo>
                  <a:lnTo>
                    <a:pt x="254000" y="44450"/>
                  </a:lnTo>
                  <a:lnTo>
                    <a:pt x="336550" y="44450"/>
                  </a:lnTo>
                  <a:lnTo>
                    <a:pt x="431800" y="34925"/>
                  </a:lnTo>
                  <a:lnTo>
                    <a:pt x="501650" y="60325"/>
                  </a:lnTo>
                  <a:lnTo>
                    <a:pt x="574675" y="209550"/>
                  </a:lnTo>
                  <a:lnTo>
                    <a:pt x="539750" y="301625"/>
                  </a:lnTo>
                  <a:lnTo>
                    <a:pt x="463550" y="333375"/>
                  </a:lnTo>
                  <a:lnTo>
                    <a:pt x="257175" y="209550"/>
                  </a:lnTo>
                  <a:lnTo>
                    <a:pt x="92075" y="206375"/>
                  </a:lnTo>
                  <a:lnTo>
                    <a:pt x="3175" y="15875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F1B1ABF2-AAD0-454C-BA16-9BA15AB257C0}"/>
                </a:ext>
              </a:extLst>
            </p:cNvPr>
            <p:cNvSpPr/>
            <p:nvPr/>
          </p:nvSpPr>
          <p:spPr>
            <a:xfrm>
              <a:off x="4552950" y="3606800"/>
              <a:ext cx="1355725" cy="596900"/>
            </a:xfrm>
            <a:custGeom>
              <a:avLst/>
              <a:gdLst>
                <a:gd name="connsiteX0" fmla="*/ 295275 w 1355725"/>
                <a:gd name="connsiteY0" fmla="*/ 330200 h 596900"/>
                <a:gd name="connsiteX1" fmla="*/ 412750 w 1355725"/>
                <a:gd name="connsiteY1" fmla="*/ 498475 h 596900"/>
                <a:gd name="connsiteX2" fmla="*/ 473075 w 1355725"/>
                <a:gd name="connsiteY2" fmla="*/ 549275 h 596900"/>
                <a:gd name="connsiteX3" fmla="*/ 723900 w 1355725"/>
                <a:gd name="connsiteY3" fmla="*/ 596900 h 596900"/>
                <a:gd name="connsiteX4" fmla="*/ 882650 w 1355725"/>
                <a:gd name="connsiteY4" fmla="*/ 504825 h 596900"/>
                <a:gd name="connsiteX5" fmla="*/ 1073150 w 1355725"/>
                <a:gd name="connsiteY5" fmla="*/ 536575 h 596900"/>
                <a:gd name="connsiteX6" fmla="*/ 1133475 w 1355725"/>
                <a:gd name="connsiteY6" fmla="*/ 539750 h 596900"/>
                <a:gd name="connsiteX7" fmla="*/ 1355725 w 1355725"/>
                <a:gd name="connsiteY7" fmla="*/ 527050 h 596900"/>
                <a:gd name="connsiteX8" fmla="*/ 1301750 w 1355725"/>
                <a:gd name="connsiteY8" fmla="*/ 393700 h 596900"/>
                <a:gd name="connsiteX9" fmla="*/ 1263650 w 1355725"/>
                <a:gd name="connsiteY9" fmla="*/ 314325 h 596900"/>
                <a:gd name="connsiteX10" fmla="*/ 1152525 w 1355725"/>
                <a:gd name="connsiteY10" fmla="*/ 244475 h 596900"/>
                <a:gd name="connsiteX11" fmla="*/ 908050 w 1355725"/>
                <a:gd name="connsiteY11" fmla="*/ 117475 h 596900"/>
                <a:gd name="connsiteX12" fmla="*/ 879475 w 1355725"/>
                <a:gd name="connsiteY12" fmla="*/ 111125 h 596900"/>
                <a:gd name="connsiteX13" fmla="*/ 698500 w 1355725"/>
                <a:gd name="connsiteY13" fmla="*/ 107950 h 596900"/>
                <a:gd name="connsiteX14" fmla="*/ 396875 w 1355725"/>
                <a:gd name="connsiteY14" fmla="*/ 15875 h 596900"/>
                <a:gd name="connsiteX15" fmla="*/ 114300 w 1355725"/>
                <a:gd name="connsiteY15" fmla="*/ 22225 h 596900"/>
                <a:gd name="connsiteX16" fmla="*/ 0 w 1355725"/>
                <a:gd name="connsiteY16" fmla="*/ 0 h 596900"/>
                <a:gd name="connsiteX17" fmla="*/ 206375 w 1355725"/>
                <a:gd name="connsiteY17" fmla="*/ 241300 h 596900"/>
                <a:gd name="connsiteX18" fmla="*/ 295275 w 1355725"/>
                <a:gd name="connsiteY18" fmla="*/ 33020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55725" h="596900">
                  <a:moveTo>
                    <a:pt x="295275" y="330200"/>
                  </a:moveTo>
                  <a:lnTo>
                    <a:pt x="412750" y="498475"/>
                  </a:lnTo>
                  <a:lnTo>
                    <a:pt x="473075" y="549275"/>
                  </a:lnTo>
                  <a:lnTo>
                    <a:pt x="723900" y="596900"/>
                  </a:lnTo>
                  <a:lnTo>
                    <a:pt x="882650" y="504825"/>
                  </a:lnTo>
                  <a:lnTo>
                    <a:pt x="1073150" y="536575"/>
                  </a:lnTo>
                  <a:lnTo>
                    <a:pt x="1133475" y="539750"/>
                  </a:lnTo>
                  <a:lnTo>
                    <a:pt x="1355725" y="527050"/>
                  </a:lnTo>
                  <a:lnTo>
                    <a:pt x="1301750" y="393700"/>
                  </a:lnTo>
                  <a:lnTo>
                    <a:pt x="1263650" y="314325"/>
                  </a:lnTo>
                  <a:lnTo>
                    <a:pt x="1152525" y="244475"/>
                  </a:lnTo>
                  <a:lnTo>
                    <a:pt x="908050" y="117475"/>
                  </a:lnTo>
                  <a:lnTo>
                    <a:pt x="879475" y="111125"/>
                  </a:lnTo>
                  <a:lnTo>
                    <a:pt x="698500" y="107950"/>
                  </a:lnTo>
                  <a:lnTo>
                    <a:pt x="396875" y="15875"/>
                  </a:lnTo>
                  <a:lnTo>
                    <a:pt x="114300" y="22225"/>
                  </a:lnTo>
                  <a:lnTo>
                    <a:pt x="0" y="0"/>
                  </a:lnTo>
                  <a:lnTo>
                    <a:pt x="206375" y="241300"/>
                  </a:lnTo>
                  <a:lnTo>
                    <a:pt x="295275" y="33020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A7D686D2-AED3-448A-9F77-FC5249A08EE2}"/>
                </a:ext>
              </a:extLst>
            </p:cNvPr>
            <p:cNvSpPr/>
            <p:nvPr/>
          </p:nvSpPr>
          <p:spPr>
            <a:xfrm>
              <a:off x="4749800" y="3556000"/>
              <a:ext cx="819150" cy="314325"/>
            </a:xfrm>
            <a:custGeom>
              <a:avLst/>
              <a:gdLst>
                <a:gd name="connsiteX0" fmla="*/ 3175 w 819150"/>
                <a:gd name="connsiteY0" fmla="*/ 0 h 314325"/>
                <a:gd name="connsiteX1" fmla="*/ 0 w 819150"/>
                <a:gd name="connsiteY1" fmla="*/ 200025 h 314325"/>
                <a:gd name="connsiteX2" fmla="*/ 111125 w 819150"/>
                <a:gd name="connsiteY2" fmla="*/ 311150 h 314325"/>
                <a:gd name="connsiteX3" fmla="*/ 250825 w 819150"/>
                <a:gd name="connsiteY3" fmla="*/ 292100 h 314325"/>
                <a:gd name="connsiteX4" fmla="*/ 425450 w 819150"/>
                <a:gd name="connsiteY4" fmla="*/ 292100 h 314325"/>
                <a:gd name="connsiteX5" fmla="*/ 460375 w 819150"/>
                <a:gd name="connsiteY5" fmla="*/ 304800 h 314325"/>
                <a:gd name="connsiteX6" fmla="*/ 568325 w 819150"/>
                <a:gd name="connsiteY6" fmla="*/ 314325 h 314325"/>
                <a:gd name="connsiteX7" fmla="*/ 704850 w 819150"/>
                <a:gd name="connsiteY7" fmla="*/ 295275 h 314325"/>
                <a:gd name="connsiteX8" fmla="*/ 819150 w 819150"/>
                <a:gd name="connsiteY8" fmla="*/ 228600 h 314325"/>
                <a:gd name="connsiteX9" fmla="*/ 819150 w 819150"/>
                <a:gd name="connsiteY9" fmla="*/ 168275 h 314325"/>
                <a:gd name="connsiteX10" fmla="*/ 727075 w 819150"/>
                <a:gd name="connsiteY10" fmla="*/ 104775 h 314325"/>
                <a:gd name="connsiteX11" fmla="*/ 619125 w 819150"/>
                <a:gd name="connsiteY11" fmla="*/ 114300 h 314325"/>
                <a:gd name="connsiteX12" fmla="*/ 454025 w 819150"/>
                <a:gd name="connsiteY12" fmla="*/ 76200 h 314325"/>
                <a:gd name="connsiteX13" fmla="*/ 317500 w 819150"/>
                <a:gd name="connsiteY13" fmla="*/ 82550 h 314325"/>
                <a:gd name="connsiteX14" fmla="*/ 3175 w 819150"/>
                <a:gd name="connsiteY14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19150" h="314325">
                  <a:moveTo>
                    <a:pt x="3175" y="0"/>
                  </a:moveTo>
                  <a:cubicBezTo>
                    <a:pt x="2117" y="66675"/>
                    <a:pt x="1058" y="133350"/>
                    <a:pt x="0" y="200025"/>
                  </a:cubicBezTo>
                  <a:lnTo>
                    <a:pt x="111125" y="311150"/>
                  </a:lnTo>
                  <a:lnTo>
                    <a:pt x="250825" y="292100"/>
                  </a:lnTo>
                  <a:lnTo>
                    <a:pt x="425450" y="292100"/>
                  </a:lnTo>
                  <a:lnTo>
                    <a:pt x="460375" y="304800"/>
                  </a:lnTo>
                  <a:lnTo>
                    <a:pt x="568325" y="314325"/>
                  </a:lnTo>
                  <a:lnTo>
                    <a:pt x="704850" y="295275"/>
                  </a:lnTo>
                  <a:lnTo>
                    <a:pt x="819150" y="228600"/>
                  </a:lnTo>
                  <a:lnTo>
                    <a:pt x="819150" y="168275"/>
                  </a:lnTo>
                  <a:lnTo>
                    <a:pt x="727075" y="104775"/>
                  </a:lnTo>
                  <a:lnTo>
                    <a:pt x="619125" y="114300"/>
                  </a:lnTo>
                  <a:lnTo>
                    <a:pt x="454025" y="76200"/>
                  </a:lnTo>
                  <a:lnTo>
                    <a:pt x="317500" y="82550"/>
                  </a:lnTo>
                  <a:lnTo>
                    <a:pt x="3175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93FAC345-1E0D-4BFA-8B6A-8FBF3864DDF1}"/>
                </a:ext>
              </a:extLst>
            </p:cNvPr>
            <p:cNvSpPr/>
            <p:nvPr/>
          </p:nvSpPr>
          <p:spPr>
            <a:xfrm>
              <a:off x="2095500" y="3517900"/>
              <a:ext cx="1066800" cy="752475"/>
            </a:xfrm>
            <a:custGeom>
              <a:avLst/>
              <a:gdLst>
                <a:gd name="connsiteX0" fmla="*/ 355600 w 1066800"/>
                <a:gd name="connsiteY0" fmla="*/ 12700 h 752475"/>
                <a:gd name="connsiteX1" fmla="*/ 320675 w 1066800"/>
                <a:gd name="connsiteY1" fmla="*/ 139700 h 752475"/>
                <a:gd name="connsiteX2" fmla="*/ 165100 w 1066800"/>
                <a:gd name="connsiteY2" fmla="*/ 158750 h 752475"/>
                <a:gd name="connsiteX3" fmla="*/ 111125 w 1066800"/>
                <a:gd name="connsiteY3" fmla="*/ 238125 h 752475"/>
                <a:gd name="connsiteX4" fmla="*/ 38100 w 1066800"/>
                <a:gd name="connsiteY4" fmla="*/ 450850 h 752475"/>
                <a:gd name="connsiteX5" fmla="*/ 31750 w 1066800"/>
                <a:gd name="connsiteY5" fmla="*/ 498475 h 752475"/>
                <a:gd name="connsiteX6" fmla="*/ 0 w 1066800"/>
                <a:gd name="connsiteY6" fmla="*/ 635000 h 752475"/>
                <a:gd name="connsiteX7" fmla="*/ 31750 w 1066800"/>
                <a:gd name="connsiteY7" fmla="*/ 682625 h 752475"/>
                <a:gd name="connsiteX8" fmla="*/ 384175 w 1066800"/>
                <a:gd name="connsiteY8" fmla="*/ 685800 h 752475"/>
                <a:gd name="connsiteX9" fmla="*/ 638175 w 1066800"/>
                <a:gd name="connsiteY9" fmla="*/ 746125 h 752475"/>
                <a:gd name="connsiteX10" fmla="*/ 787400 w 1066800"/>
                <a:gd name="connsiteY10" fmla="*/ 746125 h 752475"/>
                <a:gd name="connsiteX11" fmla="*/ 838200 w 1066800"/>
                <a:gd name="connsiteY11" fmla="*/ 752475 h 752475"/>
                <a:gd name="connsiteX12" fmla="*/ 908050 w 1066800"/>
                <a:gd name="connsiteY12" fmla="*/ 682625 h 752475"/>
                <a:gd name="connsiteX13" fmla="*/ 968375 w 1066800"/>
                <a:gd name="connsiteY13" fmla="*/ 511175 h 752475"/>
                <a:gd name="connsiteX14" fmla="*/ 1025525 w 1066800"/>
                <a:gd name="connsiteY14" fmla="*/ 381000 h 752475"/>
                <a:gd name="connsiteX15" fmla="*/ 1066800 w 1066800"/>
                <a:gd name="connsiteY15" fmla="*/ 263525 h 752475"/>
                <a:gd name="connsiteX16" fmla="*/ 904875 w 1066800"/>
                <a:gd name="connsiteY16" fmla="*/ 92075 h 752475"/>
                <a:gd name="connsiteX17" fmla="*/ 682625 w 1066800"/>
                <a:gd name="connsiteY17" fmla="*/ 53975 h 752475"/>
                <a:gd name="connsiteX18" fmla="*/ 647700 w 1066800"/>
                <a:gd name="connsiteY18" fmla="*/ 53975 h 752475"/>
                <a:gd name="connsiteX19" fmla="*/ 476250 w 1066800"/>
                <a:gd name="connsiteY19" fmla="*/ 0 h 752475"/>
                <a:gd name="connsiteX20" fmla="*/ 355600 w 1066800"/>
                <a:gd name="connsiteY20" fmla="*/ 12700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66800" h="752475">
                  <a:moveTo>
                    <a:pt x="355600" y="12700"/>
                  </a:moveTo>
                  <a:lnTo>
                    <a:pt x="320675" y="139700"/>
                  </a:lnTo>
                  <a:lnTo>
                    <a:pt x="165100" y="158750"/>
                  </a:lnTo>
                  <a:lnTo>
                    <a:pt x="111125" y="238125"/>
                  </a:lnTo>
                  <a:lnTo>
                    <a:pt x="38100" y="450850"/>
                  </a:lnTo>
                  <a:cubicBezTo>
                    <a:pt x="30712" y="487789"/>
                    <a:pt x="31750" y="471807"/>
                    <a:pt x="31750" y="498475"/>
                  </a:cubicBezTo>
                  <a:lnTo>
                    <a:pt x="0" y="635000"/>
                  </a:lnTo>
                  <a:lnTo>
                    <a:pt x="31750" y="682625"/>
                  </a:lnTo>
                  <a:lnTo>
                    <a:pt x="384175" y="685800"/>
                  </a:lnTo>
                  <a:lnTo>
                    <a:pt x="638175" y="746125"/>
                  </a:lnTo>
                  <a:lnTo>
                    <a:pt x="787400" y="746125"/>
                  </a:lnTo>
                  <a:lnTo>
                    <a:pt x="838200" y="752475"/>
                  </a:lnTo>
                  <a:lnTo>
                    <a:pt x="908050" y="682625"/>
                  </a:lnTo>
                  <a:lnTo>
                    <a:pt x="968375" y="511175"/>
                  </a:lnTo>
                  <a:lnTo>
                    <a:pt x="1025525" y="381000"/>
                  </a:lnTo>
                  <a:lnTo>
                    <a:pt x="1066800" y="263525"/>
                  </a:lnTo>
                  <a:lnTo>
                    <a:pt x="904875" y="92075"/>
                  </a:lnTo>
                  <a:lnTo>
                    <a:pt x="682625" y="53975"/>
                  </a:lnTo>
                  <a:lnTo>
                    <a:pt x="647700" y="53975"/>
                  </a:lnTo>
                  <a:lnTo>
                    <a:pt x="476250" y="0"/>
                  </a:lnTo>
                  <a:lnTo>
                    <a:pt x="355600" y="1270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8928257A-4FD5-41F7-A061-FC81B1B33AEC}"/>
                </a:ext>
              </a:extLst>
            </p:cNvPr>
            <p:cNvSpPr/>
            <p:nvPr/>
          </p:nvSpPr>
          <p:spPr>
            <a:xfrm>
              <a:off x="2419350" y="3545681"/>
              <a:ext cx="838200" cy="354807"/>
            </a:xfrm>
            <a:custGeom>
              <a:avLst/>
              <a:gdLst>
                <a:gd name="connsiteX0" fmla="*/ 245269 w 838200"/>
                <a:gd name="connsiteY0" fmla="*/ 45244 h 354807"/>
                <a:gd name="connsiteX1" fmla="*/ 19050 w 838200"/>
                <a:gd name="connsiteY1" fmla="*/ 19050 h 354807"/>
                <a:gd name="connsiteX2" fmla="*/ 0 w 838200"/>
                <a:gd name="connsiteY2" fmla="*/ 104775 h 354807"/>
                <a:gd name="connsiteX3" fmla="*/ 183356 w 838200"/>
                <a:gd name="connsiteY3" fmla="*/ 142875 h 354807"/>
                <a:gd name="connsiteX4" fmla="*/ 352425 w 838200"/>
                <a:gd name="connsiteY4" fmla="*/ 142875 h 354807"/>
                <a:gd name="connsiteX5" fmla="*/ 526256 w 838200"/>
                <a:gd name="connsiteY5" fmla="*/ 297657 h 354807"/>
                <a:gd name="connsiteX6" fmla="*/ 676275 w 838200"/>
                <a:gd name="connsiteY6" fmla="*/ 326232 h 354807"/>
                <a:gd name="connsiteX7" fmla="*/ 716756 w 838200"/>
                <a:gd name="connsiteY7" fmla="*/ 354807 h 354807"/>
                <a:gd name="connsiteX8" fmla="*/ 838200 w 838200"/>
                <a:gd name="connsiteY8" fmla="*/ 100013 h 354807"/>
                <a:gd name="connsiteX9" fmla="*/ 604838 w 838200"/>
                <a:gd name="connsiteY9" fmla="*/ 0 h 354807"/>
                <a:gd name="connsiteX10" fmla="*/ 245269 w 838200"/>
                <a:gd name="connsiteY10" fmla="*/ 45244 h 35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200" h="354807">
                  <a:moveTo>
                    <a:pt x="245269" y="45244"/>
                  </a:moveTo>
                  <a:lnTo>
                    <a:pt x="19050" y="19050"/>
                  </a:lnTo>
                  <a:lnTo>
                    <a:pt x="0" y="104775"/>
                  </a:lnTo>
                  <a:lnTo>
                    <a:pt x="183356" y="142875"/>
                  </a:lnTo>
                  <a:lnTo>
                    <a:pt x="352425" y="142875"/>
                  </a:lnTo>
                  <a:lnTo>
                    <a:pt x="526256" y="297657"/>
                  </a:lnTo>
                  <a:lnTo>
                    <a:pt x="676275" y="326232"/>
                  </a:lnTo>
                  <a:lnTo>
                    <a:pt x="716756" y="354807"/>
                  </a:lnTo>
                  <a:lnTo>
                    <a:pt x="838200" y="100013"/>
                  </a:lnTo>
                  <a:lnTo>
                    <a:pt x="604838" y="0"/>
                  </a:lnTo>
                  <a:lnTo>
                    <a:pt x="245269" y="4524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1393017B-382C-4FC0-BABD-B14BE5A3191B}"/>
                </a:ext>
              </a:extLst>
            </p:cNvPr>
            <p:cNvSpPr/>
            <p:nvPr/>
          </p:nvSpPr>
          <p:spPr>
            <a:xfrm>
              <a:off x="4175125" y="2670175"/>
              <a:ext cx="1308100" cy="1025525"/>
            </a:xfrm>
            <a:custGeom>
              <a:avLst/>
              <a:gdLst>
                <a:gd name="connsiteX0" fmla="*/ 0 w 1308100"/>
                <a:gd name="connsiteY0" fmla="*/ 374650 h 1025525"/>
                <a:gd name="connsiteX1" fmla="*/ 130175 w 1308100"/>
                <a:gd name="connsiteY1" fmla="*/ 158750 h 1025525"/>
                <a:gd name="connsiteX2" fmla="*/ 288925 w 1308100"/>
                <a:gd name="connsiteY2" fmla="*/ 139700 h 1025525"/>
                <a:gd name="connsiteX3" fmla="*/ 342900 w 1308100"/>
                <a:gd name="connsiteY3" fmla="*/ 101600 h 1025525"/>
                <a:gd name="connsiteX4" fmla="*/ 384175 w 1308100"/>
                <a:gd name="connsiteY4" fmla="*/ 101600 h 1025525"/>
                <a:gd name="connsiteX5" fmla="*/ 828675 w 1308100"/>
                <a:gd name="connsiteY5" fmla="*/ 0 h 1025525"/>
                <a:gd name="connsiteX6" fmla="*/ 971550 w 1308100"/>
                <a:gd name="connsiteY6" fmla="*/ 22225 h 1025525"/>
                <a:gd name="connsiteX7" fmla="*/ 1076325 w 1308100"/>
                <a:gd name="connsiteY7" fmla="*/ 76200 h 1025525"/>
                <a:gd name="connsiteX8" fmla="*/ 1130300 w 1308100"/>
                <a:gd name="connsiteY8" fmla="*/ 136525 h 1025525"/>
                <a:gd name="connsiteX9" fmla="*/ 1241425 w 1308100"/>
                <a:gd name="connsiteY9" fmla="*/ 196850 h 1025525"/>
                <a:gd name="connsiteX10" fmla="*/ 1270000 w 1308100"/>
                <a:gd name="connsiteY10" fmla="*/ 393700 h 1025525"/>
                <a:gd name="connsiteX11" fmla="*/ 1304925 w 1308100"/>
                <a:gd name="connsiteY11" fmla="*/ 603250 h 1025525"/>
                <a:gd name="connsiteX12" fmla="*/ 1308100 w 1308100"/>
                <a:gd name="connsiteY12" fmla="*/ 635000 h 1025525"/>
                <a:gd name="connsiteX13" fmla="*/ 1304925 w 1308100"/>
                <a:gd name="connsiteY13" fmla="*/ 771525 h 1025525"/>
                <a:gd name="connsiteX14" fmla="*/ 1184275 w 1308100"/>
                <a:gd name="connsiteY14" fmla="*/ 901700 h 1025525"/>
                <a:gd name="connsiteX15" fmla="*/ 974725 w 1308100"/>
                <a:gd name="connsiteY15" fmla="*/ 1025525 h 1025525"/>
                <a:gd name="connsiteX16" fmla="*/ 682625 w 1308100"/>
                <a:gd name="connsiteY16" fmla="*/ 1025525 h 1025525"/>
                <a:gd name="connsiteX17" fmla="*/ 495300 w 1308100"/>
                <a:gd name="connsiteY17" fmla="*/ 1009650 h 1025525"/>
                <a:gd name="connsiteX18" fmla="*/ 285750 w 1308100"/>
                <a:gd name="connsiteY18" fmla="*/ 892175 h 1025525"/>
                <a:gd name="connsiteX19" fmla="*/ 104775 w 1308100"/>
                <a:gd name="connsiteY19" fmla="*/ 657225 h 1025525"/>
                <a:gd name="connsiteX20" fmla="*/ 0 w 1308100"/>
                <a:gd name="connsiteY20" fmla="*/ 374650 h 102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08100" h="1025525">
                  <a:moveTo>
                    <a:pt x="0" y="374650"/>
                  </a:moveTo>
                  <a:lnTo>
                    <a:pt x="130175" y="158750"/>
                  </a:lnTo>
                  <a:lnTo>
                    <a:pt x="288925" y="139700"/>
                  </a:lnTo>
                  <a:lnTo>
                    <a:pt x="342900" y="101600"/>
                  </a:lnTo>
                  <a:lnTo>
                    <a:pt x="384175" y="101600"/>
                  </a:lnTo>
                  <a:lnTo>
                    <a:pt x="828675" y="0"/>
                  </a:lnTo>
                  <a:lnTo>
                    <a:pt x="971550" y="22225"/>
                  </a:lnTo>
                  <a:lnTo>
                    <a:pt x="1076325" y="76200"/>
                  </a:lnTo>
                  <a:lnTo>
                    <a:pt x="1130300" y="136525"/>
                  </a:lnTo>
                  <a:lnTo>
                    <a:pt x="1241425" y="196850"/>
                  </a:lnTo>
                  <a:lnTo>
                    <a:pt x="1270000" y="393700"/>
                  </a:lnTo>
                  <a:lnTo>
                    <a:pt x="1304925" y="603250"/>
                  </a:lnTo>
                  <a:lnTo>
                    <a:pt x="1308100" y="635000"/>
                  </a:lnTo>
                  <a:cubicBezTo>
                    <a:pt x="1307042" y="680508"/>
                    <a:pt x="1305983" y="726017"/>
                    <a:pt x="1304925" y="771525"/>
                  </a:cubicBezTo>
                  <a:lnTo>
                    <a:pt x="1184275" y="901700"/>
                  </a:lnTo>
                  <a:lnTo>
                    <a:pt x="974725" y="1025525"/>
                  </a:lnTo>
                  <a:lnTo>
                    <a:pt x="682625" y="1025525"/>
                  </a:lnTo>
                  <a:lnTo>
                    <a:pt x="495300" y="1009650"/>
                  </a:lnTo>
                  <a:lnTo>
                    <a:pt x="285750" y="892175"/>
                  </a:lnTo>
                  <a:lnTo>
                    <a:pt x="104775" y="657225"/>
                  </a:lnTo>
                  <a:lnTo>
                    <a:pt x="0" y="374650"/>
                  </a:lnTo>
                  <a:close/>
                </a:path>
              </a:pathLst>
            </a:custGeom>
            <a:pattFill prst="lgConfetti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8E658579-FBC7-46C1-BC7C-0F506555FDFD}"/>
                </a:ext>
              </a:extLst>
            </p:cNvPr>
            <p:cNvSpPr/>
            <p:nvPr/>
          </p:nvSpPr>
          <p:spPr>
            <a:xfrm>
              <a:off x="4171741" y="2941521"/>
              <a:ext cx="933450" cy="754179"/>
            </a:xfrm>
            <a:custGeom>
              <a:avLst/>
              <a:gdLst>
                <a:gd name="connsiteX0" fmla="*/ 62286 w 933450"/>
                <a:gd name="connsiteY0" fmla="*/ 0 h 754179"/>
                <a:gd name="connsiteX1" fmla="*/ 174625 w 933450"/>
                <a:gd name="connsiteY1" fmla="*/ 84254 h 754179"/>
                <a:gd name="connsiteX2" fmla="*/ 292100 w 933450"/>
                <a:gd name="connsiteY2" fmla="*/ 68379 h 754179"/>
                <a:gd name="connsiteX3" fmla="*/ 422275 w 933450"/>
                <a:gd name="connsiteY3" fmla="*/ 17579 h 754179"/>
                <a:gd name="connsiteX4" fmla="*/ 476250 w 933450"/>
                <a:gd name="connsiteY4" fmla="*/ 109654 h 754179"/>
                <a:gd name="connsiteX5" fmla="*/ 600075 w 933450"/>
                <a:gd name="connsiteY5" fmla="*/ 160454 h 754179"/>
                <a:gd name="connsiteX6" fmla="*/ 660400 w 933450"/>
                <a:gd name="connsiteY6" fmla="*/ 325554 h 754179"/>
                <a:gd name="connsiteX7" fmla="*/ 720725 w 933450"/>
                <a:gd name="connsiteY7" fmla="*/ 506529 h 754179"/>
                <a:gd name="connsiteX8" fmla="*/ 889000 w 933450"/>
                <a:gd name="connsiteY8" fmla="*/ 604954 h 754179"/>
                <a:gd name="connsiteX9" fmla="*/ 933450 w 933450"/>
                <a:gd name="connsiteY9" fmla="*/ 662104 h 754179"/>
                <a:gd name="connsiteX10" fmla="*/ 933450 w 933450"/>
                <a:gd name="connsiteY10" fmla="*/ 754179 h 754179"/>
                <a:gd name="connsiteX11" fmla="*/ 682625 w 933450"/>
                <a:gd name="connsiteY11" fmla="*/ 754179 h 754179"/>
                <a:gd name="connsiteX12" fmla="*/ 495300 w 933450"/>
                <a:gd name="connsiteY12" fmla="*/ 738304 h 754179"/>
                <a:gd name="connsiteX13" fmla="*/ 285750 w 933450"/>
                <a:gd name="connsiteY13" fmla="*/ 620829 h 754179"/>
                <a:gd name="connsiteX14" fmla="*/ 104775 w 933450"/>
                <a:gd name="connsiteY14" fmla="*/ 385879 h 754179"/>
                <a:gd name="connsiteX15" fmla="*/ 0 w 933450"/>
                <a:gd name="connsiteY15" fmla="*/ 103304 h 75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33450" h="754179">
                  <a:moveTo>
                    <a:pt x="62286" y="0"/>
                  </a:moveTo>
                  <a:lnTo>
                    <a:pt x="174625" y="84254"/>
                  </a:lnTo>
                  <a:lnTo>
                    <a:pt x="292100" y="68379"/>
                  </a:lnTo>
                  <a:lnTo>
                    <a:pt x="422275" y="17579"/>
                  </a:lnTo>
                  <a:lnTo>
                    <a:pt x="476250" y="109654"/>
                  </a:lnTo>
                  <a:lnTo>
                    <a:pt x="600075" y="160454"/>
                  </a:lnTo>
                  <a:lnTo>
                    <a:pt x="660400" y="325554"/>
                  </a:lnTo>
                  <a:lnTo>
                    <a:pt x="720725" y="506529"/>
                  </a:lnTo>
                  <a:lnTo>
                    <a:pt x="889000" y="604954"/>
                  </a:lnTo>
                  <a:lnTo>
                    <a:pt x="933450" y="662104"/>
                  </a:lnTo>
                  <a:lnTo>
                    <a:pt x="933450" y="754179"/>
                  </a:lnTo>
                  <a:lnTo>
                    <a:pt x="682625" y="754179"/>
                  </a:lnTo>
                  <a:lnTo>
                    <a:pt x="495300" y="738304"/>
                  </a:lnTo>
                  <a:lnTo>
                    <a:pt x="285750" y="620829"/>
                  </a:lnTo>
                  <a:lnTo>
                    <a:pt x="104775" y="385879"/>
                  </a:lnTo>
                  <a:lnTo>
                    <a:pt x="0" y="10330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6FBB872F-204C-49C1-B8AE-9ED57B2C8E8E}"/>
                </a:ext>
              </a:extLst>
            </p:cNvPr>
            <p:cNvSpPr/>
            <p:nvPr/>
          </p:nvSpPr>
          <p:spPr>
            <a:xfrm>
              <a:off x="2098675" y="2825750"/>
              <a:ext cx="2593975" cy="892175"/>
            </a:xfrm>
            <a:custGeom>
              <a:avLst/>
              <a:gdLst>
                <a:gd name="connsiteX0" fmla="*/ 269875 w 2593975"/>
                <a:gd name="connsiteY0" fmla="*/ 104775 h 892175"/>
                <a:gd name="connsiteX1" fmla="*/ 133350 w 2593975"/>
                <a:gd name="connsiteY1" fmla="*/ 142875 h 892175"/>
                <a:gd name="connsiteX2" fmla="*/ 79375 w 2593975"/>
                <a:gd name="connsiteY2" fmla="*/ 266700 h 892175"/>
                <a:gd name="connsiteX3" fmla="*/ 0 w 2593975"/>
                <a:gd name="connsiteY3" fmla="*/ 479425 h 892175"/>
                <a:gd name="connsiteX4" fmla="*/ 98425 w 2593975"/>
                <a:gd name="connsiteY4" fmla="*/ 657225 h 892175"/>
                <a:gd name="connsiteX5" fmla="*/ 133350 w 2593975"/>
                <a:gd name="connsiteY5" fmla="*/ 704850 h 892175"/>
                <a:gd name="connsiteX6" fmla="*/ 180975 w 2593975"/>
                <a:gd name="connsiteY6" fmla="*/ 768350 h 892175"/>
                <a:gd name="connsiteX7" fmla="*/ 781050 w 2593975"/>
                <a:gd name="connsiteY7" fmla="*/ 822325 h 892175"/>
                <a:gd name="connsiteX8" fmla="*/ 882650 w 2593975"/>
                <a:gd name="connsiteY8" fmla="*/ 841375 h 892175"/>
                <a:gd name="connsiteX9" fmla="*/ 1079500 w 2593975"/>
                <a:gd name="connsiteY9" fmla="*/ 857250 h 892175"/>
                <a:gd name="connsiteX10" fmla="*/ 1136650 w 2593975"/>
                <a:gd name="connsiteY10" fmla="*/ 860425 h 892175"/>
                <a:gd name="connsiteX11" fmla="*/ 1222375 w 2593975"/>
                <a:gd name="connsiteY11" fmla="*/ 863600 h 892175"/>
                <a:gd name="connsiteX12" fmla="*/ 1495425 w 2593975"/>
                <a:gd name="connsiteY12" fmla="*/ 869950 h 892175"/>
                <a:gd name="connsiteX13" fmla="*/ 1920875 w 2593975"/>
                <a:gd name="connsiteY13" fmla="*/ 866775 h 892175"/>
                <a:gd name="connsiteX14" fmla="*/ 1978025 w 2593975"/>
                <a:gd name="connsiteY14" fmla="*/ 869950 h 892175"/>
                <a:gd name="connsiteX15" fmla="*/ 2130425 w 2593975"/>
                <a:gd name="connsiteY15" fmla="*/ 869950 h 892175"/>
                <a:gd name="connsiteX16" fmla="*/ 2270125 w 2593975"/>
                <a:gd name="connsiteY16" fmla="*/ 892175 h 892175"/>
                <a:gd name="connsiteX17" fmla="*/ 2501900 w 2593975"/>
                <a:gd name="connsiteY17" fmla="*/ 825500 h 892175"/>
                <a:gd name="connsiteX18" fmla="*/ 2552700 w 2593975"/>
                <a:gd name="connsiteY18" fmla="*/ 739775 h 892175"/>
                <a:gd name="connsiteX19" fmla="*/ 2593975 w 2593975"/>
                <a:gd name="connsiteY19" fmla="*/ 603250 h 892175"/>
                <a:gd name="connsiteX20" fmla="*/ 2559050 w 2593975"/>
                <a:gd name="connsiteY20" fmla="*/ 377825 h 892175"/>
                <a:gd name="connsiteX21" fmla="*/ 2486025 w 2593975"/>
                <a:gd name="connsiteY21" fmla="*/ 228600 h 892175"/>
                <a:gd name="connsiteX22" fmla="*/ 2235200 w 2593975"/>
                <a:gd name="connsiteY22" fmla="*/ 127000 h 892175"/>
                <a:gd name="connsiteX23" fmla="*/ 2032000 w 2593975"/>
                <a:gd name="connsiteY23" fmla="*/ 111125 h 892175"/>
                <a:gd name="connsiteX24" fmla="*/ 1666875 w 2593975"/>
                <a:gd name="connsiteY24" fmla="*/ 63500 h 892175"/>
                <a:gd name="connsiteX25" fmla="*/ 1539875 w 2593975"/>
                <a:gd name="connsiteY25" fmla="*/ 25400 h 892175"/>
                <a:gd name="connsiteX26" fmla="*/ 1301750 w 2593975"/>
                <a:gd name="connsiteY26" fmla="*/ 0 h 892175"/>
                <a:gd name="connsiteX27" fmla="*/ 1076325 w 2593975"/>
                <a:gd name="connsiteY27" fmla="*/ 47625 h 892175"/>
                <a:gd name="connsiteX28" fmla="*/ 714375 w 2593975"/>
                <a:gd name="connsiteY28" fmla="*/ 63500 h 892175"/>
                <a:gd name="connsiteX29" fmla="*/ 492125 w 2593975"/>
                <a:gd name="connsiteY29" fmla="*/ 50800 h 892175"/>
                <a:gd name="connsiteX30" fmla="*/ 269875 w 2593975"/>
                <a:gd name="connsiteY30" fmla="*/ 104775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93975" h="892175">
                  <a:moveTo>
                    <a:pt x="269875" y="104775"/>
                  </a:moveTo>
                  <a:lnTo>
                    <a:pt x="133350" y="142875"/>
                  </a:lnTo>
                  <a:lnTo>
                    <a:pt x="79375" y="266700"/>
                  </a:lnTo>
                  <a:lnTo>
                    <a:pt x="0" y="479425"/>
                  </a:lnTo>
                  <a:lnTo>
                    <a:pt x="98425" y="657225"/>
                  </a:lnTo>
                  <a:lnTo>
                    <a:pt x="133350" y="704850"/>
                  </a:lnTo>
                  <a:lnTo>
                    <a:pt x="180975" y="768350"/>
                  </a:lnTo>
                  <a:lnTo>
                    <a:pt x="781050" y="822325"/>
                  </a:lnTo>
                  <a:lnTo>
                    <a:pt x="882650" y="841375"/>
                  </a:lnTo>
                  <a:lnTo>
                    <a:pt x="1079500" y="857250"/>
                  </a:lnTo>
                  <a:cubicBezTo>
                    <a:pt x="1121803" y="861096"/>
                    <a:pt x="1102735" y="860425"/>
                    <a:pt x="1136650" y="860425"/>
                  </a:cubicBezTo>
                  <a:lnTo>
                    <a:pt x="1222375" y="863600"/>
                  </a:lnTo>
                  <a:lnTo>
                    <a:pt x="1495425" y="869950"/>
                  </a:lnTo>
                  <a:lnTo>
                    <a:pt x="1920875" y="866775"/>
                  </a:lnTo>
                  <a:cubicBezTo>
                    <a:pt x="1969548" y="870252"/>
                    <a:pt x="1950471" y="869950"/>
                    <a:pt x="1978025" y="869950"/>
                  </a:cubicBezTo>
                  <a:lnTo>
                    <a:pt x="2130425" y="869950"/>
                  </a:lnTo>
                  <a:lnTo>
                    <a:pt x="2270125" y="892175"/>
                  </a:lnTo>
                  <a:lnTo>
                    <a:pt x="2501900" y="825500"/>
                  </a:lnTo>
                  <a:lnTo>
                    <a:pt x="2552700" y="739775"/>
                  </a:lnTo>
                  <a:lnTo>
                    <a:pt x="2593975" y="603250"/>
                  </a:lnTo>
                  <a:lnTo>
                    <a:pt x="2559050" y="377825"/>
                  </a:lnTo>
                  <a:lnTo>
                    <a:pt x="2486025" y="228600"/>
                  </a:lnTo>
                  <a:lnTo>
                    <a:pt x="2235200" y="127000"/>
                  </a:lnTo>
                  <a:lnTo>
                    <a:pt x="2032000" y="111125"/>
                  </a:lnTo>
                  <a:lnTo>
                    <a:pt x="1666875" y="63500"/>
                  </a:lnTo>
                  <a:lnTo>
                    <a:pt x="1539875" y="25400"/>
                  </a:lnTo>
                  <a:lnTo>
                    <a:pt x="1301750" y="0"/>
                  </a:lnTo>
                  <a:lnTo>
                    <a:pt x="1076325" y="47625"/>
                  </a:lnTo>
                  <a:lnTo>
                    <a:pt x="714375" y="63500"/>
                  </a:lnTo>
                  <a:lnTo>
                    <a:pt x="492125" y="50800"/>
                  </a:lnTo>
                  <a:lnTo>
                    <a:pt x="269875" y="104775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35579E6B-7C79-427D-8200-7BBB408D2C3B}"/>
                </a:ext>
              </a:extLst>
            </p:cNvPr>
            <p:cNvSpPr/>
            <p:nvPr/>
          </p:nvSpPr>
          <p:spPr>
            <a:xfrm>
              <a:off x="2203729" y="2825750"/>
              <a:ext cx="2457930" cy="746125"/>
            </a:xfrm>
            <a:custGeom>
              <a:avLst/>
              <a:gdLst>
                <a:gd name="connsiteX0" fmla="*/ 1196696 w 2457930"/>
                <a:gd name="connsiteY0" fmla="*/ 0 h 746125"/>
                <a:gd name="connsiteX1" fmla="*/ 1434821 w 2457930"/>
                <a:gd name="connsiteY1" fmla="*/ 25400 h 746125"/>
                <a:gd name="connsiteX2" fmla="*/ 1561821 w 2457930"/>
                <a:gd name="connsiteY2" fmla="*/ 63500 h 746125"/>
                <a:gd name="connsiteX3" fmla="*/ 1926946 w 2457930"/>
                <a:gd name="connsiteY3" fmla="*/ 111125 h 746125"/>
                <a:gd name="connsiteX4" fmla="*/ 2130146 w 2457930"/>
                <a:gd name="connsiteY4" fmla="*/ 127000 h 746125"/>
                <a:gd name="connsiteX5" fmla="*/ 2380971 w 2457930"/>
                <a:gd name="connsiteY5" fmla="*/ 228600 h 746125"/>
                <a:gd name="connsiteX6" fmla="*/ 2453996 w 2457930"/>
                <a:gd name="connsiteY6" fmla="*/ 377825 h 746125"/>
                <a:gd name="connsiteX7" fmla="*/ 2457930 w 2457930"/>
                <a:gd name="connsiteY7" fmla="*/ 403213 h 746125"/>
                <a:gd name="connsiteX8" fmla="*/ 2447646 w 2457930"/>
                <a:gd name="connsiteY8" fmla="*/ 457200 h 746125"/>
                <a:gd name="connsiteX9" fmla="*/ 2250796 w 2457930"/>
                <a:gd name="connsiteY9" fmla="*/ 523875 h 746125"/>
                <a:gd name="connsiteX10" fmla="*/ 2111096 w 2457930"/>
                <a:gd name="connsiteY10" fmla="*/ 704850 h 746125"/>
                <a:gd name="connsiteX11" fmla="*/ 2079346 w 2457930"/>
                <a:gd name="connsiteY11" fmla="*/ 733425 h 746125"/>
                <a:gd name="connsiteX12" fmla="*/ 1961871 w 2457930"/>
                <a:gd name="connsiteY12" fmla="*/ 746125 h 746125"/>
                <a:gd name="connsiteX13" fmla="*/ 1815821 w 2457930"/>
                <a:gd name="connsiteY13" fmla="*/ 692150 h 746125"/>
                <a:gd name="connsiteX14" fmla="*/ 1650721 w 2457930"/>
                <a:gd name="connsiteY14" fmla="*/ 654050 h 746125"/>
                <a:gd name="connsiteX15" fmla="*/ 1638021 w 2457930"/>
                <a:gd name="connsiteY15" fmla="*/ 650875 h 746125"/>
                <a:gd name="connsiteX16" fmla="*/ 1609446 w 2457930"/>
                <a:gd name="connsiteY16" fmla="*/ 641350 h 746125"/>
                <a:gd name="connsiteX17" fmla="*/ 1536421 w 2457930"/>
                <a:gd name="connsiteY17" fmla="*/ 523875 h 746125"/>
                <a:gd name="connsiteX18" fmla="*/ 1320521 w 2457930"/>
                <a:gd name="connsiteY18" fmla="*/ 425450 h 746125"/>
                <a:gd name="connsiteX19" fmla="*/ 1257021 w 2457930"/>
                <a:gd name="connsiteY19" fmla="*/ 469900 h 746125"/>
                <a:gd name="connsiteX20" fmla="*/ 1206221 w 2457930"/>
                <a:gd name="connsiteY20" fmla="*/ 498475 h 746125"/>
                <a:gd name="connsiteX21" fmla="*/ 1133196 w 2457930"/>
                <a:gd name="connsiteY21" fmla="*/ 473075 h 746125"/>
                <a:gd name="connsiteX22" fmla="*/ 1012546 w 2457930"/>
                <a:gd name="connsiteY22" fmla="*/ 482600 h 746125"/>
                <a:gd name="connsiteX23" fmla="*/ 907771 w 2457930"/>
                <a:gd name="connsiteY23" fmla="*/ 381000 h 746125"/>
                <a:gd name="connsiteX24" fmla="*/ 536296 w 2457930"/>
                <a:gd name="connsiteY24" fmla="*/ 358775 h 746125"/>
                <a:gd name="connsiteX25" fmla="*/ 507721 w 2457930"/>
                <a:gd name="connsiteY25" fmla="*/ 517525 h 746125"/>
                <a:gd name="connsiteX26" fmla="*/ 250546 w 2457930"/>
                <a:gd name="connsiteY26" fmla="*/ 434975 h 746125"/>
                <a:gd name="connsiteX27" fmla="*/ 212446 w 2457930"/>
                <a:gd name="connsiteY27" fmla="*/ 304800 h 746125"/>
                <a:gd name="connsiteX28" fmla="*/ 101321 w 2457930"/>
                <a:gd name="connsiteY28" fmla="*/ 304800 h 746125"/>
                <a:gd name="connsiteX29" fmla="*/ 0 w 2457930"/>
                <a:gd name="connsiteY29" fmla="*/ 207790 h 746125"/>
                <a:gd name="connsiteX30" fmla="*/ 28296 w 2457930"/>
                <a:gd name="connsiteY30" fmla="*/ 142875 h 746125"/>
                <a:gd name="connsiteX31" fmla="*/ 164821 w 2457930"/>
                <a:gd name="connsiteY31" fmla="*/ 104775 h 746125"/>
                <a:gd name="connsiteX32" fmla="*/ 387071 w 2457930"/>
                <a:gd name="connsiteY32" fmla="*/ 50800 h 746125"/>
                <a:gd name="connsiteX33" fmla="*/ 609321 w 2457930"/>
                <a:gd name="connsiteY33" fmla="*/ 63500 h 746125"/>
                <a:gd name="connsiteX34" fmla="*/ 971271 w 2457930"/>
                <a:gd name="connsiteY34" fmla="*/ 47625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457930" h="746125">
                  <a:moveTo>
                    <a:pt x="1196696" y="0"/>
                  </a:moveTo>
                  <a:lnTo>
                    <a:pt x="1434821" y="25400"/>
                  </a:lnTo>
                  <a:lnTo>
                    <a:pt x="1561821" y="63500"/>
                  </a:lnTo>
                  <a:lnTo>
                    <a:pt x="1926946" y="111125"/>
                  </a:lnTo>
                  <a:lnTo>
                    <a:pt x="2130146" y="127000"/>
                  </a:lnTo>
                  <a:lnTo>
                    <a:pt x="2380971" y="228600"/>
                  </a:lnTo>
                  <a:lnTo>
                    <a:pt x="2453996" y="377825"/>
                  </a:lnTo>
                  <a:lnTo>
                    <a:pt x="2457930" y="403213"/>
                  </a:lnTo>
                  <a:lnTo>
                    <a:pt x="2447646" y="457200"/>
                  </a:lnTo>
                  <a:lnTo>
                    <a:pt x="2250796" y="523875"/>
                  </a:lnTo>
                  <a:lnTo>
                    <a:pt x="2111096" y="704850"/>
                  </a:lnTo>
                  <a:lnTo>
                    <a:pt x="2079346" y="733425"/>
                  </a:lnTo>
                  <a:lnTo>
                    <a:pt x="1961871" y="746125"/>
                  </a:lnTo>
                  <a:lnTo>
                    <a:pt x="1815821" y="692150"/>
                  </a:lnTo>
                  <a:lnTo>
                    <a:pt x="1650721" y="654050"/>
                  </a:lnTo>
                  <a:cubicBezTo>
                    <a:pt x="1650721" y="654050"/>
                    <a:pt x="1642192" y="652158"/>
                    <a:pt x="1638021" y="650875"/>
                  </a:cubicBezTo>
                  <a:cubicBezTo>
                    <a:pt x="1628425" y="647922"/>
                    <a:pt x="1618971" y="644525"/>
                    <a:pt x="1609446" y="641350"/>
                  </a:cubicBezTo>
                  <a:lnTo>
                    <a:pt x="1536421" y="523875"/>
                  </a:lnTo>
                  <a:lnTo>
                    <a:pt x="1320521" y="425450"/>
                  </a:lnTo>
                  <a:lnTo>
                    <a:pt x="1257021" y="469900"/>
                  </a:lnTo>
                  <a:lnTo>
                    <a:pt x="1206221" y="498475"/>
                  </a:lnTo>
                  <a:lnTo>
                    <a:pt x="1133196" y="473075"/>
                  </a:lnTo>
                  <a:lnTo>
                    <a:pt x="1012546" y="482600"/>
                  </a:lnTo>
                  <a:lnTo>
                    <a:pt x="907771" y="381000"/>
                  </a:lnTo>
                  <a:lnTo>
                    <a:pt x="536296" y="358775"/>
                  </a:lnTo>
                  <a:lnTo>
                    <a:pt x="507721" y="517525"/>
                  </a:lnTo>
                  <a:lnTo>
                    <a:pt x="250546" y="434975"/>
                  </a:lnTo>
                  <a:lnTo>
                    <a:pt x="212446" y="304800"/>
                  </a:lnTo>
                  <a:lnTo>
                    <a:pt x="101321" y="304800"/>
                  </a:lnTo>
                  <a:lnTo>
                    <a:pt x="0" y="207790"/>
                  </a:lnTo>
                  <a:lnTo>
                    <a:pt x="28296" y="142875"/>
                  </a:lnTo>
                  <a:lnTo>
                    <a:pt x="164821" y="104775"/>
                  </a:lnTo>
                  <a:lnTo>
                    <a:pt x="387071" y="50800"/>
                  </a:lnTo>
                  <a:lnTo>
                    <a:pt x="609321" y="63500"/>
                  </a:lnTo>
                  <a:lnTo>
                    <a:pt x="971271" y="47625"/>
                  </a:lnTo>
                  <a:close/>
                </a:path>
              </a:pathLst>
            </a:custGeom>
            <a:pattFill prst="lgConfetti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4E5B827D-2BC3-4184-8D1D-1F618635E9BC}"/>
                </a:ext>
              </a:extLst>
            </p:cNvPr>
            <p:cNvSpPr/>
            <p:nvPr/>
          </p:nvSpPr>
          <p:spPr>
            <a:xfrm>
              <a:off x="5022850" y="2759075"/>
              <a:ext cx="184150" cy="209550"/>
            </a:xfrm>
            <a:custGeom>
              <a:avLst/>
              <a:gdLst>
                <a:gd name="connsiteX0" fmla="*/ 76200 w 184150"/>
                <a:gd name="connsiteY0" fmla="*/ 0 h 209550"/>
                <a:gd name="connsiteX1" fmla="*/ 0 w 184150"/>
                <a:gd name="connsiteY1" fmla="*/ 76200 h 209550"/>
                <a:gd name="connsiteX2" fmla="*/ 25400 w 184150"/>
                <a:gd name="connsiteY2" fmla="*/ 92075 h 209550"/>
                <a:gd name="connsiteX3" fmla="*/ 120650 w 184150"/>
                <a:gd name="connsiteY3" fmla="*/ 161925 h 209550"/>
                <a:gd name="connsiteX4" fmla="*/ 171450 w 184150"/>
                <a:gd name="connsiteY4" fmla="*/ 209550 h 209550"/>
                <a:gd name="connsiteX5" fmla="*/ 184150 w 184150"/>
                <a:gd name="connsiteY5" fmla="*/ 168275 h 209550"/>
                <a:gd name="connsiteX6" fmla="*/ 76200 w 184150"/>
                <a:gd name="connsiteY6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50" h="209550">
                  <a:moveTo>
                    <a:pt x="76200" y="0"/>
                  </a:moveTo>
                  <a:lnTo>
                    <a:pt x="0" y="76200"/>
                  </a:lnTo>
                  <a:lnTo>
                    <a:pt x="25400" y="92075"/>
                  </a:lnTo>
                  <a:lnTo>
                    <a:pt x="120650" y="161925"/>
                  </a:lnTo>
                  <a:lnTo>
                    <a:pt x="171450" y="209550"/>
                  </a:lnTo>
                  <a:lnTo>
                    <a:pt x="184150" y="168275"/>
                  </a:lnTo>
                  <a:lnTo>
                    <a:pt x="76200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5318560B-FC0E-495A-B3E2-456C0DFC09EB}"/>
                </a:ext>
              </a:extLst>
            </p:cNvPr>
            <p:cNvSpPr/>
            <p:nvPr/>
          </p:nvSpPr>
          <p:spPr>
            <a:xfrm>
              <a:off x="4619625" y="2720975"/>
              <a:ext cx="371475" cy="146050"/>
            </a:xfrm>
            <a:custGeom>
              <a:avLst/>
              <a:gdLst>
                <a:gd name="connsiteX0" fmla="*/ 371475 w 371475"/>
                <a:gd name="connsiteY0" fmla="*/ 0 h 146050"/>
                <a:gd name="connsiteX1" fmla="*/ 327025 w 371475"/>
                <a:gd name="connsiteY1" fmla="*/ 76200 h 146050"/>
                <a:gd name="connsiteX2" fmla="*/ 292100 w 371475"/>
                <a:gd name="connsiteY2" fmla="*/ 95250 h 146050"/>
                <a:gd name="connsiteX3" fmla="*/ 266700 w 371475"/>
                <a:gd name="connsiteY3" fmla="*/ 146050 h 146050"/>
                <a:gd name="connsiteX4" fmla="*/ 222250 w 371475"/>
                <a:gd name="connsiteY4" fmla="*/ 142875 h 146050"/>
                <a:gd name="connsiteX5" fmla="*/ 177800 w 371475"/>
                <a:gd name="connsiteY5" fmla="*/ 107950 h 146050"/>
                <a:gd name="connsiteX6" fmla="*/ 0 w 371475"/>
                <a:gd name="connsiteY6" fmla="*/ 79375 h 146050"/>
                <a:gd name="connsiteX7" fmla="*/ 136525 w 371475"/>
                <a:gd name="connsiteY7" fmla="*/ 57150 h 146050"/>
                <a:gd name="connsiteX8" fmla="*/ 139700 w 371475"/>
                <a:gd name="connsiteY8" fmla="*/ 28575 h 146050"/>
                <a:gd name="connsiteX9" fmla="*/ 206375 w 371475"/>
                <a:gd name="connsiteY9" fmla="*/ 34925 h 146050"/>
                <a:gd name="connsiteX10" fmla="*/ 228600 w 371475"/>
                <a:gd name="connsiteY10" fmla="*/ 19050 h 146050"/>
                <a:gd name="connsiteX11" fmla="*/ 292100 w 371475"/>
                <a:gd name="connsiteY11" fmla="*/ 31750 h 146050"/>
                <a:gd name="connsiteX12" fmla="*/ 371475 w 371475"/>
                <a:gd name="connsiteY12" fmla="*/ 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1475" h="146050">
                  <a:moveTo>
                    <a:pt x="371475" y="0"/>
                  </a:moveTo>
                  <a:lnTo>
                    <a:pt x="327025" y="76200"/>
                  </a:lnTo>
                  <a:lnTo>
                    <a:pt x="292100" y="95250"/>
                  </a:lnTo>
                  <a:lnTo>
                    <a:pt x="266700" y="146050"/>
                  </a:lnTo>
                  <a:lnTo>
                    <a:pt x="222250" y="142875"/>
                  </a:lnTo>
                  <a:lnTo>
                    <a:pt x="177800" y="107950"/>
                  </a:lnTo>
                  <a:lnTo>
                    <a:pt x="0" y="79375"/>
                  </a:lnTo>
                  <a:lnTo>
                    <a:pt x="136525" y="57150"/>
                  </a:lnTo>
                  <a:lnTo>
                    <a:pt x="139700" y="28575"/>
                  </a:lnTo>
                  <a:lnTo>
                    <a:pt x="206375" y="34925"/>
                  </a:lnTo>
                  <a:lnTo>
                    <a:pt x="228600" y="19050"/>
                  </a:lnTo>
                  <a:lnTo>
                    <a:pt x="292100" y="31750"/>
                  </a:lnTo>
                  <a:lnTo>
                    <a:pt x="371475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08FEAE51-AE69-428F-95A3-8726ECEF5F67}"/>
                </a:ext>
              </a:extLst>
            </p:cNvPr>
            <p:cNvSpPr/>
            <p:nvPr/>
          </p:nvSpPr>
          <p:spPr>
            <a:xfrm>
              <a:off x="5311775" y="3922506"/>
              <a:ext cx="596900" cy="244887"/>
            </a:xfrm>
            <a:custGeom>
              <a:avLst/>
              <a:gdLst>
                <a:gd name="connsiteX0" fmla="*/ 508197 w 596900"/>
                <a:gd name="connsiteY0" fmla="*/ 0 h 244887"/>
                <a:gd name="connsiteX1" fmla="*/ 542925 w 596900"/>
                <a:gd name="connsiteY1" fmla="*/ 72349 h 244887"/>
                <a:gd name="connsiteX2" fmla="*/ 596900 w 596900"/>
                <a:gd name="connsiteY2" fmla="*/ 205699 h 244887"/>
                <a:gd name="connsiteX3" fmla="*/ 374650 w 596900"/>
                <a:gd name="connsiteY3" fmla="*/ 218399 h 244887"/>
                <a:gd name="connsiteX4" fmla="*/ 314325 w 596900"/>
                <a:gd name="connsiteY4" fmla="*/ 215224 h 244887"/>
                <a:gd name="connsiteX5" fmla="*/ 123825 w 596900"/>
                <a:gd name="connsiteY5" fmla="*/ 183474 h 244887"/>
                <a:gd name="connsiteX6" fmla="*/ 17942 w 596900"/>
                <a:gd name="connsiteY6" fmla="*/ 244887 h 244887"/>
                <a:gd name="connsiteX7" fmla="*/ 0 w 596900"/>
                <a:gd name="connsiteY7" fmla="*/ 167599 h 244887"/>
                <a:gd name="connsiteX8" fmla="*/ 88900 w 596900"/>
                <a:gd name="connsiteY8" fmla="*/ 53299 h 244887"/>
                <a:gd name="connsiteX9" fmla="*/ 330200 w 596900"/>
                <a:gd name="connsiteY9" fmla="*/ 2499 h 244887"/>
                <a:gd name="connsiteX10" fmla="*/ 476250 w 596900"/>
                <a:gd name="connsiteY10" fmla="*/ 40599 h 244887"/>
                <a:gd name="connsiteX11" fmla="*/ 508197 w 596900"/>
                <a:gd name="connsiteY11" fmla="*/ 0 h 24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6900" h="244887">
                  <a:moveTo>
                    <a:pt x="508197" y="0"/>
                  </a:moveTo>
                  <a:lnTo>
                    <a:pt x="542925" y="72349"/>
                  </a:lnTo>
                  <a:lnTo>
                    <a:pt x="596900" y="205699"/>
                  </a:lnTo>
                  <a:lnTo>
                    <a:pt x="374650" y="218399"/>
                  </a:lnTo>
                  <a:lnTo>
                    <a:pt x="314325" y="215224"/>
                  </a:lnTo>
                  <a:lnTo>
                    <a:pt x="123825" y="183474"/>
                  </a:lnTo>
                  <a:lnTo>
                    <a:pt x="17942" y="244887"/>
                  </a:lnTo>
                  <a:lnTo>
                    <a:pt x="0" y="167599"/>
                  </a:lnTo>
                  <a:lnTo>
                    <a:pt x="88900" y="53299"/>
                  </a:lnTo>
                  <a:lnTo>
                    <a:pt x="330200" y="2499"/>
                  </a:lnTo>
                  <a:lnTo>
                    <a:pt x="476250" y="40599"/>
                  </a:lnTo>
                  <a:lnTo>
                    <a:pt x="508197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6E0ABDBC-7F0B-43E8-A18D-80D357879FED}"/>
                </a:ext>
              </a:extLst>
            </p:cNvPr>
            <p:cNvSpPr/>
            <p:nvPr/>
          </p:nvSpPr>
          <p:spPr>
            <a:xfrm>
              <a:off x="4943972" y="4068505"/>
              <a:ext cx="240803" cy="108402"/>
            </a:xfrm>
            <a:custGeom>
              <a:avLst/>
              <a:gdLst>
                <a:gd name="connsiteX0" fmla="*/ 0 w 240803"/>
                <a:gd name="connsiteY0" fmla="*/ 0 h 108402"/>
                <a:gd name="connsiteX1" fmla="*/ 224928 w 240803"/>
                <a:gd name="connsiteY1" fmla="*/ 15249 h 108402"/>
                <a:gd name="connsiteX2" fmla="*/ 240803 w 240803"/>
                <a:gd name="connsiteY2" fmla="*/ 46999 h 108402"/>
                <a:gd name="connsiteX3" fmla="*/ 221505 w 240803"/>
                <a:gd name="connsiteY3" fmla="*/ 108402 h 108402"/>
                <a:gd name="connsiteX4" fmla="*/ 82053 w 240803"/>
                <a:gd name="connsiteY4" fmla="*/ 81924 h 108402"/>
                <a:gd name="connsiteX5" fmla="*/ 21728 w 240803"/>
                <a:gd name="connsiteY5" fmla="*/ 31124 h 108402"/>
                <a:gd name="connsiteX6" fmla="*/ 0 w 240803"/>
                <a:gd name="connsiteY6" fmla="*/ 0 h 108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803" h="108402">
                  <a:moveTo>
                    <a:pt x="0" y="0"/>
                  </a:moveTo>
                  <a:lnTo>
                    <a:pt x="224928" y="15249"/>
                  </a:lnTo>
                  <a:lnTo>
                    <a:pt x="240803" y="46999"/>
                  </a:lnTo>
                  <a:lnTo>
                    <a:pt x="221505" y="108402"/>
                  </a:lnTo>
                  <a:lnTo>
                    <a:pt x="82053" y="81924"/>
                  </a:lnTo>
                  <a:lnTo>
                    <a:pt x="21728" y="31124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867699DB-2FEB-46D6-A95E-7836A19AF76A}"/>
                </a:ext>
              </a:extLst>
            </p:cNvPr>
            <p:cNvSpPr/>
            <p:nvPr/>
          </p:nvSpPr>
          <p:spPr>
            <a:xfrm>
              <a:off x="4233185" y="3190875"/>
              <a:ext cx="459465" cy="527050"/>
            </a:xfrm>
            <a:custGeom>
              <a:avLst/>
              <a:gdLst>
                <a:gd name="connsiteX0" fmla="*/ 410253 w 459465"/>
                <a:gd name="connsiteY0" fmla="*/ 0 h 527050"/>
                <a:gd name="connsiteX1" fmla="*/ 420468 w 459465"/>
                <a:gd name="connsiteY1" fmla="*/ 4378 h 527050"/>
                <a:gd name="connsiteX2" fmla="*/ 424540 w 459465"/>
                <a:gd name="connsiteY2" fmla="*/ 12700 h 527050"/>
                <a:gd name="connsiteX3" fmla="*/ 459465 w 459465"/>
                <a:gd name="connsiteY3" fmla="*/ 238125 h 527050"/>
                <a:gd name="connsiteX4" fmla="*/ 418190 w 459465"/>
                <a:gd name="connsiteY4" fmla="*/ 374650 h 527050"/>
                <a:gd name="connsiteX5" fmla="*/ 367390 w 459465"/>
                <a:gd name="connsiteY5" fmla="*/ 460375 h 527050"/>
                <a:gd name="connsiteX6" fmla="*/ 135615 w 459465"/>
                <a:gd name="connsiteY6" fmla="*/ 527050 h 527050"/>
                <a:gd name="connsiteX7" fmla="*/ 0 w 459465"/>
                <a:gd name="connsiteY7" fmla="*/ 505475 h 527050"/>
                <a:gd name="connsiteX8" fmla="*/ 41159 w 459465"/>
                <a:gd name="connsiteY8" fmla="*/ 442913 h 527050"/>
                <a:gd name="connsiteX9" fmla="*/ 91165 w 459465"/>
                <a:gd name="connsiteY9" fmla="*/ 345281 h 527050"/>
                <a:gd name="connsiteX10" fmla="*/ 3059 w 459465"/>
                <a:gd name="connsiteY10" fmla="*/ 326231 h 527050"/>
                <a:gd name="connsiteX11" fmla="*/ 55446 w 459465"/>
                <a:gd name="connsiteY11" fmla="*/ 180975 h 527050"/>
                <a:gd name="connsiteX12" fmla="*/ 245946 w 459465"/>
                <a:gd name="connsiteY12" fmla="*/ 104775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9465" h="527050">
                  <a:moveTo>
                    <a:pt x="410253" y="0"/>
                  </a:moveTo>
                  <a:lnTo>
                    <a:pt x="420468" y="4378"/>
                  </a:lnTo>
                  <a:lnTo>
                    <a:pt x="424540" y="12700"/>
                  </a:lnTo>
                  <a:lnTo>
                    <a:pt x="459465" y="238125"/>
                  </a:lnTo>
                  <a:lnTo>
                    <a:pt x="418190" y="374650"/>
                  </a:lnTo>
                  <a:lnTo>
                    <a:pt x="367390" y="460375"/>
                  </a:lnTo>
                  <a:lnTo>
                    <a:pt x="135615" y="527050"/>
                  </a:lnTo>
                  <a:lnTo>
                    <a:pt x="0" y="505475"/>
                  </a:lnTo>
                  <a:lnTo>
                    <a:pt x="41159" y="442913"/>
                  </a:lnTo>
                  <a:lnTo>
                    <a:pt x="91165" y="345281"/>
                  </a:lnTo>
                  <a:lnTo>
                    <a:pt x="3059" y="326231"/>
                  </a:lnTo>
                  <a:lnTo>
                    <a:pt x="55446" y="180975"/>
                  </a:lnTo>
                  <a:lnTo>
                    <a:pt x="245946" y="104775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0EA969B3-1BB9-4E76-8CE9-5F2A7C50B595}"/>
                </a:ext>
              </a:extLst>
            </p:cNvPr>
            <p:cNvSpPr/>
            <p:nvPr/>
          </p:nvSpPr>
          <p:spPr>
            <a:xfrm>
              <a:off x="2316251" y="3491310"/>
              <a:ext cx="1988343" cy="209905"/>
            </a:xfrm>
            <a:custGeom>
              <a:avLst/>
              <a:gdLst>
                <a:gd name="connsiteX0" fmla="*/ 1019175 w 1988343"/>
                <a:gd name="connsiteY0" fmla="*/ 0 h 209905"/>
                <a:gd name="connsiteX1" fmla="*/ 1169193 w 1988343"/>
                <a:gd name="connsiteY1" fmla="*/ 40481 h 209905"/>
                <a:gd name="connsiteX2" fmla="*/ 1345406 w 1988343"/>
                <a:gd name="connsiteY2" fmla="*/ 111919 h 209905"/>
                <a:gd name="connsiteX3" fmla="*/ 1516856 w 1988343"/>
                <a:gd name="connsiteY3" fmla="*/ 114300 h 209905"/>
                <a:gd name="connsiteX4" fmla="*/ 1545431 w 1988343"/>
                <a:gd name="connsiteY4" fmla="*/ 111919 h 209905"/>
                <a:gd name="connsiteX5" fmla="*/ 1559718 w 1988343"/>
                <a:gd name="connsiteY5" fmla="*/ 109537 h 209905"/>
                <a:gd name="connsiteX6" fmla="*/ 1724025 w 1988343"/>
                <a:gd name="connsiteY6" fmla="*/ 107156 h 209905"/>
                <a:gd name="connsiteX7" fmla="*/ 1866900 w 1988343"/>
                <a:gd name="connsiteY7" fmla="*/ 154781 h 209905"/>
                <a:gd name="connsiteX8" fmla="*/ 1988343 w 1988343"/>
                <a:gd name="connsiteY8" fmla="*/ 195262 h 209905"/>
                <a:gd name="connsiteX9" fmla="*/ 1947511 w 1988343"/>
                <a:gd name="connsiteY9" fmla="*/ 209905 h 209905"/>
                <a:gd name="connsiteX10" fmla="*/ 1912849 w 1988343"/>
                <a:gd name="connsiteY10" fmla="*/ 204390 h 209905"/>
                <a:gd name="connsiteX11" fmla="*/ 1760449 w 1988343"/>
                <a:gd name="connsiteY11" fmla="*/ 204390 h 209905"/>
                <a:gd name="connsiteX12" fmla="*/ 1703299 w 1988343"/>
                <a:gd name="connsiteY12" fmla="*/ 201215 h 209905"/>
                <a:gd name="connsiteX13" fmla="*/ 1277849 w 1988343"/>
                <a:gd name="connsiteY13" fmla="*/ 204390 h 209905"/>
                <a:gd name="connsiteX14" fmla="*/ 1004799 w 1988343"/>
                <a:gd name="connsiteY14" fmla="*/ 198040 h 209905"/>
                <a:gd name="connsiteX15" fmla="*/ 919074 w 1988343"/>
                <a:gd name="connsiteY15" fmla="*/ 194865 h 209905"/>
                <a:gd name="connsiteX16" fmla="*/ 861924 w 1988343"/>
                <a:gd name="connsiteY16" fmla="*/ 191690 h 209905"/>
                <a:gd name="connsiteX17" fmla="*/ 665074 w 1988343"/>
                <a:gd name="connsiteY17" fmla="*/ 175815 h 209905"/>
                <a:gd name="connsiteX18" fmla="*/ 563474 w 1988343"/>
                <a:gd name="connsiteY18" fmla="*/ 156765 h 209905"/>
                <a:gd name="connsiteX19" fmla="*/ 50097 w 1988343"/>
                <a:gd name="connsiteY19" fmla="*/ 110588 h 209905"/>
                <a:gd name="connsiteX20" fmla="*/ 0 w 1988343"/>
                <a:gd name="connsiteY20" fmla="*/ 45244 h 209905"/>
                <a:gd name="connsiteX21" fmla="*/ 54768 w 1988343"/>
                <a:gd name="connsiteY21" fmla="*/ 54769 h 209905"/>
                <a:gd name="connsiteX22" fmla="*/ 464343 w 1988343"/>
                <a:gd name="connsiteY22" fmla="*/ 90487 h 209905"/>
                <a:gd name="connsiteX23" fmla="*/ 619125 w 1988343"/>
                <a:gd name="connsiteY23" fmla="*/ 54769 h 209905"/>
                <a:gd name="connsiteX24" fmla="*/ 714375 w 1988343"/>
                <a:gd name="connsiteY24" fmla="*/ 30956 h 209905"/>
                <a:gd name="connsiteX25" fmla="*/ 840581 w 1988343"/>
                <a:gd name="connsiteY25" fmla="*/ 64294 h 209905"/>
                <a:gd name="connsiteX26" fmla="*/ 876300 w 1988343"/>
                <a:gd name="connsiteY26" fmla="*/ 71437 h 209905"/>
                <a:gd name="connsiteX27" fmla="*/ 888206 w 1988343"/>
                <a:gd name="connsiteY27" fmla="*/ 73819 h 209905"/>
                <a:gd name="connsiteX28" fmla="*/ 983456 w 1988343"/>
                <a:gd name="connsiteY28" fmla="*/ 90487 h 209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8343" h="209905">
                  <a:moveTo>
                    <a:pt x="1019175" y="0"/>
                  </a:moveTo>
                  <a:lnTo>
                    <a:pt x="1169193" y="40481"/>
                  </a:lnTo>
                  <a:lnTo>
                    <a:pt x="1345406" y="111919"/>
                  </a:lnTo>
                  <a:lnTo>
                    <a:pt x="1516856" y="114300"/>
                  </a:lnTo>
                  <a:cubicBezTo>
                    <a:pt x="1526381" y="113506"/>
                    <a:pt x="1535931" y="112975"/>
                    <a:pt x="1545431" y="111919"/>
                  </a:cubicBezTo>
                  <a:cubicBezTo>
                    <a:pt x="1550230" y="111386"/>
                    <a:pt x="1559718" y="109537"/>
                    <a:pt x="1559718" y="109537"/>
                  </a:cubicBezTo>
                  <a:lnTo>
                    <a:pt x="1724025" y="107156"/>
                  </a:lnTo>
                  <a:lnTo>
                    <a:pt x="1866900" y="154781"/>
                  </a:lnTo>
                  <a:lnTo>
                    <a:pt x="1988343" y="195262"/>
                  </a:lnTo>
                  <a:lnTo>
                    <a:pt x="1947511" y="209905"/>
                  </a:lnTo>
                  <a:lnTo>
                    <a:pt x="1912849" y="204390"/>
                  </a:lnTo>
                  <a:lnTo>
                    <a:pt x="1760449" y="204390"/>
                  </a:lnTo>
                  <a:cubicBezTo>
                    <a:pt x="1732895" y="204390"/>
                    <a:pt x="1751972" y="204692"/>
                    <a:pt x="1703299" y="201215"/>
                  </a:cubicBezTo>
                  <a:lnTo>
                    <a:pt x="1277849" y="204390"/>
                  </a:lnTo>
                  <a:lnTo>
                    <a:pt x="1004799" y="198040"/>
                  </a:lnTo>
                  <a:lnTo>
                    <a:pt x="919074" y="194865"/>
                  </a:lnTo>
                  <a:cubicBezTo>
                    <a:pt x="885159" y="194865"/>
                    <a:pt x="904227" y="195536"/>
                    <a:pt x="861924" y="191690"/>
                  </a:cubicBezTo>
                  <a:lnTo>
                    <a:pt x="665074" y="175815"/>
                  </a:lnTo>
                  <a:lnTo>
                    <a:pt x="563474" y="156765"/>
                  </a:lnTo>
                  <a:lnTo>
                    <a:pt x="50097" y="110588"/>
                  </a:lnTo>
                  <a:lnTo>
                    <a:pt x="0" y="45244"/>
                  </a:lnTo>
                  <a:lnTo>
                    <a:pt x="54768" y="54769"/>
                  </a:lnTo>
                  <a:lnTo>
                    <a:pt x="464343" y="90487"/>
                  </a:lnTo>
                  <a:lnTo>
                    <a:pt x="619125" y="54769"/>
                  </a:lnTo>
                  <a:lnTo>
                    <a:pt x="714375" y="30956"/>
                  </a:lnTo>
                  <a:lnTo>
                    <a:pt x="840581" y="64294"/>
                  </a:lnTo>
                  <a:lnTo>
                    <a:pt x="876300" y="71437"/>
                  </a:lnTo>
                  <a:lnTo>
                    <a:pt x="888206" y="73819"/>
                  </a:lnTo>
                  <a:lnTo>
                    <a:pt x="983456" y="90487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4F67F273-D017-4EA0-9EC6-88B9A6AD5BAE}"/>
                </a:ext>
              </a:extLst>
            </p:cNvPr>
            <p:cNvSpPr/>
            <p:nvPr/>
          </p:nvSpPr>
          <p:spPr>
            <a:xfrm>
              <a:off x="2098675" y="3010334"/>
              <a:ext cx="384732" cy="600004"/>
            </a:xfrm>
            <a:custGeom>
              <a:avLst/>
              <a:gdLst>
                <a:gd name="connsiteX0" fmla="*/ 114259 w 384732"/>
                <a:gd name="connsiteY0" fmla="*/ 0 h 600004"/>
                <a:gd name="connsiteX1" fmla="*/ 342106 w 384732"/>
                <a:gd name="connsiteY1" fmla="*/ 78440 h 600004"/>
                <a:gd name="connsiteX2" fmla="*/ 365919 w 384732"/>
                <a:gd name="connsiteY2" fmla="*/ 342758 h 600004"/>
                <a:gd name="connsiteX3" fmla="*/ 330200 w 384732"/>
                <a:gd name="connsiteY3" fmla="*/ 418958 h 600004"/>
                <a:gd name="connsiteX4" fmla="*/ 384732 w 384732"/>
                <a:gd name="connsiteY4" fmla="*/ 600004 h 600004"/>
                <a:gd name="connsiteX5" fmla="*/ 180975 w 384732"/>
                <a:gd name="connsiteY5" fmla="*/ 581677 h 600004"/>
                <a:gd name="connsiteX6" fmla="*/ 133350 w 384732"/>
                <a:gd name="connsiteY6" fmla="*/ 518177 h 600004"/>
                <a:gd name="connsiteX7" fmla="*/ 98425 w 384732"/>
                <a:gd name="connsiteY7" fmla="*/ 470552 h 600004"/>
                <a:gd name="connsiteX8" fmla="*/ 0 w 384732"/>
                <a:gd name="connsiteY8" fmla="*/ 292752 h 600004"/>
                <a:gd name="connsiteX9" fmla="*/ 79375 w 384732"/>
                <a:gd name="connsiteY9" fmla="*/ 80027 h 60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732" h="600004">
                  <a:moveTo>
                    <a:pt x="114259" y="0"/>
                  </a:moveTo>
                  <a:lnTo>
                    <a:pt x="342106" y="78440"/>
                  </a:lnTo>
                  <a:lnTo>
                    <a:pt x="365919" y="342758"/>
                  </a:lnTo>
                  <a:lnTo>
                    <a:pt x="330200" y="418958"/>
                  </a:lnTo>
                  <a:lnTo>
                    <a:pt x="384732" y="600004"/>
                  </a:lnTo>
                  <a:lnTo>
                    <a:pt x="180975" y="581677"/>
                  </a:lnTo>
                  <a:lnTo>
                    <a:pt x="133350" y="518177"/>
                  </a:lnTo>
                  <a:lnTo>
                    <a:pt x="98425" y="470552"/>
                  </a:lnTo>
                  <a:lnTo>
                    <a:pt x="0" y="292752"/>
                  </a:lnTo>
                  <a:lnTo>
                    <a:pt x="79375" y="80027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45048C20-D2C6-4757-93A7-E430FB8F5EFC}"/>
                </a:ext>
              </a:extLst>
            </p:cNvPr>
            <p:cNvSpPr/>
            <p:nvPr/>
          </p:nvSpPr>
          <p:spPr>
            <a:xfrm>
              <a:off x="4749800" y="3652734"/>
              <a:ext cx="674688" cy="212931"/>
            </a:xfrm>
            <a:custGeom>
              <a:avLst/>
              <a:gdLst>
                <a:gd name="connsiteX0" fmla="*/ 217488 w 674688"/>
                <a:gd name="connsiteY0" fmla="*/ 0 h 212931"/>
                <a:gd name="connsiteX1" fmla="*/ 312738 w 674688"/>
                <a:gd name="connsiteY1" fmla="*/ 23812 h 212931"/>
                <a:gd name="connsiteX2" fmla="*/ 469900 w 674688"/>
                <a:gd name="connsiteY2" fmla="*/ 57150 h 212931"/>
                <a:gd name="connsiteX3" fmla="*/ 508000 w 674688"/>
                <a:gd name="connsiteY3" fmla="*/ 123825 h 212931"/>
                <a:gd name="connsiteX4" fmla="*/ 674688 w 674688"/>
                <a:gd name="connsiteY4" fmla="*/ 195262 h 212931"/>
                <a:gd name="connsiteX5" fmla="*/ 672085 w 674688"/>
                <a:gd name="connsiteY5" fmla="*/ 198453 h 212931"/>
                <a:gd name="connsiteX6" fmla="*/ 568325 w 674688"/>
                <a:gd name="connsiteY6" fmla="*/ 212931 h 212931"/>
                <a:gd name="connsiteX7" fmla="*/ 460375 w 674688"/>
                <a:gd name="connsiteY7" fmla="*/ 203406 h 212931"/>
                <a:gd name="connsiteX8" fmla="*/ 425450 w 674688"/>
                <a:gd name="connsiteY8" fmla="*/ 190706 h 212931"/>
                <a:gd name="connsiteX9" fmla="*/ 250825 w 674688"/>
                <a:gd name="connsiteY9" fmla="*/ 190706 h 212931"/>
                <a:gd name="connsiteX10" fmla="*/ 111125 w 674688"/>
                <a:gd name="connsiteY10" fmla="*/ 209756 h 212931"/>
                <a:gd name="connsiteX11" fmla="*/ 0 w 674688"/>
                <a:gd name="connsiteY11" fmla="*/ 98631 h 212931"/>
                <a:gd name="connsiteX12" fmla="*/ 1436 w 674688"/>
                <a:gd name="connsiteY12" fmla="*/ 8151 h 212931"/>
                <a:gd name="connsiteX13" fmla="*/ 41275 w 674688"/>
                <a:gd name="connsiteY13" fmla="*/ 9525 h 21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4688" h="212931">
                  <a:moveTo>
                    <a:pt x="217488" y="0"/>
                  </a:moveTo>
                  <a:lnTo>
                    <a:pt x="312738" y="23812"/>
                  </a:lnTo>
                  <a:lnTo>
                    <a:pt x="469900" y="57150"/>
                  </a:lnTo>
                  <a:lnTo>
                    <a:pt x="508000" y="123825"/>
                  </a:lnTo>
                  <a:lnTo>
                    <a:pt x="674688" y="195262"/>
                  </a:lnTo>
                  <a:lnTo>
                    <a:pt x="672085" y="198453"/>
                  </a:lnTo>
                  <a:lnTo>
                    <a:pt x="568325" y="212931"/>
                  </a:lnTo>
                  <a:lnTo>
                    <a:pt x="460375" y="203406"/>
                  </a:lnTo>
                  <a:lnTo>
                    <a:pt x="425450" y="190706"/>
                  </a:lnTo>
                  <a:lnTo>
                    <a:pt x="250825" y="190706"/>
                  </a:lnTo>
                  <a:lnTo>
                    <a:pt x="111125" y="209756"/>
                  </a:lnTo>
                  <a:lnTo>
                    <a:pt x="0" y="98631"/>
                  </a:lnTo>
                  <a:lnTo>
                    <a:pt x="1436" y="8151"/>
                  </a:lnTo>
                  <a:lnTo>
                    <a:pt x="41275" y="9525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CFAA8FA4-694B-47F4-8823-62F873188CC3}"/>
                </a:ext>
              </a:extLst>
            </p:cNvPr>
            <p:cNvSpPr/>
            <p:nvPr/>
          </p:nvSpPr>
          <p:spPr>
            <a:xfrm>
              <a:off x="3521075" y="3727450"/>
              <a:ext cx="1482725" cy="454025"/>
            </a:xfrm>
            <a:custGeom>
              <a:avLst/>
              <a:gdLst>
                <a:gd name="connsiteX0" fmla="*/ 41275 w 1482725"/>
                <a:gd name="connsiteY0" fmla="*/ 19050 h 454025"/>
                <a:gd name="connsiteX1" fmla="*/ 168275 w 1482725"/>
                <a:gd name="connsiteY1" fmla="*/ 0 h 454025"/>
                <a:gd name="connsiteX2" fmla="*/ 450850 w 1482725"/>
                <a:gd name="connsiteY2" fmla="*/ 0 h 454025"/>
                <a:gd name="connsiteX3" fmla="*/ 501650 w 1482725"/>
                <a:gd name="connsiteY3" fmla="*/ 3175 h 454025"/>
                <a:gd name="connsiteX4" fmla="*/ 600075 w 1482725"/>
                <a:gd name="connsiteY4" fmla="*/ 0 h 454025"/>
                <a:gd name="connsiteX5" fmla="*/ 638175 w 1482725"/>
                <a:gd name="connsiteY5" fmla="*/ 0 h 454025"/>
                <a:gd name="connsiteX6" fmla="*/ 796925 w 1482725"/>
                <a:gd name="connsiteY6" fmla="*/ 15875 h 454025"/>
                <a:gd name="connsiteX7" fmla="*/ 1117600 w 1482725"/>
                <a:gd name="connsiteY7" fmla="*/ 15875 h 454025"/>
                <a:gd name="connsiteX8" fmla="*/ 1238250 w 1482725"/>
                <a:gd name="connsiteY8" fmla="*/ 22225 h 454025"/>
                <a:gd name="connsiteX9" fmla="*/ 1336675 w 1482725"/>
                <a:gd name="connsiteY9" fmla="*/ 34925 h 454025"/>
                <a:gd name="connsiteX10" fmla="*/ 1482725 w 1482725"/>
                <a:gd name="connsiteY10" fmla="*/ 269875 h 454025"/>
                <a:gd name="connsiteX11" fmla="*/ 1482725 w 1482725"/>
                <a:gd name="connsiteY11" fmla="*/ 323850 h 454025"/>
                <a:gd name="connsiteX12" fmla="*/ 1308100 w 1482725"/>
                <a:gd name="connsiteY12" fmla="*/ 377825 h 454025"/>
                <a:gd name="connsiteX13" fmla="*/ 1092200 w 1482725"/>
                <a:gd name="connsiteY13" fmla="*/ 396875 h 454025"/>
                <a:gd name="connsiteX14" fmla="*/ 895350 w 1482725"/>
                <a:gd name="connsiteY14" fmla="*/ 447675 h 454025"/>
                <a:gd name="connsiteX15" fmla="*/ 339725 w 1482725"/>
                <a:gd name="connsiteY15" fmla="*/ 454025 h 454025"/>
                <a:gd name="connsiteX16" fmla="*/ 190500 w 1482725"/>
                <a:gd name="connsiteY16" fmla="*/ 450850 h 454025"/>
                <a:gd name="connsiteX17" fmla="*/ 98425 w 1482725"/>
                <a:gd name="connsiteY17" fmla="*/ 422275 h 454025"/>
                <a:gd name="connsiteX18" fmla="*/ 0 w 1482725"/>
                <a:gd name="connsiteY18" fmla="*/ 260350 h 454025"/>
                <a:gd name="connsiteX19" fmla="*/ 41275 w 1482725"/>
                <a:gd name="connsiteY19" fmla="*/ 19050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82725" h="454025">
                  <a:moveTo>
                    <a:pt x="41275" y="19050"/>
                  </a:moveTo>
                  <a:lnTo>
                    <a:pt x="168275" y="0"/>
                  </a:lnTo>
                  <a:lnTo>
                    <a:pt x="450850" y="0"/>
                  </a:lnTo>
                  <a:lnTo>
                    <a:pt x="501650" y="3175"/>
                  </a:lnTo>
                  <a:lnTo>
                    <a:pt x="600075" y="0"/>
                  </a:lnTo>
                  <a:lnTo>
                    <a:pt x="638175" y="0"/>
                  </a:lnTo>
                  <a:lnTo>
                    <a:pt x="796925" y="15875"/>
                  </a:lnTo>
                  <a:lnTo>
                    <a:pt x="1117600" y="15875"/>
                  </a:lnTo>
                  <a:lnTo>
                    <a:pt x="1238250" y="22225"/>
                  </a:lnTo>
                  <a:lnTo>
                    <a:pt x="1336675" y="34925"/>
                  </a:lnTo>
                  <a:lnTo>
                    <a:pt x="1482725" y="269875"/>
                  </a:lnTo>
                  <a:lnTo>
                    <a:pt x="1482725" y="323850"/>
                  </a:lnTo>
                  <a:lnTo>
                    <a:pt x="1308100" y="377825"/>
                  </a:lnTo>
                  <a:lnTo>
                    <a:pt x="1092200" y="396875"/>
                  </a:lnTo>
                  <a:lnTo>
                    <a:pt x="895350" y="447675"/>
                  </a:lnTo>
                  <a:lnTo>
                    <a:pt x="339725" y="454025"/>
                  </a:lnTo>
                  <a:lnTo>
                    <a:pt x="190500" y="450850"/>
                  </a:lnTo>
                  <a:lnTo>
                    <a:pt x="98425" y="422275"/>
                  </a:lnTo>
                  <a:lnTo>
                    <a:pt x="0" y="260350"/>
                  </a:lnTo>
                  <a:lnTo>
                    <a:pt x="41275" y="1905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D330E3AE-15AB-46CF-ADCB-5256851B56CE}"/>
                </a:ext>
              </a:extLst>
            </p:cNvPr>
            <p:cNvSpPr/>
            <p:nvPr/>
          </p:nvSpPr>
          <p:spPr>
            <a:xfrm>
              <a:off x="3521075" y="3726656"/>
              <a:ext cx="342155" cy="454025"/>
            </a:xfrm>
            <a:custGeom>
              <a:avLst/>
              <a:gdLst>
                <a:gd name="connsiteX0" fmla="*/ 168275 w 342155"/>
                <a:gd name="connsiteY0" fmla="*/ 0 h 454025"/>
                <a:gd name="connsiteX1" fmla="*/ 331930 w 342155"/>
                <a:gd name="connsiteY1" fmla="*/ 0 h 454025"/>
                <a:gd name="connsiteX2" fmla="*/ 231775 w 342155"/>
                <a:gd name="connsiteY2" fmla="*/ 180768 h 454025"/>
                <a:gd name="connsiteX3" fmla="*/ 295275 w 342155"/>
                <a:gd name="connsiteY3" fmla="*/ 371268 h 454025"/>
                <a:gd name="connsiteX4" fmla="*/ 342155 w 342155"/>
                <a:gd name="connsiteY4" fmla="*/ 453997 h 454025"/>
                <a:gd name="connsiteX5" fmla="*/ 339725 w 342155"/>
                <a:gd name="connsiteY5" fmla="*/ 454025 h 454025"/>
                <a:gd name="connsiteX6" fmla="*/ 190500 w 342155"/>
                <a:gd name="connsiteY6" fmla="*/ 450850 h 454025"/>
                <a:gd name="connsiteX7" fmla="*/ 98425 w 342155"/>
                <a:gd name="connsiteY7" fmla="*/ 422275 h 454025"/>
                <a:gd name="connsiteX8" fmla="*/ 0 w 342155"/>
                <a:gd name="connsiteY8" fmla="*/ 260350 h 454025"/>
                <a:gd name="connsiteX9" fmla="*/ 36695 w 342155"/>
                <a:gd name="connsiteY9" fmla="*/ 45829 h 454025"/>
                <a:gd name="connsiteX10" fmla="*/ 45301 w 342155"/>
                <a:gd name="connsiteY10" fmla="*/ 18446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2155" h="454025">
                  <a:moveTo>
                    <a:pt x="168275" y="0"/>
                  </a:moveTo>
                  <a:lnTo>
                    <a:pt x="331930" y="0"/>
                  </a:lnTo>
                  <a:lnTo>
                    <a:pt x="231775" y="180768"/>
                  </a:lnTo>
                  <a:lnTo>
                    <a:pt x="295275" y="371268"/>
                  </a:lnTo>
                  <a:lnTo>
                    <a:pt x="342155" y="453997"/>
                  </a:lnTo>
                  <a:lnTo>
                    <a:pt x="339725" y="454025"/>
                  </a:lnTo>
                  <a:lnTo>
                    <a:pt x="190500" y="450850"/>
                  </a:lnTo>
                  <a:lnTo>
                    <a:pt x="98425" y="422275"/>
                  </a:lnTo>
                  <a:lnTo>
                    <a:pt x="0" y="260350"/>
                  </a:lnTo>
                  <a:lnTo>
                    <a:pt x="36695" y="45829"/>
                  </a:lnTo>
                  <a:lnTo>
                    <a:pt x="45301" y="18446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8D8D16D1-F216-4A8F-838D-3C15D04925DE}"/>
                </a:ext>
              </a:extLst>
            </p:cNvPr>
            <p:cNvSpPr/>
            <p:nvPr/>
          </p:nvSpPr>
          <p:spPr>
            <a:xfrm>
              <a:off x="3003550" y="3556000"/>
              <a:ext cx="701675" cy="746125"/>
            </a:xfrm>
            <a:custGeom>
              <a:avLst/>
              <a:gdLst>
                <a:gd name="connsiteX0" fmla="*/ 330200 w 701675"/>
                <a:gd name="connsiteY0" fmla="*/ 0 h 746125"/>
                <a:gd name="connsiteX1" fmla="*/ 257175 w 701675"/>
                <a:gd name="connsiteY1" fmla="*/ 92075 h 746125"/>
                <a:gd name="connsiteX2" fmla="*/ 184150 w 701675"/>
                <a:gd name="connsiteY2" fmla="*/ 168275 h 746125"/>
                <a:gd name="connsiteX3" fmla="*/ 165100 w 701675"/>
                <a:gd name="connsiteY3" fmla="*/ 190500 h 746125"/>
                <a:gd name="connsiteX4" fmla="*/ 69850 w 701675"/>
                <a:gd name="connsiteY4" fmla="*/ 320675 h 746125"/>
                <a:gd name="connsiteX5" fmla="*/ 60325 w 701675"/>
                <a:gd name="connsiteY5" fmla="*/ 355600 h 746125"/>
                <a:gd name="connsiteX6" fmla="*/ 3175 w 701675"/>
                <a:gd name="connsiteY6" fmla="*/ 482600 h 746125"/>
                <a:gd name="connsiteX7" fmla="*/ 0 w 701675"/>
                <a:gd name="connsiteY7" fmla="*/ 619125 h 746125"/>
                <a:gd name="connsiteX8" fmla="*/ 92075 w 701675"/>
                <a:gd name="connsiteY8" fmla="*/ 711200 h 746125"/>
                <a:gd name="connsiteX9" fmla="*/ 238125 w 701675"/>
                <a:gd name="connsiteY9" fmla="*/ 746125 h 746125"/>
                <a:gd name="connsiteX10" fmla="*/ 295275 w 701675"/>
                <a:gd name="connsiteY10" fmla="*/ 742950 h 746125"/>
                <a:gd name="connsiteX11" fmla="*/ 644525 w 701675"/>
                <a:gd name="connsiteY11" fmla="*/ 676275 h 746125"/>
                <a:gd name="connsiteX12" fmla="*/ 701675 w 701675"/>
                <a:gd name="connsiteY12" fmla="*/ 555625 h 746125"/>
                <a:gd name="connsiteX13" fmla="*/ 701675 w 701675"/>
                <a:gd name="connsiteY13" fmla="*/ 527050 h 746125"/>
                <a:gd name="connsiteX14" fmla="*/ 685800 w 701675"/>
                <a:gd name="connsiteY14" fmla="*/ 323850 h 746125"/>
                <a:gd name="connsiteX15" fmla="*/ 660400 w 701675"/>
                <a:gd name="connsiteY15" fmla="*/ 212725 h 746125"/>
                <a:gd name="connsiteX16" fmla="*/ 549275 w 701675"/>
                <a:gd name="connsiteY16" fmla="*/ 114300 h 746125"/>
                <a:gd name="connsiteX17" fmla="*/ 431800 w 701675"/>
                <a:gd name="connsiteY17" fmla="*/ 25400 h 746125"/>
                <a:gd name="connsiteX18" fmla="*/ 330200 w 701675"/>
                <a:gd name="connsiteY18" fmla="*/ 0 h 7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1675" h="746125">
                  <a:moveTo>
                    <a:pt x="330200" y="0"/>
                  </a:moveTo>
                  <a:lnTo>
                    <a:pt x="257175" y="92075"/>
                  </a:lnTo>
                  <a:lnTo>
                    <a:pt x="184150" y="168275"/>
                  </a:lnTo>
                  <a:lnTo>
                    <a:pt x="165100" y="190500"/>
                  </a:lnTo>
                  <a:lnTo>
                    <a:pt x="69850" y="320675"/>
                  </a:lnTo>
                  <a:lnTo>
                    <a:pt x="60325" y="355600"/>
                  </a:lnTo>
                  <a:lnTo>
                    <a:pt x="3175" y="482600"/>
                  </a:lnTo>
                  <a:cubicBezTo>
                    <a:pt x="2117" y="528108"/>
                    <a:pt x="1058" y="573617"/>
                    <a:pt x="0" y="619125"/>
                  </a:cubicBezTo>
                  <a:lnTo>
                    <a:pt x="92075" y="711200"/>
                  </a:lnTo>
                  <a:lnTo>
                    <a:pt x="238125" y="746125"/>
                  </a:lnTo>
                  <a:cubicBezTo>
                    <a:pt x="276167" y="741898"/>
                    <a:pt x="257116" y="742950"/>
                    <a:pt x="295275" y="742950"/>
                  </a:cubicBezTo>
                  <a:lnTo>
                    <a:pt x="644525" y="676275"/>
                  </a:lnTo>
                  <a:lnTo>
                    <a:pt x="701675" y="555625"/>
                  </a:lnTo>
                  <a:lnTo>
                    <a:pt x="701675" y="527050"/>
                  </a:lnTo>
                  <a:lnTo>
                    <a:pt x="685800" y="323850"/>
                  </a:lnTo>
                  <a:lnTo>
                    <a:pt x="660400" y="212725"/>
                  </a:lnTo>
                  <a:lnTo>
                    <a:pt x="549275" y="114300"/>
                  </a:lnTo>
                  <a:lnTo>
                    <a:pt x="431800" y="25400"/>
                  </a:lnTo>
                  <a:lnTo>
                    <a:pt x="330200" y="0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F12F9D06-6579-4A3A-A1DE-5E94787AF868}"/>
                </a:ext>
              </a:extLst>
            </p:cNvPr>
            <p:cNvSpPr/>
            <p:nvPr/>
          </p:nvSpPr>
          <p:spPr>
            <a:xfrm>
              <a:off x="3003550" y="3568097"/>
              <a:ext cx="320675" cy="710477"/>
            </a:xfrm>
            <a:custGeom>
              <a:avLst/>
              <a:gdLst>
                <a:gd name="connsiteX0" fmla="*/ 318459 w 320675"/>
                <a:gd name="connsiteY0" fmla="*/ 0 h 710477"/>
                <a:gd name="connsiteX1" fmla="*/ 320675 w 320675"/>
                <a:gd name="connsiteY1" fmla="*/ 2659 h 710477"/>
                <a:gd name="connsiteX2" fmla="*/ 258763 w 320675"/>
                <a:gd name="connsiteY2" fmla="*/ 231259 h 710477"/>
                <a:gd name="connsiteX3" fmla="*/ 254000 w 320675"/>
                <a:gd name="connsiteY3" fmla="*/ 283646 h 710477"/>
                <a:gd name="connsiteX4" fmla="*/ 249238 w 320675"/>
                <a:gd name="connsiteY4" fmla="*/ 302696 h 710477"/>
                <a:gd name="connsiteX5" fmla="*/ 192088 w 320675"/>
                <a:gd name="connsiteY5" fmla="*/ 540821 h 710477"/>
                <a:gd name="connsiteX6" fmla="*/ 150959 w 320675"/>
                <a:gd name="connsiteY6" fmla="*/ 710477 h 710477"/>
                <a:gd name="connsiteX7" fmla="*/ 92075 w 320675"/>
                <a:gd name="connsiteY7" fmla="*/ 696396 h 710477"/>
                <a:gd name="connsiteX8" fmla="*/ 0 w 320675"/>
                <a:gd name="connsiteY8" fmla="*/ 604321 h 710477"/>
                <a:gd name="connsiteX9" fmla="*/ 3175 w 320675"/>
                <a:gd name="connsiteY9" fmla="*/ 467796 h 710477"/>
                <a:gd name="connsiteX10" fmla="*/ 60325 w 320675"/>
                <a:gd name="connsiteY10" fmla="*/ 340796 h 710477"/>
                <a:gd name="connsiteX11" fmla="*/ 69850 w 320675"/>
                <a:gd name="connsiteY11" fmla="*/ 305871 h 710477"/>
                <a:gd name="connsiteX12" fmla="*/ 165100 w 320675"/>
                <a:gd name="connsiteY12" fmla="*/ 175696 h 710477"/>
                <a:gd name="connsiteX13" fmla="*/ 184150 w 320675"/>
                <a:gd name="connsiteY13" fmla="*/ 153471 h 710477"/>
                <a:gd name="connsiteX14" fmla="*/ 257175 w 320675"/>
                <a:gd name="connsiteY14" fmla="*/ 77271 h 71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0675" h="710477">
                  <a:moveTo>
                    <a:pt x="318459" y="0"/>
                  </a:moveTo>
                  <a:lnTo>
                    <a:pt x="320675" y="2659"/>
                  </a:lnTo>
                  <a:lnTo>
                    <a:pt x="258763" y="231259"/>
                  </a:lnTo>
                  <a:cubicBezTo>
                    <a:pt x="257175" y="248721"/>
                    <a:pt x="256317" y="266265"/>
                    <a:pt x="254000" y="283646"/>
                  </a:cubicBezTo>
                  <a:cubicBezTo>
                    <a:pt x="253135" y="290134"/>
                    <a:pt x="249238" y="302696"/>
                    <a:pt x="249238" y="302696"/>
                  </a:cubicBezTo>
                  <a:lnTo>
                    <a:pt x="192088" y="540821"/>
                  </a:lnTo>
                  <a:lnTo>
                    <a:pt x="150959" y="710477"/>
                  </a:lnTo>
                  <a:lnTo>
                    <a:pt x="92075" y="696396"/>
                  </a:lnTo>
                  <a:lnTo>
                    <a:pt x="0" y="604321"/>
                  </a:lnTo>
                  <a:cubicBezTo>
                    <a:pt x="1058" y="558813"/>
                    <a:pt x="2117" y="513304"/>
                    <a:pt x="3175" y="467796"/>
                  </a:cubicBezTo>
                  <a:lnTo>
                    <a:pt x="60325" y="340796"/>
                  </a:lnTo>
                  <a:lnTo>
                    <a:pt x="69850" y="305871"/>
                  </a:lnTo>
                  <a:lnTo>
                    <a:pt x="165100" y="175696"/>
                  </a:lnTo>
                  <a:lnTo>
                    <a:pt x="184150" y="153471"/>
                  </a:lnTo>
                  <a:lnTo>
                    <a:pt x="257175" y="77271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27" name="グループ化 826">
            <a:extLst>
              <a:ext uri="{FF2B5EF4-FFF2-40B4-BE49-F238E27FC236}">
                <a16:creationId xmlns:a16="http://schemas.microsoft.com/office/drawing/2014/main" id="{F9CA4143-CBE0-4F94-B70A-9A6A4F6A6CCB}"/>
              </a:ext>
            </a:extLst>
          </p:cNvPr>
          <p:cNvGrpSpPr/>
          <p:nvPr/>
        </p:nvGrpSpPr>
        <p:grpSpPr>
          <a:xfrm>
            <a:off x="6609114" y="4143375"/>
            <a:ext cx="2618774" cy="1817171"/>
            <a:chOff x="694905" y="1814286"/>
            <a:chExt cx="6856996" cy="4758080"/>
          </a:xfrm>
        </p:grpSpPr>
        <p:sp>
          <p:nvSpPr>
            <p:cNvPr id="828" name="四角形: 上の 2 つの角を丸める 827">
              <a:extLst>
                <a:ext uri="{FF2B5EF4-FFF2-40B4-BE49-F238E27FC236}">
                  <a16:creationId xmlns:a16="http://schemas.microsoft.com/office/drawing/2014/main" id="{A4765A33-75C2-4A26-952D-3E7F10A56A93}"/>
                </a:ext>
              </a:extLst>
            </p:cNvPr>
            <p:cNvSpPr/>
            <p:nvPr/>
          </p:nvSpPr>
          <p:spPr>
            <a:xfrm>
              <a:off x="747862" y="1814286"/>
              <a:ext cx="6798660" cy="467514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">
                  <a:srgbClr val="00B0F0"/>
                </a:gs>
                <a:gs pos="100000">
                  <a:srgbClr val="CCECFF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70F4714F-3AA6-4AA4-98E7-F030AA7E7AC4}"/>
                </a:ext>
              </a:extLst>
            </p:cNvPr>
            <p:cNvGrpSpPr/>
            <p:nvPr/>
          </p:nvGrpSpPr>
          <p:grpSpPr>
            <a:xfrm>
              <a:off x="2833300" y="5236174"/>
              <a:ext cx="2617727" cy="981746"/>
              <a:chOff x="2833300" y="5236174"/>
              <a:chExt cx="2617727" cy="981746"/>
            </a:xfrm>
          </p:grpSpPr>
          <p:sp>
            <p:nvSpPr>
              <p:cNvPr id="912" name="正方形/長方形 911">
                <a:extLst>
                  <a:ext uri="{FF2B5EF4-FFF2-40B4-BE49-F238E27FC236}">
                    <a16:creationId xmlns:a16="http://schemas.microsoft.com/office/drawing/2014/main" id="{8D0E0083-24F8-4DDA-AB79-D5ECC3243DB9}"/>
                  </a:ext>
                </a:extLst>
              </p:cNvPr>
              <p:cNvSpPr/>
              <p:nvPr/>
            </p:nvSpPr>
            <p:spPr>
              <a:xfrm>
                <a:off x="2833300" y="5255510"/>
                <a:ext cx="2617727" cy="161384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3" name="正方形/長方形 912">
                <a:extLst>
                  <a:ext uri="{FF2B5EF4-FFF2-40B4-BE49-F238E27FC236}">
                    <a16:creationId xmlns:a16="http://schemas.microsoft.com/office/drawing/2014/main" id="{B3974A65-0D4C-4E6E-843A-11D94033F6C3}"/>
                  </a:ext>
                </a:extLst>
              </p:cNvPr>
              <p:cNvSpPr/>
              <p:nvPr/>
            </p:nvSpPr>
            <p:spPr>
              <a:xfrm>
                <a:off x="2900790" y="5391150"/>
                <a:ext cx="2504647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正方形/長方形 913">
                <a:extLst>
                  <a:ext uri="{FF2B5EF4-FFF2-40B4-BE49-F238E27FC236}">
                    <a16:creationId xmlns:a16="http://schemas.microsoft.com/office/drawing/2014/main" id="{6E726B10-93EB-4A68-B635-3E9688D96BAC}"/>
                  </a:ext>
                </a:extLst>
              </p:cNvPr>
              <p:cNvSpPr/>
              <p:nvPr/>
            </p:nvSpPr>
            <p:spPr>
              <a:xfrm>
                <a:off x="2857500" y="5236174"/>
                <a:ext cx="124701" cy="981746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正方形/長方形 914">
                <a:extLst>
                  <a:ext uri="{FF2B5EF4-FFF2-40B4-BE49-F238E27FC236}">
                    <a16:creationId xmlns:a16="http://schemas.microsoft.com/office/drawing/2014/main" id="{5F5CF838-2B2E-4456-8EFF-DFDAE2087434}"/>
                  </a:ext>
                </a:extLst>
              </p:cNvPr>
              <p:cNvSpPr/>
              <p:nvPr/>
            </p:nvSpPr>
            <p:spPr>
              <a:xfrm>
                <a:off x="5295900" y="5236174"/>
                <a:ext cx="124701" cy="981746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30" name="台形 829">
              <a:extLst>
                <a:ext uri="{FF2B5EF4-FFF2-40B4-BE49-F238E27FC236}">
                  <a16:creationId xmlns:a16="http://schemas.microsoft.com/office/drawing/2014/main" id="{2645C9BF-B03A-41C0-8261-BAFAE1389824}"/>
                </a:ext>
              </a:extLst>
            </p:cNvPr>
            <p:cNvSpPr/>
            <p:nvPr/>
          </p:nvSpPr>
          <p:spPr>
            <a:xfrm flipV="1">
              <a:off x="1220097" y="3322419"/>
              <a:ext cx="5866503" cy="1100620"/>
            </a:xfrm>
            <a:prstGeom prst="trapezoid">
              <a:avLst>
                <a:gd name="adj" fmla="val 96424"/>
              </a:avLst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1200B695-16B6-4962-9AC7-5391722B8AC7}"/>
                </a:ext>
              </a:extLst>
            </p:cNvPr>
            <p:cNvGrpSpPr/>
            <p:nvPr/>
          </p:nvGrpSpPr>
          <p:grpSpPr>
            <a:xfrm>
              <a:off x="2148340" y="3677739"/>
              <a:ext cx="4049040" cy="751712"/>
              <a:chOff x="2148340" y="3677739"/>
              <a:chExt cx="4049040" cy="751712"/>
            </a:xfrm>
          </p:grpSpPr>
          <p:sp>
            <p:nvSpPr>
              <p:cNvPr id="900" name="正方形/長方形 899">
                <a:extLst>
                  <a:ext uri="{FF2B5EF4-FFF2-40B4-BE49-F238E27FC236}">
                    <a16:creationId xmlns:a16="http://schemas.microsoft.com/office/drawing/2014/main" id="{268F1F19-5F4E-4842-8A92-21DC10517D19}"/>
                  </a:ext>
                </a:extLst>
              </p:cNvPr>
              <p:cNvSpPr/>
              <p:nvPr/>
            </p:nvSpPr>
            <p:spPr>
              <a:xfrm>
                <a:off x="2255450" y="3697989"/>
                <a:ext cx="3796100" cy="731462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1" name="正方形/長方形 900">
                <a:extLst>
                  <a:ext uri="{FF2B5EF4-FFF2-40B4-BE49-F238E27FC236}">
                    <a16:creationId xmlns:a16="http://schemas.microsoft.com/office/drawing/2014/main" id="{E4D40D57-45D5-4BA2-8303-3A3F7640688F}"/>
                  </a:ext>
                </a:extLst>
              </p:cNvPr>
              <p:cNvSpPr/>
              <p:nvPr/>
            </p:nvSpPr>
            <p:spPr>
              <a:xfrm>
                <a:off x="2991245" y="4040726"/>
                <a:ext cx="676440" cy="197400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2" name="正方形/長方形 901">
                <a:extLst>
                  <a:ext uri="{FF2B5EF4-FFF2-40B4-BE49-F238E27FC236}">
                    <a16:creationId xmlns:a16="http://schemas.microsoft.com/office/drawing/2014/main" id="{DA782283-933F-4C0D-8FB9-11EAFEA49395}"/>
                  </a:ext>
                </a:extLst>
              </p:cNvPr>
              <p:cNvSpPr/>
              <p:nvPr/>
            </p:nvSpPr>
            <p:spPr>
              <a:xfrm>
                <a:off x="3830283" y="4040726"/>
                <a:ext cx="676440" cy="197400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3" name="正方形/長方形 902">
                <a:extLst>
                  <a:ext uri="{FF2B5EF4-FFF2-40B4-BE49-F238E27FC236}">
                    <a16:creationId xmlns:a16="http://schemas.microsoft.com/office/drawing/2014/main" id="{46D78479-BCE4-48E9-9B7B-A051C45091D5}"/>
                  </a:ext>
                </a:extLst>
              </p:cNvPr>
              <p:cNvSpPr/>
              <p:nvPr/>
            </p:nvSpPr>
            <p:spPr>
              <a:xfrm>
                <a:off x="4666566" y="4040726"/>
                <a:ext cx="676440" cy="197400"/>
              </a:xfrm>
              <a:prstGeom prst="rect">
                <a:avLst/>
              </a:prstGeom>
              <a:pattFill prst="dkVert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B6482CCD-BE76-4243-88CD-7DB3FD653DC4}"/>
                  </a:ext>
                </a:extLst>
              </p:cNvPr>
              <p:cNvSpPr/>
              <p:nvPr/>
            </p:nvSpPr>
            <p:spPr>
              <a:xfrm>
                <a:off x="2250796" y="3681262"/>
                <a:ext cx="3788054" cy="398614"/>
              </a:xfrm>
              <a:custGeom>
                <a:avLst/>
                <a:gdLst>
                  <a:gd name="connsiteX0" fmla="*/ 3054628 w 4340504"/>
                  <a:gd name="connsiteY0" fmla="*/ 202775 h 398614"/>
                  <a:gd name="connsiteX1" fmla="*/ 3054628 w 4340504"/>
                  <a:gd name="connsiteY1" fmla="*/ 212814 h 398614"/>
                  <a:gd name="connsiteX2" fmla="*/ 3046485 w 4340504"/>
                  <a:gd name="connsiteY2" fmla="*/ 239416 h 398614"/>
                  <a:gd name="connsiteX3" fmla="*/ 3037685 w 4340504"/>
                  <a:gd name="connsiteY3" fmla="*/ 244348 h 398614"/>
                  <a:gd name="connsiteX4" fmla="*/ 3037685 w 4340504"/>
                  <a:gd name="connsiteY4" fmla="*/ 350846 h 398614"/>
                  <a:gd name="connsiteX5" fmla="*/ 3875764 w 4340504"/>
                  <a:gd name="connsiteY5" fmla="*/ 350846 h 398614"/>
                  <a:gd name="connsiteX6" fmla="*/ 3875764 w 4340504"/>
                  <a:gd name="connsiteY6" fmla="*/ 244348 h 398614"/>
                  <a:gd name="connsiteX7" fmla="*/ 3866964 w 4340504"/>
                  <a:gd name="connsiteY7" fmla="*/ 239415 h 398614"/>
                  <a:gd name="connsiteX8" fmla="*/ 3858820 w 4340504"/>
                  <a:gd name="connsiteY8" fmla="*/ 212813 h 398614"/>
                  <a:gd name="connsiteX9" fmla="*/ 3858820 w 4340504"/>
                  <a:gd name="connsiteY9" fmla="*/ 202775 h 398614"/>
                  <a:gd name="connsiteX10" fmla="*/ 2202141 w 4340504"/>
                  <a:gd name="connsiteY10" fmla="*/ 202775 h 398614"/>
                  <a:gd name="connsiteX11" fmla="*/ 2202141 w 4340504"/>
                  <a:gd name="connsiteY11" fmla="*/ 212814 h 398614"/>
                  <a:gd name="connsiteX12" fmla="*/ 2193998 w 4340504"/>
                  <a:gd name="connsiteY12" fmla="*/ 239416 h 398614"/>
                  <a:gd name="connsiteX13" fmla="*/ 2185198 w 4340504"/>
                  <a:gd name="connsiteY13" fmla="*/ 244348 h 398614"/>
                  <a:gd name="connsiteX14" fmla="*/ 2185198 w 4340504"/>
                  <a:gd name="connsiteY14" fmla="*/ 350846 h 398614"/>
                  <a:gd name="connsiteX15" fmla="*/ 3005814 w 4340504"/>
                  <a:gd name="connsiteY15" fmla="*/ 350846 h 398614"/>
                  <a:gd name="connsiteX16" fmla="*/ 3005814 w 4340504"/>
                  <a:gd name="connsiteY16" fmla="*/ 244348 h 398614"/>
                  <a:gd name="connsiteX17" fmla="*/ 2997014 w 4340504"/>
                  <a:gd name="connsiteY17" fmla="*/ 239415 h 398614"/>
                  <a:gd name="connsiteX18" fmla="*/ 2988870 w 4340504"/>
                  <a:gd name="connsiteY18" fmla="*/ 212813 h 398614"/>
                  <a:gd name="connsiteX19" fmla="*/ 2988870 w 4340504"/>
                  <a:gd name="connsiteY19" fmla="*/ 202775 h 398614"/>
                  <a:gd name="connsiteX20" fmla="*/ 1349654 w 4340504"/>
                  <a:gd name="connsiteY20" fmla="*/ 202775 h 398614"/>
                  <a:gd name="connsiteX21" fmla="*/ 1349654 w 4340504"/>
                  <a:gd name="connsiteY21" fmla="*/ 212814 h 398614"/>
                  <a:gd name="connsiteX22" fmla="*/ 1341511 w 4340504"/>
                  <a:gd name="connsiteY22" fmla="*/ 239416 h 398614"/>
                  <a:gd name="connsiteX23" fmla="*/ 1332711 w 4340504"/>
                  <a:gd name="connsiteY23" fmla="*/ 244348 h 398614"/>
                  <a:gd name="connsiteX24" fmla="*/ 1332711 w 4340504"/>
                  <a:gd name="connsiteY24" fmla="*/ 350846 h 398614"/>
                  <a:gd name="connsiteX25" fmla="*/ 2153327 w 4340504"/>
                  <a:gd name="connsiteY25" fmla="*/ 350846 h 398614"/>
                  <a:gd name="connsiteX26" fmla="*/ 2153327 w 4340504"/>
                  <a:gd name="connsiteY26" fmla="*/ 244348 h 398614"/>
                  <a:gd name="connsiteX27" fmla="*/ 2144527 w 4340504"/>
                  <a:gd name="connsiteY27" fmla="*/ 239415 h 398614"/>
                  <a:gd name="connsiteX28" fmla="*/ 2136383 w 4340504"/>
                  <a:gd name="connsiteY28" fmla="*/ 212813 h 398614"/>
                  <a:gd name="connsiteX29" fmla="*/ 2136383 w 4340504"/>
                  <a:gd name="connsiteY29" fmla="*/ 202775 h 398614"/>
                  <a:gd name="connsiteX30" fmla="*/ 497167 w 4340504"/>
                  <a:gd name="connsiteY30" fmla="*/ 202775 h 398614"/>
                  <a:gd name="connsiteX31" fmla="*/ 497167 w 4340504"/>
                  <a:gd name="connsiteY31" fmla="*/ 212814 h 398614"/>
                  <a:gd name="connsiteX32" fmla="*/ 489024 w 4340504"/>
                  <a:gd name="connsiteY32" fmla="*/ 239416 h 398614"/>
                  <a:gd name="connsiteX33" fmla="*/ 480224 w 4340504"/>
                  <a:gd name="connsiteY33" fmla="*/ 244348 h 398614"/>
                  <a:gd name="connsiteX34" fmla="*/ 480224 w 4340504"/>
                  <a:gd name="connsiteY34" fmla="*/ 350846 h 398614"/>
                  <a:gd name="connsiteX35" fmla="*/ 1300840 w 4340504"/>
                  <a:gd name="connsiteY35" fmla="*/ 350846 h 398614"/>
                  <a:gd name="connsiteX36" fmla="*/ 1300840 w 4340504"/>
                  <a:gd name="connsiteY36" fmla="*/ 244348 h 398614"/>
                  <a:gd name="connsiteX37" fmla="*/ 1292040 w 4340504"/>
                  <a:gd name="connsiteY37" fmla="*/ 239415 h 398614"/>
                  <a:gd name="connsiteX38" fmla="*/ 1283896 w 4340504"/>
                  <a:gd name="connsiteY38" fmla="*/ 212813 h 398614"/>
                  <a:gd name="connsiteX39" fmla="*/ 1283896 w 4340504"/>
                  <a:gd name="connsiteY39" fmla="*/ 202775 h 398614"/>
                  <a:gd name="connsiteX40" fmla="*/ 431409 w 4340504"/>
                  <a:gd name="connsiteY40" fmla="*/ 0 h 398614"/>
                  <a:gd name="connsiteX41" fmla="*/ 497167 w 4340504"/>
                  <a:gd name="connsiteY41" fmla="*/ 0 h 398614"/>
                  <a:gd name="connsiteX42" fmla="*/ 497167 w 4340504"/>
                  <a:gd name="connsiteY42" fmla="*/ 37621 h 398614"/>
                  <a:gd name="connsiteX43" fmla="*/ 489024 w 4340504"/>
                  <a:gd name="connsiteY43" fmla="*/ 64223 h 398614"/>
                  <a:gd name="connsiteX44" fmla="*/ 480224 w 4340504"/>
                  <a:gd name="connsiteY44" fmla="*/ 69155 h 398614"/>
                  <a:gd name="connsiteX45" fmla="*/ 480224 w 4340504"/>
                  <a:gd name="connsiteY45" fmla="*/ 155007 h 398614"/>
                  <a:gd name="connsiteX46" fmla="*/ 1300840 w 4340504"/>
                  <a:gd name="connsiteY46" fmla="*/ 155007 h 398614"/>
                  <a:gd name="connsiteX47" fmla="*/ 1300840 w 4340504"/>
                  <a:gd name="connsiteY47" fmla="*/ 69155 h 398614"/>
                  <a:gd name="connsiteX48" fmla="*/ 1292040 w 4340504"/>
                  <a:gd name="connsiteY48" fmla="*/ 64222 h 398614"/>
                  <a:gd name="connsiteX49" fmla="*/ 1283896 w 4340504"/>
                  <a:gd name="connsiteY49" fmla="*/ 37620 h 398614"/>
                  <a:gd name="connsiteX50" fmla="*/ 1283896 w 4340504"/>
                  <a:gd name="connsiteY50" fmla="*/ 0 h 398614"/>
                  <a:gd name="connsiteX51" fmla="*/ 1349654 w 4340504"/>
                  <a:gd name="connsiteY51" fmla="*/ 0 h 398614"/>
                  <a:gd name="connsiteX52" fmla="*/ 1349654 w 4340504"/>
                  <a:gd name="connsiteY52" fmla="*/ 37621 h 398614"/>
                  <a:gd name="connsiteX53" fmla="*/ 1341511 w 4340504"/>
                  <a:gd name="connsiteY53" fmla="*/ 64223 h 398614"/>
                  <a:gd name="connsiteX54" fmla="*/ 1332711 w 4340504"/>
                  <a:gd name="connsiteY54" fmla="*/ 69155 h 398614"/>
                  <a:gd name="connsiteX55" fmla="*/ 1332711 w 4340504"/>
                  <a:gd name="connsiteY55" fmla="*/ 155007 h 398614"/>
                  <a:gd name="connsiteX56" fmla="*/ 2153327 w 4340504"/>
                  <a:gd name="connsiteY56" fmla="*/ 155007 h 398614"/>
                  <a:gd name="connsiteX57" fmla="*/ 2153327 w 4340504"/>
                  <a:gd name="connsiteY57" fmla="*/ 69155 h 398614"/>
                  <a:gd name="connsiteX58" fmla="*/ 2144527 w 4340504"/>
                  <a:gd name="connsiteY58" fmla="*/ 64222 h 398614"/>
                  <a:gd name="connsiteX59" fmla="*/ 2136383 w 4340504"/>
                  <a:gd name="connsiteY59" fmla="*/ 37620 h 398614"/>
                  <a:gd name="connsiteX60" fmla="*/ 2136383 w 4340504"/>
                  <a:gd name="connsiteY60" fmla="*/ 0 h 398614"/>
                  <a:gd name="connsiteX61" fmla="*/ 2202141 w 4340504"/>
                  <a:gd name="connsiteY61" fmla="*/ 0 h 398614"/>
                  <a:gd name="connsiteX62" fmla="*/ 2202141 w 4340504"/>
                  <a:gd name="connsiteY62" fmla="*/ 37621 h 398614"/>
                  <a:gd name="connsiteX63" fmla="*/ 2193998 w 4340504"/>
                  <a:gd name="connsiteY63" fmla="*/ 64223 h 398614"/>
                  <a:gd name="connsiteX64" fmla="*/ 2185198 w 4340504"/>
                  <a:gd name="connsiteY64" fmla="*/ 69155 h 398614"/>
                  <a:gd name="connsiteX65" fmla="*/ 2185198 w 4340504"/>
                  <a:gd name="connsiteY65" fmla="*/ 155007 h 398614"/>
                  <a:gd name="connsiteX66" fmla="*/ 3005814 w 4340504"/>
                  <a:gd name="connsiteY66" fmla="*/ 155007 h 398614"/>
                  <a:gd name="connsiteX67" fmla="*/ 3005814 w 4340504"/>
                  <a:gd name="connsiteY67" fmla="*/ 69155 h 398614"/>
                  <a:gd name="connsiteX68" fmla="*/ 2997014 w 4340504"/>
                  <a:gd name="connsiteY68" fmla="*/ 64222 h 398614"/>
                  <a:gd name="connsiteX69" fmla="*/ 2988870 w 4340504"/>
                  <a:gd name="connsiteY69" fmla="*/ 37620 h 398614"/>
                  <a:gd name="connsiteX70" fmla="*/ 2988870 w 4340504"/>
                  <a:gd name="connsiteY70" fmla="*/ 0 h 398614"/>
                  <a:gd name="connsiteX71" fmla="*/ 3054628 w 4340504"/>
                  <a:gd name="connsiteY71" fmla="*/ 0 h 398614"/>
                  <a:gd name="connsiteX72" fmla="*/ 3054628 w 4340504"/>
                  <a:gd name="connsiteY72" fmla="*/ 37621 h 398614"/>
                  <a:gd name="connsiteX73" fmla="*/ 3046485 w 4340504"/>
                  <a:gd name="connsiteY73" fmla="*/ 64223 h 398614"/>
                  <a:gd name="connsiteX74" fmla="*/ 3037685 w 4340504"/>
                  <a:gd name="connsiteY74" fmla="*/ 69155 h 398614"/>
                  <a:gd name="connsiteX75" fmla="*/ 3037685 w 4340504"/>
                  <a:gd name="connsiteY75" fmla="*/ 155007 h 398614"/>
                  <a:gd name="connsiteX76" fmla="*/ 3875764 w 4340504"/>
                  <a:gd name="connsiteY76" fmla="*/ 155007 h 398614"/>
                  <a:gd name="connsiteX77" fmla="*/ 3875764 w 4340504"/>
                  <a:gd name="connsiteY77" fmla="*/ 69155 h 398614"/>
                  <a:gd name="connsiteX78" fmla="*/ 3866964 w 4340504"/>
                  <a:gd name="connsiteY78" fmla="*/ 64222 h 398614"/>
                  <a:gd name="connsiteX79" fmla="*/ 3858820 w 4340504"/>
                  <a:gd name="connsiteY79" fmla="*/ 37620 h 398614"/>
                  <a:gd name="connsiteX80" fmla="*/ 3858820 w 4340504"/>
                  <a:gd name="connsiteY80" fmla="*/ 0 h 398614"/>
                  <a:gd name="connsiteX81" fmla="*/ 3924578 w 4340504"/>
                  <a:gd name="connsiteY81" fmla="*/ 0 h 398614"/>
                  <a:gd name="connsiteX82" fmla="*/ 3924578 w 4340504"/>
                  <a:gd name="connsiteY82" fmla="*/ 37621 h 398614"/>
                  <a:gd name="connsiteX83" fmla="*/ 3916435 w 4340504"/>
                  <a:gd name="connsiteY83" fmla="*/ 64223 h 398614"/>
                  <a:gd name="connsiteX84" fmla="*/ 3907635 w 4340504"/>
                  <a:gd name="connsiteY84" fmla="*/ 69155 h 398614"/>
                  <a:gd name="connsiteX85" fmla="*/ 3907635 w 4340504"/>
                  <a:gd name="connsiteY85" fmla="*/ 155007 h 398614"/>
                  <a:gd name="connsiteX86" fmla="*/ 4340504 w 4340504"/>
                  <a:gd name="connsiteY86" fmla="*/ 155007 h 398614"/>
                  <a:gd name="connsiteX87" fmla="*/ 4340504 w 4340504"/>
                  <a:gd name="connsiteY87" fmla="*/ 178891 h 398614"/>
                  <a:gd name="connsiteX88" fmla="*/ 4316620 w 4340504"/>
                  <a:gd name="connsiteY88" fmla="*/ 202775 h 398614"/>
                  <a:gd name="connsiteX89" fmla="*/ 3924578 w 4340504"/>
                  <a:gd name="connsiteY89" fmla="*/ 202775 h 398614"/>
                  <a:gd name="connsiteX90" fmla="*/ 3924578 w 4340504"/>
                  <a:gd name="connsiteY90" fmla="*/ 212814 h 398614"/>
                  <a:gd name="connsiteX91" fmla="*/ 3916435 w 4340504"/>
                  <a:gd name="connsiteY91" fmla="*/ 239416 h 398614"/>
                  <a:gd name="connsiteX92" fmla="*/ 3907635 w 4340504"/>
                  <a:gd name="connsiteY92" fmla="*/ 244348 h 398614"/>
                  <a:gd name="connsiteX93" fmla="*/ 3907635 w 4340504"/>
                  <a:gd name="connsiteY93" fmla="*/ 350846 h 398614"/>
                  <a:gd name="connsiteX94" fmla="*/ 4340504 w 4340504"/>
                  <a:gd name="connsiteY94" fmla="*/ 350846 h 398614"/>
                  <a:gd name="connsiteX95" fmla="*/ 4340504 w 4340504"/>
                  <a:gd name="connsiteY95" fmla="*/ 374730 h 398614"/>
                  <a:gd name="connsiteX96" fmla="*/ 4316620 w 4340504"/>
                  <a:gd name="connsiteY96" fmla="*/ 398614 h 398614"/>
                  <a:gd name="connsiteX97" fmla="*/ 23884 w 4340504"/>
                  <a:gd name="connsiteY97" fmla="*/ 398614 h 398614"/>
                  <a:gd name="connsiteX98" fmla="*/ 0 w 4340504"/>
                  <a:gd name="connsiteY98" fmla="*/ 374730 h 398614"/>
                  <a:gd name="connsiteX99" fmla="*/ 0 w 4340504"/>
                  <a:gd name="connsiteY99" fmla="*/ 350846 h 398614"/>
                  <a:gd name="connsiteX100" fmla="*/ 448353 w 4340504"/>
                  <a:gd name="connsiteY100" fmla="*/ 350846 h 398614"/>
                  <a:gd name="connsiteX101" fmla="*/ 448353 w 4340504"/>
                  <a:gd name="connsiteY101" fmla="*/ 244348 h 398614"/>
                  <a:gd name="connsiteX102" fmla="*/ 439553 w 4340504"/>
                  <a:gd name="connsiteY102" fmla="*/ 239415 h 398614"/>
                  <a:gd name="connsiteX103" fmla="*/ 431409 w 4340504"/>
                  <a:gd name="connsiteY103" fmla="*/ 212813 h 398614"/>
                  <a:gd name="connsiteX104" fmla="*/ 431409 w 4340504"/>
                  <a:gd name="connsiteY104" fmla="*/ 202775 h 398614"/>
                  <a:gd name="connsiteX105" fmla="*/ 23884 w 4340504"/>
                  <a:gd name="connsiteY105" fmla="*/ 202775 h 398614"/>
                  <a:gd name="connsiteX106" fmla="*/ 0 w 4340504"/>
                  <a:gd name="connsiteY106" fmla="*/ 178891 h 398614"/>
                  <a:gd name="connsiteX107" fmla="*/ 0 w 4340504"/>
                  <a:gd name="connsiteY107" fmla="*/ 155007 h 398614"/>
                  <a:gd name="connsiteX108" fmla="*/ 448353 w 4340504"/>
                  <a:gd name="connsiteY108" fmla="*/ 155007 h 398614"/>
                  <a:gd name="connsiteX109" fmla="*/ 448353 w 4340504"/>
                  <a:gd name="connsiteY109" fmla="*/ 69155 h 398614"/>
                  <a:gd name="connsiteX110" fmla="*/ 439553 w 4340504"/>
                  <a:gd name="connsiteY110" fmla="*/ 64222 h 398614"/>
                  <a:gd name="connsiteX111" fmla="*/ 431409 w 4340504"/>
                  <a:gd name="connsiteY111" fmla="*/ 37620 h 398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4340504" h="398614">
                    <a:moveTo>
                      <a:pt x="3054628" y="202775"/>
                    </a:moveTo>
                    <a:lnTo>
                      <a:pt x="3054628" y="212814"/>
                    </a:lnTo>
                    <a:cubicBezTo>
                      <a:pt x="3054628" y="223203"/>
                      <a:pt x="3051516" y="232609"/>
                      <a:pt x="3046485" y="239416"/>
                    </a:cubicBezTo>
                    <a:lnTo>
                      <a:pt x="3037685" y="244348"/>
                    </a:lnTo>
                    <a:lnTo>
                      <a:pt x="3037685" y="350846"/>
                    </a:lnTo>
                    <a:lnTo>
                      <a:pt x="3875764" y="350846"/>
                    </a:lnTo>
                    <a:lnTo>
                      <a:pt x="3875764" y="244348"/>
                    </a:lnTo>
                    <a:lnTo>
                      <a:pt x="3866964" y="239415"/>
                    </a:lnTo>
                    <a:cubicBezTo>
                      <a:pt x="3861932" y="232608"/>
                      <a:pt x="3858820" y="223202"/>
                      <a:pt x="3858820" y="212813"/>
                    </a:cubicBezTo>
                    <a:lnTo>
                      <a:pt x="3858820" y="202775"/>
                    </a:lnTo>
                    <a:close/>
                    <a:moveTo>
                      <a:pt x="2202141" y="202775"/>
                    </a:moveTo>
                    <a:lnTo>
                      <a:pt x="2202141" y="212814"/>
                    </a:lnTo>
                    <a:cubicBezTo>
                      <a:pt x="2202141" y="223203"/>
                      <a:pt x="2199029" y="232609"/>
                      <a:pt x="2193998" y="239416"/>
                    </a:cubicBezTo>
                    <a:lnTo>
                      <a:pt x="2185198" y="244348"/>
                    </a:lnTo>
                    <a:lnTo>
                      <a:pt x="2185198" y="350846"/>
                    </a:lnTo>
                    <a:lnTo>
                      <a:pt x="3005814" y="350846"/>
                    </a:lnTo>
                    <a:lnTo>
                      <a:pt x="3005814" y="244348"/>
                    </a:lnTo>
                    <a:lnTo>
                      <a:pt x="2997014" y="239415"/>
                    </a:lnTo>
                    <a:cubicBezTo>
                      <a:pt x="2991982" y="232608"/>
                      <a:pt x="2988870" y="223202"/>
                      <a:pt x="2988870" y="212813"/>
                    </a:cubicBezTo>
                    <a:lnTo>
                      <a:pt x="2988870" y="202775"/>
                    </a:lnTo>
                    <a:close/>
                    <a:moveTo>
                      <a:pt x="1349654" y="202775"/>
                    </a:moveTo>
                    <a:lnTo>
                      <a:pt x="1349654" y="212814"/>
                    </a:lnTo>
                    <a:cubicBezTo>
                      <a:pt x="1349654" y="223203"/>
                      <a:pt x="1346542" y="232609"/>
                      <a:pt x="1341511" y="239416"/>
                    </a:cubicBezTo>
                    <a:lnTo>
                      <a:pt x="1332711" y="244348"/>
                    </a:lnTo>
                    <a:lnTo>
                      <a:pt x="1332711" y="350846"/>
                    </a:lnTo>
                    <a:lnTo>
                      <a:pt x="2153327" y="350846"/>
                    </a:lnTo>
                    <a:lnTo>
                      <a:pt x="2153327" y="244348"/>
                    </a:lnTo>
                    <a:lnTo>
                      <a:pt x="2144527" y="239415"/>
                    </a:lnTo>
                    <a:cubicBezTo>
                      <a:pt x="2139495" y="232608"/>
                      <a:pt x="2136383" y="223202"/>
                      <a:pt x="2136383" y="212813"/>
                    </a:cubicBezTo>
                    <a:lnTo>
                      <a:pt x="2136383" y="202775"/>
                    </a:lnTo>
                    <a:close/>
                    <a:moveTo>
                      <a:pt x="497167" y="202775"/>
                    </a:moveTo>
                    <a:lnTo>
                      <a:pt x="497167" y="212814"/>
                    </a:lnTo>
                    <a:cubicBezTo>
                      <a:pt x="497167" y="223203"/>
                      <a:pt x="494055" y="232609"/>
                      <a:pt x="489024" y="239416"/>
                    </a:cubicBezTo>
                    <a:lnTo>
                      <a:pt x="480224" y="244348"/>
                    </a:lnTo>
                    <a:lnTo>
                      <a:pt x="480224" y="350846"/>
                    </a:lnTo>
                    <a:lnTo>
                      <a:pt x="1300840" y="350846"/>
                    </a:lnTo>
                    <a:lnTo>
                      <a:pt x="1300840" y="244348"/>
                    </a:lnTo>
                    <a:lnTo>
                      <a:pt x="1292040" y="239415"/>
                    </a:lnTo>
                    <a:cubicBezTo>
                      <a:pt x="1287008" y="232608"/>
                      <a:pt x="1283896" y="223202"/>
                      <a:pt x="1283896" y="212813"/>
                    </a:cubicBezTo>
                    <a:lnTo>
                      <a:pt x="1283896" y="202775"/>
                    </a:lnTo>
                    <a:close/>
                    <a:moveTo>
                      <a:pt x="431409" y="0"/>
                    </a:moveTo>
                    <a:lnTo>
                      <a:pt x="497167" y="0"/>
                    </a:lnTo>
                    <a:lnTo>
                      <a:pt x="497167" y="37621"/>
                    </a:lnTo>
                    <a:cubicBezTo>
                      <a:pt x="497167" y="48009"/>
                      <a:pt x="494055" y="57415"/>
                      <a:pt x="489024" y="64223"/>
                    </a:cubicBezTo>
                    <a:lnTo>
                      <a:pt x="480224" y="69155"/>
                    </a:lnTo>
                    <a:lnTo>
                      <a:pt x="480224" y="155007"/>
                    </a:lnTo>
                    <a:lnTo>
                      <a:pt x="1300840" y="155007"/>
                    </a:lnTo>
                    <a:lnTo>
                      <a:pt x="1300840" y="69155"/>
                    </a:lnTo>
                    <a:lnTo>
                      <a:pt x="1292040" y="64222"/>
                    </a:lnTo>
                    <a:cubicBezTo>
                      <a:pt x="1287008" y="57414"/>
                      <a:pt x="1283896" y="48008"/>
                      <a:pt x="1283896" y="37620"/>
                    </a:cubicBezTo>
                    <a:lnTo>
                      <a:pt x="1283896" y="0"/>
                    </a:lnTo>
                    <a:lnTo>
                      <a:pt x="1349654" y="0"/>
                    </a:lnTo>
                    <a:lnTo>
                      <a:pt x="1349654" y="37621"/>
                    </a:lnTo>
                    <a:cubicBezTo>
                      <a:pt x="1349654" y="48009"/>
                      <a:pt x="1346542" y="57415"/>
                      <a:pt x="1341511" y="64223"/>
                    </a:cubicBezTo>
                    <a:lnTo>
                      <a:pt x="1332711" y="69155"/>
                    </a:lnTo>
                    <a:lnTo>
                      <a:pt x="1332711" y="155007"/>
                    </a:lnTo>
                    <a:lnTo>
                      <a:pt x="2153327" y="155007"/>
                    </a:lnTo>
                    <a:lnTo>
                      <a:pt x="2153327" y="69155"/>
                    </a:lnTo>
                    <a:lnTo>
                      <a:pt x="2144527" y="64222"/>
                    </a:lnTo>
                    <a:cubicBezTo>
                      <a:pt x="2139495" y="57414"/>
                      <a:pt x="2136383" y="48008"/>
                      <a:pt x="2136383" y="37620"/>
                    </a:cubicBezTo>
                    <a:lnTo>
                      <a:pt x="2136383" y="0"/>
                    </a:lnTo>
                    <a:lnTo>
                      <a:pt x="2202141" y="0"/>
                    </a:lnTo>
                    <a:lnTo>
                      <a:pt x="2202141" y="37621"/>
                    </a:lnTo>
                    <a:cubicBezTo>
                      <a:pt x="2202141" y="48009"/>
                      <a:pt x="2199029" y="57415"/>
                      <a:pt x="2193998" y="64223"/>
                    </a:cubicBezTo>
                    <a:lnTo>
                      <a:pt x="2185198" y="69155"/>
                    </a:lnTo>
                    <a:lnTo>
                      <a:pt x="2185198" y="155007"/>
                    </a:lnTo>
                    <a:lnTo>
                      <a:pt x="3005814" y="155007"/>
                    </a:lnTo>
                    <a:lnTo>
                      <a:pt x="3005814" y="69155"/>
                    </a:lnTo>
                    <a:lnTo>
                      <a:pt x="2997014" y="64222"/>
                    </a:lnTo>
                    <a:cubicBezTo>
                      <a:pt x="2991982" y="57414"/>
                      <a:pt x="2988870" y="48008"/>
                      <a:pt x="2988870" y="37620"/>
                    </a:cubicBezTo>
                    <a:lnTo>
                      <a:pt x="2988870" y="0"/>
                    </a:lnTo>
                    <a:lnTo>
                      <a:pt x="3054628" y="0"/>
                    </a:lnTo>
                    <a:lnTo>
                      <a:pt x="3054628" y="37621"/>
                    </a:lnTo>
                    <a:cubicBezTo>
                      <a:pt x="3054628" y="48009"/>
                      <a:pt x="3051516" y="57415"/>
                      <a:pt x="3046485" y="64223"/>
                    </a:cubicBezTo>
                    <a:lnTo>
                      <a:pt x="3037685" y="69155"/>
                    </a:lnTo>
                    <a:lnTo>
                      <a:pt x="3037685" y="155007"/>
                    </a:lnTo>
                    <a:lnTo>
                      <a:pt x="3875764" y="155007"/>
                    </a:lnTo>
                    <a:lnTo>
                      <a:pt x="3875764" y="69155"/>
                    </a:lnTo>
                    <a:lnTo>
                      <a:pt x="3866964" y="64222"/>
                    </a:lnTo>
                    <a:cubicBezTo>
                      <a:pt x="3861932" y="57414"/>
                      <a:pt x="3858820" y="48008"/>
                      <a:pt x="3858820" y="37620"/>
                    </a:cubicBezTo>
                    <a:lnTo>
                      <a:pt x="3858820" y="0"/>
                    </a:lnTo>
                    <a:lnTo>
                      <a:pt x="3924578" y="0"/>
                    </a:lnTo>
                    <a:lnTo>
                      <a:pt x="3924578" y="37621"/>
                    </a:lnTo>
                    <a:cubicBezTo>
                      <a:pt x="3924578" y="48009"/>
                      <a:pt x="3921466" y="57415"/>
                      <a:pt x="3916435" y="64223"/>
                    </a:cubicBezTo>
                    <a:lnTo>
                      <a:pt x="3907635" y="69155"/>
                    </a:lnTo>
                    <a:lnTo>
                      <a:pt x="3907635" y="155007"/>
                    </a:lnTo>
                    <a:lnTo>
                      <a:pt x="4340504" y="155007"/>
                    </a:lnTo>
                    <a:lnTo>
                      <a:pt x="4340504" y="178891"/>
                    </a:lnTo>
                    <a:cubicBezTo>
                      <a:pt x="4340504" y="192082"/>
                      <a:pt x="4329811" y="202775"/>
                      <a:pt x="4316620" y="202775"/>
                    </a:cubicBezTo>
                    <a:lnTo>
                      <a:pt x="3924578" y="202775"/>
                    </a:lnTo>
                    <a:lnTo>
                      <a:pt x="3924578" y="212814"/>
                    </a:lnTo>
                    <a:cubicBezTo>
                      <a:pt x="3924578" y="223203"/>
                      <a:pt x="3921466" y="232609"/>
                      <a:pt x="3916435" y="239416"/>
                    </a:cubicBezTo>
                    <a:lnTo>
                      <a:pt x="3907635" y="244348"/>
                    </a:lnTo>
                    <a:lnTo>
                      <a:pt x="3907635" y="350846"/>
                    </a:lnTo>
                    <a:lnTo>
                      <a:pt x="4340504" y="350846"/>
                    </a:lnTo>
                    <a:lnTo>
                      <a:pt x="4340504" y="374730"/>
                    </a:lnTo>
                    <a:cubicBezTo>
                      <a:pt x="4340504" y="387921"/>
                      <a:pt x="4329811" y="398614"/>
                      <a:pt x="4316620" y="398614"/>
                    </a:cubicBezTo>
                    <a:lnTo>
                      <a:pt x="23884" y="398614"/>
                    </a:lnTo>
                    <a:cubicBezTo>
                      <a:pt x="10693" y="398614"/>
                      <a:pt x="0" y="387921"/>
                      <a:pt x="0" y="374730"/>
                    </a:cubicBezTo>
                    <a:lnTo>
                      <a:pt x="0" y="350846"/>
                    </a:lnTo>
                    <a:lnTo>
                      <a:pt x="448353" y="350846"/>
                    </a:lnTo>
                    <a:lnTo>
                      <a:pt x="448353" y="244348"/>
                    </a:lnTo>
                    <a:lnTo>
                      <a:pt x="439553" y="239415"/>
                    </a:lnTo>
                    <a:cubicBezTo>
                      <a:pt x="434521" y="232608"/>
                      <a:pt x="431409" y="223202"/>
                      <a:pt x="431409" y="212813"/>
                    </a:cubicBezTo>
                    <a:lnTo>
                      <a:pt x="431409" y="202775"/>
                    </a:lnTo>
                    <a:lnTo>
                      <a:pt x="23884" y="202775"/>
                    </a:lnTo>
                    <a:cubicBezTo>
                      <a:pt x="10693" y="202775"/>
                      <a:pt x="0" y="192082"/>
                      <a:pt x="0" y="178891"/>
                    </a:cubicBezTo>
                    <a:lnTo>
                      <a:pt x="0" y="155007"/>
                    </a:lnTo>
                    <a:lnTo>
                      <a:pt x="448353" y="155007"/>
                    </a:lnTo>
                    <a:lnTo>
                      <a:pt x="448353" y="69155"/>
                    </a:lnTo>
                    <a:lnTo>
                      <a:pt x="439553" y="64222"/>
                    </a:lnTo>
                    <a:cubicBezTo>
                      <a:pt x="434521" y="57414"/>
                      <a:pt x="431409" y="48008"/>
                      <a:pt x="431409" y="3762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A76EF674-C615-4A1F-802C-7CFABF5F21E3}"/>
                  </a:ext>
                </a:extLst>
              </p:cNvPr>
              <p:cNvGrpSpPr/>
              <p:nvPr/>
            </p:nvGrpSpPr>
            <p:grpSpPr>
              <a:xfrm>
                <a:off x="2148340" y="3677739"/>
                <a:ext cx="4049040" cy="738986"/>
                <a:chOff x="2148340" y="3677739"/>
                <a:chExt cx="4049040" cy="738986"/>
              </a:xfrm>
            </p:grpSpPr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0ED7287B-43A5-4095-8396-09B36F0D6797}"/>
                    </a:ext>
                  </a:extLst>
                </p:cNvPr>
                <p:cNvSpPr/>
                <p:nvPr/>
              </p:nvSpPr>
              <p:spPr>
                <a:xfrm>
                  <a:off x="445339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CC083288-7F6C-4178-A8F6-31D378DA2732}"/>
                    </a:ext>
                  </a:extLst>
                </p:cNvPr>
                <p:cNvSpPr/>
                <p:nvPr/>
              </p:nvSpPr>
              <p:spPr>
                <a:xfrm>
                  <a:off x="52852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FD3A5B86-A172-47D9-B84D-E207384D33EA}"/>
                    </a:ext>
                  </a:extLst>
                </p:cNvPr>
                <p:cNvSpPr/>
                <p:nvPr/>
              </p:nvSpPr>
              <p:spPr>
                <a:xfrm>
                  <a:off x="592659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C7090C08-52E7-4B46-A0AE-5C254FC461F5}"/>
                    </a:ext>
                  </a:extLst>
                </p:cNvPr>
                <p:cNvSpPr/>
                <p:nvPr/>
              </p:nvSpPr>
              <p:spPr>
                <a:xfrm>
                  <a:off x="36088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AB6824B8-92E9-4F86-B8D4-2F647DB8C1B3}"/>
                    </a:ext>
                  </a:extLst>
                </p:cNvPr>
                <p:cNvSpPr/>
                <p:nvPr/>
              </p:nvSpPr>
              <p:spPr>
                <a:xfrm>
                  <a:off x="27579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F5C9E99C-9762-4E18-844F-B776848142D4}"/>
                    </a:ext>
                  </a:extLst>
                </p:cNvPr>
                <p:cNvSpPr/>
                <p:nvPr/>
              </p:nvSpPr>
              <p:spPr>
                <a:xfrm>
                  <a:off x="2148340" y="3677739"/>
                  <a:ext cx="270790" cy="738986"/>
                </a:xfrm>
                <a:custGeom>
                  <a:avLst/>
                  <a:gdLst>
                    <a:gd name="connsiteX0" fmla="*/ 143440 w 270790"/>
                    <a:gd name="connsiteY0" fmla="*/ 183334 h 738986"/>
                    <a:gd name="connsiteX1" fmla="*/ 143440 w 270790"/>
                    <a:gd name="connsiteY1" fmla="*/ 253939 h 738986"/>
                    <a:gd name="connsiteX2" fmla="*/ 174151 w 270790"/>
                    <a:gd name="connsiteY2" fmla="*/ 253941 h 738986"/>
                    <a:gd name="connsiteX3" fmla="*/ 209455 w 270790"/>
                    <a:gd name="connsiteY3" fmla="*/ 218637 h 738986"/>
                    <a:gd name="connsiteX4" fmla="*/ 209455 w 270790"/>
                    <a:gd name="connsiteY4" fmla="*/ 183334 h 738986"/>
                    <a:gd name="connsiteX5" fmla="*/ 61335 w 270790"/>
                    <a:gd name="connsiteY5" fmla="*/ 183334 h 738986"/>
                    <a:gd name="connsiteX6" fmla="*/ 61335 w 270790"/>
                    <a:gd name="connsiteY6" fmla="*/ 218635 h 738986"/>
                    <a:gd name="connsiteX7" fmla="*/ 96639 w 270790"/>
                    <a:gd name="connsiteY7" fmla="*/ 253939 h 738986"/>
                    <a:gd name="connsiteX8" fmla="*/ 112689 w 270790"/>
                    <a:gd name="connsiteY8" fmla="*/ 253939 h 738986"/>
                    <a:gd name="connsiteX9" fmla="*/ 112689 w 270790"/>
                    <a:gd name="connsiteY9" fmla="*/ 183334 h 738986"/>
                    <a:gd name="connsiteX10" fmla="*/ 143440 w 270790"/>
                    <a:gd name="connsiteY10" fmla="*/ 30934 h 738986"/>
                    <a:gd name="connsiteX11" fmla="*/ 143440 w 270790"/>
                    <a:gd name="connsiteY11" fmla="*/ 101539 h 738986"/>
                    <a:gd name="connsiteX12" fmla="*/ 174151 w 270790"/>
                    <a:gd name="connsiteY12" fmla="*/ 101541 h 738986"/>
                    <a:gd name="connsiteX13" fmla="*/ 209455 w 270790"/>
                    <a:gd name="connsiteY13" fmla="*/ 66237 h 738986"/>
                    <a:gd name="connsiteX14" fmla="*/ 209455 w 270790"/>
                    <a:gd name="connsiteY14" fmla="*/ 30934 h 738986"/>
                    <a:gd name="connsiteX15" fmla="*/ 61335 w 270790"/>
                    <a:gd name="connsiteY15" fmla="*/ 30934 h 738986"/>
                    <a:gd name="connsiteX16" fmla="*/ 61335 w 270790"/>
                    <a:gd name="connsiteY16" fmla="*/ 66235 h 738986"/>
                    <a:gd name="connsiteX17" fmla="*/ 96639 w 270790"/>
                    <a:gd name="connsiteY17" fmla="*/ 101539 h 738986"/>
                    <a:gd name="connsiteX18" fmla="*/ 112689 w 270790"/>
                    <a:gd name="connsiteY18" fmla="*/ 101539 h 738986"/>
                    <a:gd name="connsiteX19" fmla="*/ 112689 w 270790"/>
                    <a:gd name="connsiteY19" fmla="*/ 30934 h 738986"/>
                    <a:gd name="connsiteX20" fmla="*/ 0 w 270790"/>
                    <a:gd name="connsiteY20" fmla="*/ 0 h 738986"/>
                    <a:gd name="connsiteX21" fmla="*/ 270790 w 270790"/>
                    <a:gd name="connsiteY21" fmla="*/ 0 h 738986"/>
                    <a:gd name="connsiteX22" fmla="*/ 270790 w 270790"/>
                    <a:gd name="connsiteY22" fmla="*/ 65147 h 738986"/>
                    <a:gd name="connsiteX23" fmla="*/ 205643 w 270790"/>
                    <a:gd name="connsiteY23" fmla="*/ 130294 h 738986"/>
                    <a:gd name="connsiteX24" fmla="*/ 174316 w 270790"/>
                    <a:gd name="connsiteY24" fmla="*/ 130294 h 738986"/>
                    <a:gd name="connsiteX25" fmla="*/ 174316 w 270790"/>
                    <a:gd name="connsiteY25" fmla="*/ 152400 h 738986"/>
                    <a:gd name="connsiteX26" fmla="*/ 270790 w 270790"/>
                    <a:gd name="connsiteY26" fmla="*/ 152400 h 738986"/>
                    <a:gd name="connsiteX27" fmla="*/ 270790 w 270790"/>
                    <a:gd name="connsiteY27" fmla="*/ 217547 h 738986"/>
                    <a:gd name="connsiteX28" fmla="*/ 205643 w 270790"/>
                    <a:gd name="connsiteY28" fmla="*/ 282694 h 738986"/>
                    <a:gd name="connsiteX29" fmla="*/ 174316 w 270790"/>
                    <a:gd name="connsiteY29" fmla="*/ 282694 h 738986"/>
                    <a:gd name="connsiteX30" fmla="*/ 174316 w 270790"/>
                    <a:gd name="connsiteY30" fmla="*/ 312343 h 738986"/>
                    <a:gd name="connsiteX31" fmla="*/ 167354 w 270790"/>
                    <a:gd name="connsiteY31" fmla="*/ 329151 h 738986"/>
                    <a:gd name="connsiteX32" fmla="*/ 191421 w 270790"/>
                    <a:gd name="connsiteY32" fmla="*/ 329151 h 738986"/>
                    <a:gd name="connsiteX33" fmla="*/ 191421 w 270790"/>
                    <a:gd name="connsiteY33" fmla="*/ 738986 h 738986"/>
                    <a:gd name="connsiteX34" fmla="*/ 79369 w 270790"/>
                    <a:gd name="connsiteY34" fmla="*/ 738986 h 738986"/>
                    <a:gd name="connsiteX35" fmla="*/ 79369 w 270790"/>
                    <a:gd name="connsiteY35" fmla="*/ 329151 h 738986"/>
                    <a:gd name="connsiteX36" fmla="*/ 91641 w 270790"/>
                    <a:gd name="connsiteY36" fmla="*/ 329151 h 738986"/>
                    <a:gd name="connsiteX37" fmla="*/ 84677 w 270790"/>
                    <a:gd name="connsiteY37" fmla="*/ 312341 h 738986"/>
                    <a:gd name="connsiteX38" fmla="*/ 84677 w 270790"/>
                    <a:gd name="connsiteY38" fmla="*/ 282692 h 738986"/>
                    <a:gd name="connsiteX39" fmla="*/ 65147 w 270790"/>
                    <a:gd name="connsiteY39" fmla="*/ 282692 h 738986"/>
                    <a:gd name="connsiteX40" fmla="*/ 0 w 270790"/>
                    <a:gd name="connsiteY40" fmla="*/ 217545 h 738986"/>
                    <a:gd name="connsiteX41" fmla="*/ 0 w 270790"/>
                    <a:gd name="connsiteY41" fmla="*/ 152400 h 738986"/>
                    <a:gd name="connsiteX42" fmla="*/ 84677 w 270790"/>
                    <a:gd name="connsiteY42" fmla="*/ 152400 h 738986"/>
                    <a:gd name="connsiteX43" fmla="*/ 84677 w 270790"/>
                    <a:gd name="connsiteY43" fmla="*/ 130292 h 738986"/>
                    <a:gd name="connsiteX44" fmla="*/ 65147 w 270790"/>
                    <a:gd name="connsiteY44" fmla="*/ 130292 h 738986"/>
                    <a:gd name="connsiteX45" fmla="*/ 0 w 270790"/>
                    <a:gd name="connsiteY45" fmla="*/ 65145 h 738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270790" h="738986">
                      <a:moveTo>
                        <a:pt x="143440" y="183334"/>
                      </a:moveTo>
                      <a:lnTo>
                        <a:pt x="143440" y="253939"/>
                      </a:lnTo>
                      <a:lnTo>
                        <a:pt x="174151" y="253941"/>
                      </a:lnTo>
                      <a:cubicBezTo>
                        <a:pt x="193648" y="253941"/>
                        <a:pt x="209455" y="238134"/>
                        <a:pt x="209455" y="218637"/>
                      </a:cubicBezTo>
                      <a:lnTo>
                        <a:pt x="209455" y="183334"/>
                      </a:lnTo>
                      <a:close/>
                      <a:moveTo>
                        <a:pt x="61335" y="183334"/>
                      </a:moveTo>
                      <a:lnTo>
                        <a:pt x="61335" y="218635"/>
                      </a:lnTo>
                      <a:cubicBezTo>
                        <a:pt x="61335" y="238132"/>
                        <a:pt x="77142" y="253939"/>
                        <a:pt x="96639" y="253939"/>
                      </a:cubicBezTo>
                      <a:lnTo>
                        <a:pt x="112689" y="253939"/>
                      </a:lnTo>
                      <a:lnTo>
                        <a:pt x="112689" y="183334"/>
                      </a:lnTo>
                      <a:close/>
                      <a:moveTo>
                        <a:pt x="143440" y="30934"/>
                      </a:moveTo>
                      <a:lnTo>
                        <a:pt x="143440" y="101539"/>
                      </a:lnTo>
                      <a:lnTo>
                        <a:pt x="174151" y="101541"/>
                      </a:lnTo>
                      <a:cubicBezTo>
                        <a:pt x="193648" y="101541"/>
                        <a:pt x="209455" y="85734"/>
                        <a:pt x="209455" y="66237"/>
                      </a:cubicBezTo>
                      <a:lnTo>
                        <a:pt x="209455" y="30934"/>
                      </a:lnTo>
                      <a:close/>
                      <a:moveTo>
                        <a:pt x="61335" y="30934"/>
                      </a:moveTo>
                      <a:lnTo>
                        <a:pt x="61335" y="66235"/>
                      </a:lnTo>
                      <a:cubicBezTo>
                        <a:pt x="61335" y="85732"/>
                        <a:pt x="77142" y="101539"/>
                        <a:pt x="96639" y="101539"/>
                      </a:cubicBezTo>
                      <a:lnTo>
                        <a:pt x="112689" y="101539"/>
                      </a:lnTo>
                      <a:lnTo>
                        <a:pt x="112689" y="30934"/>
                      </a:lnTo>
                      <a:close/>
                      <a:moveTo>
                        <a:pt x="0" y="0"/>
                      </a:moveTo>
                      <a:lnTo>
                        <a:pt x="270790" y="0"/>
                      </a:lnTo>
                      <a:lnTo>
                        <a:pt x="270790" y="65147"/>
                      </a:lnTo>
                      <a:cubicBezTo>
                        <a:pt x="270790" y="101127"/>
                        <a:pt x="241623" y="130294"/>
                        <a:pt x="205643" y="130294"/>
                      </a:cubicBezTo>
                      <a:lnTo>
                        <a:pt x="174316" y="130294"/>
                      </a:lnTo>
                      <a:lnTo>
                        <a:pt x="174316" y="152400"/>
                      </a:lnTo>
                      <a:lnTo>
                        <a:pt x="270790" y="152400"/>
                      </a:lnTo>
                      <a:lnTo>
                        <a:pt x="270790" y="217547"/>
                      </a:lnTo>
                      <a:cubicBezTo>
                        <a:pt x="270790" y="253527"/>
                        <a:pt x="241623" y="282694"/>
                        <a:pt x="205643" y="282694"/>
                      </a:cubicBezTo>
                      <a:lnTo>
                        <a:pt x="174316" y="282694"/>
                      </a:lnTo>
                      <a:lnTo>
                        <a:pt x="174316" y="312343"/>
                      </a:lnTo>
                      <a:lnTo>
                        <a:pt x="167354" y="329151"/>
                      </a:lnTo>
                      <a:lnTo>
                        <a:pt x="191421" y="329151"/>
                      </a:lnTo>
                      <a:lnTo>
                        <a:pt x="191421" y="738986"/>
                      </a:lnTo>
                      <a:lnTo>
                        <a:pt x="79369" y="738986"/>
                      </a:lnTo>
                      <a:lnTo>
                        <a:pt x="79369" y="329151"/>
                      </a:lnTo>
                      <a:lnTo>
                        <a:pt x="91641" y="329151"/>
                      </a:lnTo>
                      <a:lnTo>
                        <a:pt x="84677" y="312341"/>
                      </a:lnTo>
                      <a:lnTo>
                        <a:pt x="84677" y="282692"/>
                      </a:lnTo>
                      <a:lnTo>
                        <a:pt x="65147" y="282692"/>
                      </a:lnTo>
                      <a:cubicBezTo>
                        <a:pt x="29167" y="282692"/>
                        <a:pt x="0" y="253525"/>
                        <a:pt x="0" y="217545"/>
                      </a:cubicBezTo>
                      <a:lnTo>
                        <a:pt x="0" y="152400"/>
                      </a:lnTo>
                      <a:lnTo>
                        <a:pt x="84677" y="152400"/>
                      </a:lnTo>
                      <a:lnTo>
                        <a:pt x="84677" y="130292"/>
                      </a:lnTo>
                      <a:lnTo>
                        <a:pt x="65147" y="130292"/>
                      </a:lnTo>
                      <a:cubicBezTo>
                        <a:pt x="29167" y="130292"/>
                        <a:pt x="0" y="101125"/>
                        <a:pt x="0" y="6514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8CC94BDD-EF79-4C13-9A89-950C0282EE06}"/>
                </a:ext>
              </a:extLst>
            </p:cNvPr>
            <p:cNvSpPr/>
            <p:nvPr/>
          </p:nvSpPr>
          <p:spPr>
            <a:xfrm>
              <a:off x="2130498" y="4144990"/>
              <a:ext cx="4087422" cy="258053"/>
            </a:xfrm>
            <a:custGeom>
              <a:avLst/>
              <a:gdLst>
                <a:gd name="connsiteX0" fmla="*/ 2883264 w 3043146"/>
                <a:gd name="connsiteY0" fmla="*/ 65413 h 122954"/>
                <a:gd name="connsiteX1" fmla="*/ 2883264 w 3043146"/>
                <a:gd name="connsiteY1" fmla="*/ 104497 h 122954"/>
                <a:gd name="connsiteX2" fmla="*/ 3019217 w 3043146"/>
                <a:gd name="connsiteY2" fmla="*/ 104497 h 122954"/>
                <a:gd name="connsiteX3" fmla="*/ 3019217 w 3043146"/>
                <a:gd name="connsiteY3" fmla="*/ 65413 h 122954"/>
                <a:gd name="connsiteX4" fmla="*/ 2724358 w 3043146"/>
                <a:gd name="connsiteY4" fmla="*/ 65413 h 122954"/>
                <a:gd name="connsiteX5" fmla="*/ 2724358 w 3043146"/>
                <a:gd name="connsiteY5" fmla="*/ 104497 h 122954"/>
                <a:gd name="connsiteX6" fmla="*/ 2860308 w 3043146"/>
                <a:gd name="connsiteY6" fmla="*/ 104497 h 122954"/>
                <a:gd name="connsiteX7" fmla="*/ 2860308 w 3043146"/>
                <a:gd name="connsiteY7" fmla="*/ 65413 h 122954"/>
                <a:gd name="connsiteX8" fmla="*/ 2565452 w 3043146"/>
                <a:gd name="connsiteY8" fmla="*/ 65413 h 122954"/>
                <a:gd name="connsiteX9" fmla="*/ 2565452 w 3043146"/>
                <a:gd name="connsiteY9" fmla="*/ 104497 h 122954"/>
                <a:gd name="connsiteX10" fmla="*/ 2701402 w 3043146"/>
                <a:gd name="connsiteY10" fmla="*/ 104497 h 122954"/>
                <a:gd name="connsiteX11" fmla="*/ 2701402 w 3043146"/>
                <a:gd name="connsiteY11" fmla="*/ 65413 h 122954"/>
                <a:gd name="connsiteX12" fmla="*/ 2406546 w 3043146"/>
                <a:gd name="connsiteY12" fmla="*/ 65413 h 122954"/>
                <a:gd name="connsiteX13" fmla="*/ 2406546 w 3043146"/>
                <a:gd name="connsiteY13" fmla="*/ 104497 h 122954"/>
                <a:gd name="connsiteX14" fmla="*/ 2542496 w 3043146"/>
                <a:gd name="connsiteY14" fmla="*/ 104497 h 122954"/>
                <a:gd name="connsiteX15" fmla="*/ 2542496 w 3043146"/>
                <a:gd name="connsiteY15" fmla="*/ 65413 h 122954"/>
                <a:gd name="connsiteX16" fmla="*/ 2247640 w 3043146"/>
                <a:gd name="connsiteY16" fmla="*/ 65413 h 122954"/>
                <a:gd name="connsiteX17" fmla="*/ 2247640 w 3043146"/>
                <a:gd name="connsiteY17" fmla="*/ 104497 h 122954"/>
                <a:gd name="connsiteX18" fmla="*/ 2383590 w 3043146"/>
                <a:gd name="connsiteY18" fmla="*/ 104497 h 122954"/>
                <a:gd name="connsiteX19" fmla="*/ 2383590 w 3043146"/>
                <a:gd name="connsiteY19" fmla="*/ 65413 h 122954"/>
                <a:gd name="connsiteX20" fmla="*/ 2088734 w 3043146"/>
                <a:gd name="connsiteY20" fmla="*/ 65413 h 122954"/>
                <a:gd name="connsiteX21" fmla="*/ 2088734 w 3043146"/>
                <a:gd name="connsiteY21" fmla="*/ 104497 h 122954"/>
                <a:gd name="connsiteX22" fmla="*/ 2224684 w 3043146"/>
                <a:gd name="connsiteY22" fmla="*/ 104497 h 122954"/>
                <a:gd name="connsiteX23" fmla="*/ 2224684 w 3043146"/>
                <a:gd name="connsiteY23" fmla="*/ 65413 h 122954"/>
                <a:gd name="connsiteX24" fmla="*/ 1929828 w 3043146"/>
                <a:gd name="connsiteY24" fmla="*/ 65413 h 122954"/>
                <a:gd name="connsiteX25" fmla="*/ 1929828 w 3043146"/>
                <a:gd name="connsiteY25" fmla="*/ 104497 h 122954"/>
                <a:gd name="connsiteX26" fmla="*/ 2065778 w 3043146"/>
                <a:gd name="connsiteY26" fmla="*/ 104497 h 122954"/>
                <a:gd name="connsiteX27" fmla="*/ 2065778 w 3043146"/>
                <a:gd name="connsiteY27" fmla="*/ 65413 h 122954"/>
                <a:gd name="connsiteX28" fmla="*/ 1770922 w 3043146"/>
                <a:gd name="connsiteY28" fmla="*/ 65413 h 122954"/>
                <a:gd name="connsiteX29" fmla="*/ 1770922 w 3043146"/>
                <a:gd name="connsiteY29" fmla="*/ 104497 h 122954"/>
                <a:gd name="connsiteX30" fmla="*/ 1906872 w 3043146"/>
                <a:gd name="connsiteY30" fmla="*/ 104497 h 122954"/>
                <a:gd name="connsiteX31" fmla="*/ 1906872 w 3043146"/>
                <a:gd name="connsiteY31" fmla="*/ 65413 h 122954"/>
                <a:gd name="connsiteX32" fmla="*/ 1612016 w 3043146"/>
                <a:gd name="connsiteY32" fmla="*/ 65413 h 122954"/>
                <a:gd name="connsiteX33" fmla="*/ 1612016 w 3043146"/>
                <a:gd name="connsiteY33" fmla="*/ 104497 h 122954"/>
                <a:gd name="connsiteX34" fmla="*/ 1747966 w 3043146"/>
                <a:gd name="connsiteY34" fmla="*/ 104497 h 122954"/>
                <a:gd name="connsiteX35" fmla="*/ 1747966 w 3043146"/>
                <a:gd name="connsiteY35" fmla="*/ 65413 h 122954"/>
                <a:gd name="connsiteX36" fmla="*/ 1453110 w 3043146"/>
                <a:gd name="connsiteY36" fmla="*/ 65413 h 122954"/>
                <a:gd name="connsiteX37" fmla="*/ 1453110 w 3043146"/>
                <a:gd name="connsiteY37" fmla="*/ 104497 h 122954"/>
                <a:gd name="connsiteX38" fmla="*/ 1589060 w 3043146"/>
                <a:gd name="connsiteY38" fmla="*/ 104497 h 122954"/>
                <a:gd name="connsiteX39" fmla="*/ 1589060 w 3043146"/>
                <a:gd name="connsiteY39" fmla="*/ 65413 h 122954"/>
                <a:gd name="connsiteX40" fmla="*/ 1294204 w 3043146"/>
                <a:gd name="connsiteY40" fmla="*/ 65413 h 122954"/>
                <a:gd name="connsiteX41" fmla="*/ 1294204 w 3043146"/>
                <a:gd name="connsiteY41" fmla="*/ 104497 h 122954"/>
                <a:gd name="connsiteX42" fmla="*/ 1430154 w 3043146"/>
                <a:gd name="connsiteY42" fmla="*/ 104497 h 122954"/>
                <a:gd name="connsiteX43" fmla="*/ 1430154 w 3043146"/>
                <a:gd name="connsiteY43" fmla="*/ 65413 h 122954"/>
                <a:gd name="connsiteX44" fmla="*/ 1135298 w 3043146"/>
                <a:gd name="connsiteY44" fmla="*/ 65413 h 122954"/>
                <a:gd name="connsiteX45" fmla="*/ 1135298 w 3043146"/>
                <a:gd name="connsiteY45" fmla="*/ 104497 h 122954"/>
                <a:gd name="connsiteX46" fmla="*/ 1271248 w 3043146"/>
                <a:gd name="connsiteY46" fmla="*/ 104497 h 122954"/>
                <a:gd name="connsiteX47" fmla="*/ 1271248 w 3043146"/>
                <a:gd name="connsiteY47" fmla="*/ 65413 h 122954"/>
                <a:gd name="connsiteX48" fmla="*/ 976392 w 3043146"/>
                <a:gd name="connsiteY48" fmla="*/ 65413 h 122954"/>
                <a:gd name="connsiteX49" fmla="*/ 976392 w 3043146"/>
                <a:gd name="connsiteY49" fmla="*/ 104497 h 122954"/>
                <a:gd name="connsiteX50" fmla="*/ 1112342 w 3043146"/>
                <a:gd name="connsiteY50" fmla="*/ 104497 h 122954"/>
                <a:gd name="connsiteX51" fmla="*/ 1112342 w 3043146"/>
                <a:gd name="connsiteY51" fmla="*/ 65413 h 122954"/>
                <a:gd name="connsiteX52" fmla="*/ 817486 w 3043146"/>
                <a:gd name="connsiteY52" fmla="*/ 65413 h 122954"/>
                <a:gd name="connsiteX53" fmla="*/ 817486 w 3043146"/>
                <a:gd name="connsiteY53" fmla="*/ 104497 h 122954"/>
                <a:gd name="connsiteX54" fmla="*/ 953436 w 3043146"/>
                <a:gd name="connsiteY54" fmla="*/ 104497 h 122954"/>
                <a:gd name="connsiteX55" fmla="*/ 953436 w 3043146"/>
                <a:gd name="connsiteY55" fmla="*/ 65413 h 122954"/>
                <a:gd name="connsiteX56" fmla="*/ 658580 w 3043146"/>
                <a:gd name="connsiteY56" fmla="*/ 65413 h 122954"/>
                <a:gd name="connsiteX57" fmla="*/ 658580 w 3043146"/>
                <a:gd name="connsiteY57" fmla="*/ 104497 h 122954"/>
                <a:gd name="connsiteX58" fmla="*/ 794530 w 3043146"/>
                <a:gd name="connsiteY58" fmla="*/ 104497 h 122954"/>
                <a:gd name="connsiteX59" fmla="*/ 794530 w 3043146"/>
                <a:gd name="connsiteY59" fmla="*/ 65413 h 122954"/>
                <a:gd name="connsiteX60" fmla="*/ 499674 w 3043146"/>
                <a:gd name="connsiteY60" fmla="*/ 65413 h 122954"/>
                <a:gd name="connsiteX61" fmla="*/ 499674 w 3043146"/>
                <a:gd name="connsiteY61" fmla="*/ 104497 h 122954"/>
                <a:gd name="connsiteX62" fmla="*/ 635624 w 3043146"/>
                <a:gd name="connsiteY62" fmla="*/ 104497 h 122954"/>
                <a:gd name="connsiteX63" fmla="*/ 635624 w 3043146"/>
                <a:gd name="connsiteY63" fmla="*/ 65413 h 122954"/>
                <a:gd name="connsiteX64" fmla="*/ 340768 w 3043146"/>
                <a:gd name="connsiteY64" fmla="*/ 65413 h 122954"/>
                <a:gd name="connsiteX65" fmla="*/ 340768 w 3043146"/>
                <a:gd name="connsiteY65" fmla="*/ 104497 h 122954"/>
                <a:gd name="connsiteX66" fmla="*/ 476718 w 3043146"/>
                <a:gd name="connsiteY66" fmla="*/ 104497 h 122954"/>
                <a:gd name="connsiteX67" fmla="*/ 476718 w 3043146"/>
                <a:gd name="connsiteY67" fmla="*/ 65413 h 122954"/>
                <a:gd name="connsiteX68" fmla="*/ 181862 w 3043146"/>
                <a:gd name="connsiteY68" fmla="*/ 65413 h 122954"/>
                <a:gd name="connsiteX69" fmla="*/ 181862 w 3043146"/>
                <a:gd name="connsiteY69" fmla="*/ 104497 h 122954"/>
                <a:gd name="connsiteX70" fmla="*/ 317812 w 3043146"/>
                <a:gd name="connsiteY70" fmla="*/ 104497 h 122954"/>
                <a:gd name="connsiteX71" fmla="*/ 317812 w 3043146"/>
                <a:gd name="connsiteY71" fmla="*/ 65413 h 122954"/>
                <a:gd name="connsiteX72" fmla="*/ 22956 w 3043146"/>
                <a:gd name="connsiteY72" fmla="*/ 65413 h 122954"/>
                <a:gd name="connsiteX73" fmla="*/ 22956 w 3043146"/>
                <a:gd name="connsiteY73" fmla="*/ 104497 h 122954"/>
                <a:gd name="connsiteX74" fmla="*/ 158906 w 3043146"/>
                <a:gd name="connsiteY74" fmla="*/ 104497 h 122954"/>
                <a:gd name="connsiteX75" fmla="*/ 158906 w 3043146"/>
                <a:gd name="connsiteY75" fmla="*/ 65413 h 122954"/>
                <a:gd name="connsiteX76" fmla="*/ 2883264 w 3043146"/>
                <a:gd name="connsiteY76" fmla="*/ 18457 h 122954"/>
                <a:gd name="connsiteX77" fmla="*/ 2883264 w 3043146"/>
                <a:gd name="connsiteY77" fmla="*/ 46957 h 122954"/>
                <a:gd name="connsiteX78" fmla="*/ 3019217 w 3043146"/>
                <a:gd name="connsiteY78" fmla="*/ 46957 h 122954"/>
                <a:gd name="connsiteX79" fmla="*/ 3019217 w 3043146"/>
                <a:gd name="connsiteY79" fmla="*/ 18457 h 122954"/>
                <a:gd name="connsiteX80" fmla="*/ 2724358 w 3043146"/>
                <a:gd name="connsiteY80" fmla="*/ 18457 h 122954"/>
                <a:gd name="connsiteX81" fmla="*/ 2724358 w 3043146"/>
                <a:gd name="connsiteY81" fmla="*/ 46957 h 122954"/>
                <a:gd name="connsiteX82" fmla="*/ 2860308 w 3043146"/>
                <a:gd name="connsiteY82" fmla="*/ 46957 h 122954"/>
                <a:gd name="connsiteX83" fmla="*/ 2860308 w 3043146"/>
                <a:gd name="connsiteY83" fmla="*/ 18457 h 122954"/>
                <a:gd name="connsiteX84" fmla="*/ 2565452 w 3043146"/>
                <a:gd name="connsiteY84" fmla="*/ 18457 h 122954"/>
                <a:gd name="connsiteX85" fmla="*/ 2565452 w 3043146"/>
                <a:gd name="connsiteY85" fmla="*/ 46957 h 122954"/>
                <a:gd name="connsiteX86" fmla="*/ 2701402 w 3043146"/>
                <a:gd name="connsiteY86" fmla="*/ 46957 h 122954"/>
                <a:gd name="connsiteX87" fmla="*/ 2701402 w 3043146"/>
                <a:gd name="connsiteY87" fmla="*/ 18457 h 122954"/>
                <a:gd name="connsiteX88" fmla="*/ 2406546 w 3043146"/>
                <a:gd name="connsiteY88" fmla="*/ 18457 h 122954"/>
                <a:gd name="connsiteX89" fmla="*/ 2406546 w 3043146"/>
                <a:gd name="connsiteY89" fmla="*/ 46957 h 122954"/>
                <a:gd name="connsiteX90" fmla="*/ 2542496 w 3043146"/>
                <a:gd name="connsiteY90" fmla="*/ 46957 h 122954"/>
                <a:gd name="connsiteX91" fmla="*/ 2542496 w 3043146"/>
                <a:gd name="connsiteY91" fmla="*/ 18457 h 122954"/>
                <a:gd name="connsiteX92" fmla="*/ 2247640 w 3043146"/>
                <a:gd name="connsiteY92" fmla="*/ 18457 h 122954"/>
                <a:gd name="connsiteX93" fmla="*/ 2247640 w 3043146"/>
                <a:gd name="connsiteY93" fmla="*/ 46957 h 122954"/>
                <a:gd name="connsiteX94" fmla="*/ 2383590 w 3043146"/>
                <a:gd name="connsiteY94" fmla="*/ 46957 h 122954"/>
                <a:gd name="connsiteX95" fmla="*/ 2383590 w 3043146"/>
                <a:gd name="connsiteY95" fmla="*/ 18457 h 122954"/>
                <a:gd name="connsiteX96" fmla="*/ 2088734 w 3043146"/>
                <a:gd name="connsiteY96" fmla="*/ 18457 h 122954"/>
                <a:gd name="connsiteX97" fmla="*/ 2088734 w 3043146"/>
                <a:gd name="connsiteY97" fmla="*/ 46957 h 122954"/>
                <a:gd name="connsiteX98" fmla="*/ 2224684 w 3043146"/>
                <a:gd name="connsiteY98" fmla="*/ 46957 h 122954"/>
                <a:gd name="connsiteX99" fmla="*/ 2224684 w 3043146"/>
                <a:gd name="connsiteY99" fmla="*/ 18457 h 122954"/>
                <a:gd name="connsiteX100" fmla="*/ 1929828 w 3043146"/>
                <a:gd name="connsiteY100" fmla="*/ 18457 h 122954"/>
                <a:gd name="connsiteX101" fmla="*/ 1929828 w 3043146"/>
                <a:gd name="connsiteY101" fmla="*/ 46957 h 122954"/>
                <a:gd name="connsiteX102" fmla="*/ 2065778 w 3043146"/>
                <a:gd name="connsiteY102" fmla="*/ 46957 h 122954"/>
                <a:gd name="connsiteX103" fmla="*/ 2065778 w 3043146"/>
                <a:gd name="connsiteY103" fmla="*/ 18457 h 122954"/>
                <a:gd name="connsiteX104" fmla="*/ 1770922 w 3043146"/>
                <a:gd name="connsiteY104" fmla="*/ 18457 h 122954"/>
                <a:gd name="connsiteX105" fmla="*/ 1770922 w 3043146"/>
                <a:gd name="connsiteY105" fmla="*/ 46957 h 122954"/>
                <a:gd name="connsiteX106" fmla="*/ 1906872 w 3043146"/>
                <a:gd name="connsiteY106" fmla="*/ 46957 h 122954"/>
                <a:gd name="connsiteX107" fmla="*/ 1906872 w 3043146"/>
                <a:gd name="connsiteY107" fmla="*/ 18457 h 122954"/>
                <a:gd name="connsiteX108" fmla="*/ 1612016 w 3043146"/>
                <a:gd name="connsiteY108" fmla="*/ 18457 h 122954"/>
                <a:gd name="connsiteX109" fmla="*/ 1612016 w 3043146"/>
                <a:gd name="connsiteY109" fmla="*/ 46957 h 122954"/>
                <a:gd name="connsiteX110" fmla="*/ 1747966 w 3043146"/>
                <a:gd name="connsiteY110" fmla="*/ 46957 h 122954"/>
                <a:gd name="connsiteX111" fmla="*/ 1747966 w 3043146"/>
                <a:gd name="connsiteY111" fmla="*/ 18457 h 122954"/>
                <a:gd name="connsiteX112" fmla="*/ 1453110 w 3043146"/>
                <a:gd name="connsiteY112" fmla="*/ 18457 h 122954"/>
                <a:gd name="connsiteX113" fmla="*/ 1453110 w 3043146"/>
                <a:gd name="connsiteY113" fmla="*/ 46957 h 122954"/>
                <a:gd name="connsiteX114" fmla="*/ 1589060 w 3043146"/>
                <a:gd name="connsiteY114" fmla="*/ 46957 h 122954"/>
                <a:gd name="connsiteX115" fmla="*/ 1589060 w 3043146"/>
                <a:gd name="connsiteY115" fmla="*/ 18457 h 122954"/>
                <a:gd name="connsiteX116" fmla="*/ 1294204 w 3043146"/>
                <a:gd name="connsiteY116" fmla="*/ 18457 h 122954"/>
                <a:gd name="connsiteX117" fmla="*/ 1294204 w 3043146"/>
                <a:gd name="connsiteY117" fmla="*/ 46957 h 122954"/>
                <a:gd name="connsiteX118" fmla="*/ 1430154 w 3043146"/>
                <a:gd name="connsiteY118" fmla="*/ 46957 h 122954"/>
                <a:gd name="connsiteX119" fmla="*/ 1430154 w 3043146"/>
                <a:gd name="connsiteY119" fmla="*/ 18457 h 122954"/>
                <a:gd name="connsiteX120" fmla="*/ 1135298 w 3043146"/>
                <a:gd name="connsiteY120" fmla="*/ 18457 h 122954"/>
                <a:gd name="connsiteX121" fmla="*/ 1135298 w 3043146"/>
                <a:gd name="connsiteY121" fmla="*/ 46957 h 122954"/>
                <a:gd name="connsiteX122" fmla="*/ 1271248 w 3043146"/>
                <a:gd name="connsiteY122" fmla="*/ 46957 h 122954"/>
                <a:gd name="connsiteX123" fmla="*/ 1271248 w 3043146"/>
                <a:gd name="connsiteY123" fmla="*/ 18457 h 122954"/>
                <a:gd name="connsiteX124" fmla="*/ 976392 w 3043146"/>
                <a:gd name="connsiteY124" fmla="*/ 18457 h 122954"/>
                <a:gd name="connsiteX125" fmla="*/ 976392 w 3043146"/>
                <a:gd name="connsiteY125" fmla="*/ 46957 h 122954"/>
                <a:gd name="connsiteX126" fmla="*/ 1112342 w 3043146"/>
                <a:gd name="connsiteY126" fmla="*/ 46957 h 122954"/>
                <a:gd name="connsiteX127" fmla="*/ 1112342 w 3043146"/>
                <a:gd name="connsiteY127" fmla="*/ 18457 h 122954"/>
                <a:gd name="connsiteX128" fmla="*/ 817486 w 3043146"/>
                <a:gd name="connsiteY128" fmla="*/ 18457 h 122954"/>
                <a:gd name="connsiteX129" fmla="*/ 817486 w 3043146"/>
                <a:gd name="connsiteY129" fmla="*/ 46957 h 122954"/>
                <a:gd name="connsiteX130" fmla="*/ 953436 w 3043146"/>
                <a:gd name="connsiteY130" fmla="*/ 46957 h 122954"/>
                <a:gd name="connsiteX131" fmla="*/ 953436 w 3043146"/>
                <a:gd name="connsiteY131" fmla="*/ 18457 h 122954"/>
                <a:gd name="connsiteX132" fmla="*/ 658580 w 3043146"/>
                <a:gd name="connsiteY132" fmla="*/ 18457 h 122954"/>
                <a:gd name="connsiteX133" fmla="*/ 658580 w 3043146"/>
                <a:gd name="connsiteY133" fmla="*/ 46957 h 122954"/>
                <a:gd name="connsiteX134" fmla="*/ 794530 w 3043146"/>
                <a:gd name="connsiteY134" fmla="*/ 46957 h 122954"/>
                <a:gd name="connsiteX135" fmla="*/ 794530 w 3043146"/>
                <a:gd name="connsiteY135" fmla="*/ 18457 h 122954"/>
                <a:gd name="connsiteX136" fmla="*/ 499674 w 3043146"/>
                <a:gd name="connsiteY136" fmla="*/ 18457 h 122954"/>
                <a:gd name="connsiteX137" fmla="*/ 499674 w 3043146"/>
                <a:gd name="connsiteY137" fmla="*/ 46957 h 122954"/>
                <a:gd name="connsiteX138" fmla="*/ 635624 w 3043146"/>
                <a:gd name="connsiteY138" fmla="*/ 46957 h 122954"/>
                <a:gd name="connsiteX139" fmla="*/ 635624 w 3043146"/>
                <a:gd name="connsiteY139" fmla="*/ 18457 h 122954"/>
                <a:gd name="connsiteX140" fmla="*/ 340768 w 3043146"/>
                <a:gd name="connsiteY140" fmla="*/ 18457 h 122954"/>
                <a:gd name="connsiteX141" fmla="*/ 340768 w 3043146"/>
                <a:gd name="connsiteY141" fmla="*/ 46957 h 122954"/>
                <a:gd name="connsiteX142" fmla="*/ 476718 w 3043146"/>
                <a:gd name="connsiteY142" fmla="*/ 46957 h 122954"/>
                <a:gd name="connsiteX143" fmla="*/ 476718 w 3043146"/>
                <a:gd name="connsiteY143" fmla="*/ 18457 h 122954"/>
                <a:gd name="connsiteX144" fmla="*/ 181862 w 3043146"/>
                <a:gd name="connsiteY144" fmla="*/ 18457 h 122954"/>
                <a:gd name="connsiteX145" fmla="*/ 181862 w 3043146"/>
                <a:gd name="connsiteY145" fmla="*/ 46957 h 122954"/>
                <a:gd name="connsiteX146" fmla="*/ 317812 w 3043146"/>
                <a:gd name="connsiteY146" fmla="*/ 46957 h 122954"/>
                <a:gd name="connsiteX147" fmla="*/ 317812 w 3043146"/>
                <a:gd name="connsiteY147" fmla="*/ 18457 h 122954"/>
                <a:gd name="connsiteX148" fmla="*/ 22956 w 3043146"/>
                <a:gd name="connsiteY148" fmla="*/ 18457 h 122954"/>
                <a:gd name="connsiteX149" fmla="*/ 22956 w 3043146"/>
                <a:gd name="connsiteY149" fmla="*/ 46957 h 122954"/>
                <a:gd name="connsiteX150" fmla="*/ 158906 w 3043146"/>
                <a:gd name="connsiteY150" fmla="*/ 46957 h 122954"/>
                <a:gd name="connsiteX151" fmla="*/ 158906 w 3043146"/>
                <a:gd name="connsiteY151" fmla="*/ 18457 h 122954"/>
                <a:gd name="connsiteX152" fmla="*/ 0 w 3043146"/>
                <a:gd name="connsiteY152" fmla="*/ 0 h 122954"/>
                <a:gd name="connsiteX153" fmla="*/ 3043146 w 3043146"/>
                <a:gd name="connsiteY153" fmla="*/ 0 h 122954"/>
                <a:gd name="connsiteX154" fmla="*/ 3043146 w 3043146"/>
                <a:gd name="connsiteY154" fmla="*/ 18457 h 122954"/>
                <a:gd name="connsiteX155" fmla="*/ 3042173 w 3043146"/>
                <a:gd name="connsiteY155" fmla="*/ 18457 h 122954"/>
                <a:gd name="connsiteX156" fmla="*/ 3042173 w 3043146"/>
                <a:gd name="connsiteY156" fmla="*/ 46957 h 122954"/>
                <a:gd name="connsiteX157" fmla="*/ 3043146 w 3043146"/>
                <a:gd name="connsiteY157" fmla="*/ 46957 h 122954"/>
                <a:gd name="connsiteX158" fmla="*/ 3043146 w 3043146"/>
                <a:gd name="connsiteY158" fmla="*/ 65413 h 122954"/>
                <a:gd name="connsiteX159" fmla="*/ 3042173 w 3043146"/>
                <a:gd name="connsiteY159" fmla="*/ 65413 h 122954"/>
                <a:gd name="connsiteX160" fmla="*/ 3042173 w 3043146"/>
                <a:gd name="connsiteY160" fmla="*/ 104497 h 122954"/>
                <a:gd name="connsiteX161" fmla="*/ 3043146 w 3043146"/>
                <a:gd name="connsiteY161" fmla="*/ 104497 h 122954"/>
                <a:gd name="connsiteX162" fmla="*/ 3043146 w 3043146"/>
                <a:gd name="connsiteY162" fmla="*/ 122954 h 122954"/>
                <a:gd name="connsiteX163" fmla="*/ 0 w 3043146"/>
                <a:gd name="connsiteY163" fmla="*/ 122954 h 122954"/>
                <a:gd name="connsiteX164" fmla="*/ 0 w 3043146"/>
                <a:gd name="connsiteY164" fmla="*/ 111915 h 122954"/>
                <a:gd name="connsiteX165" fmla="*/ 0 w 3043146"/>
                <a:gd name="connsiteY165" fmla="*/ 104497 h 122954"/>
                <a:gd name="connsiteX166" fmla="*/ 0 w 3043146"/>
                <a:gd name="connsiteY166" fmla="*/ 65413 h 122954"/>
                <a:gd name="connsiteX167" fmla="*/ 0 w 3043146"/>
                <a:gd name="connsiteY167" fmla="*/ 46957 h 122954"/>
                <a:gd name="connsiteX168" fmla="*/ 0 w 3043146"/>
                <a:gd name="connsiteY168" fmla="*/ 18457 h 122954"/>
                <a:gd name="connsiteX169" fmla="*/ 0 w 3043146"/>
                <a:gd name="connsiteY169" fmla="*/ 11907 h 12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3043146" h="122954">
                  <a:moveTo>
                    <a:pt x="2883264" y="65413"/>
                  </a:moveTo>
                  <a:lnTo>
                    <a:pt x="2883264" y="104497"/>
                  </a:lnTo>
                  <a:lnTo>
                    <a:pt x="3019217" y="104497"/>
                  </a:lnTo>
                  <a:lnTo>
                    <a:pt x="3019217" y="65413"/>
                  </a:lnTo>
                  <a:close/>
                  <a:moveTo>
                    <a:pt x="2724358" y="65413"/>
                  </a:moveTo>
                  <a:lnTo>
                    <a:pt x="2724358" y="104497"/>
                  </a:lnTo>
                  <a:lnTo>
                    <a:pt x="2860308" y="104497"/>
                  </a:lnTo>
                  <a:lnTo>
                    <a:pt x="2860308" y="65413"/>
                  </a:lnTo>
                  <a:close/>
                  <a:moveTo>
                    <a:pt x="2565452" y="65413"/>
                  </a:moveTo>
                  <a:lnTo>
                    <a:pt x="2565452" y="104497"/>
                  </a:lnTo>
                  <a:lnTo>
                    <a:pt x="2701402" y="104497"/>
                  </a:lnTo>
                  <a:lnTo>
                    <a:pt x="2701402" y="65413"/>
                  </a:lnTo>
                  <a:close/>
                  <a:moveTo>
                    <a:pt x="2406546" y="65413"/>
                  </a:moveTo>
                  <a:lnTo>
                    <a:pt x="2406546" y="104497"/>
                  </a:lnTo>
                  <a:lnTo>
                    <a:pt x="2542496" y="104497"/>
                  </a:lnTo>
                  <a:lnTo>
                    <a:pt x="2542496" y="65413"/>
                  </a:lnTo>
                  <a:close/>
                  <a:moveTo>
                    <a:pt x="2247640" y="65413"/>
                  </a:moveTo>
                  <a:lnTo>
                    <a:pt x="2247640" y="104497"/>
                  </a:lnTo>
                  <a:lnTo>
                    <a:pt x="2383590" y="104497"/>
                  </a:lnTo>
                  <a:lnTo>
                    <a:pt x="2383590" y="65413"/>
                  </a:lnTo>
                  <a:close/>
                  <a:moveTo>
                    <a:pt x="2088734" y="65413"/>
                  </a:moveTo>
                  <a:lnTo>
                    <a:pt x="2088734" y="104497"/>
                  </a:lnTo>
                  <a:lnTo>
                    <a:pt x="2224684" y="104497"/>
                  </a:lnTo>
                  <a:lnTo>
                    <a:pt x="2224684" y="65413"/>
                  </a:lnTo>
                  <a:close/>
                  <a:moveTo>
                    <a:pt x="1929828" y="65413"/>
                  </a:moveTo>
                  <a:lnTo>
                    <a:pt x="1929828" y="104497"/>
                  </a:lnTo>
                  <a:lnTo>
                    <a:pt x="2065778" y="104497"/>
                  </a:lnTo>
                  <a:lnTo>
                    <a:pt x="2065778" y="65413"/>
                  </a:lnTo>
                  <a:close/>
                  <a:moveTo>
                    <a:pt x="1770922" y="65413"/>
                  </a:moveTo>
                  <a:lnTo>
                    <a:pt x="1770922" y="104497"/>
                  </a:lnTo>
                  <a:lnTo>
                    <a:pt x="1906872" y="104497"/>
                  </a:lnTo>
                  <a:lnTo>
                    <a:pt x="1906872" y="65413"/>
                  </a:lnTo>
                  <a:close/>
                  <a:moveTo>
                    <a:pt x="1612016" y="65413"/>
                  </a:moveTo>
                  <a:lnTo>
                    <a:pt x="1612016" y="104497"/>
                  </a:lnTo>
                  <a:lnTo>
                    <a:pt x="1747966" y="104497"/>
                  </a:lnTo>
                  <a:lnTo>
                    <a:pt x="1747966" y="65413"/>
                  </a:lnTo>
                  <a:close/>
                  <a:moveTo>
                    <a:pt x="1453110" y="65413"/>
                  </a:moveTo>
                  <a:lnTo>
                    <a:pt x="1453110" y="104497"/>
                  </a:lnTo>
                  <a:lnTo>
                    <a:pt x="1589060" y="104497"/>
                  </a:lnTo>
                  <a:lnTo>
                    <a:pt x="1589060" y="65413"/>
                  </a:lnTo>
                  <a:close/>
                  <a:moveTo>
                    <a:pt x="1294204" y="65413"/>
                  </a:moveTo>
                  <a:lnTo>
                    <a:pt x="1294204" y="104497"/>
                  </a:lnTo>
                  <a:lnTo>
                    <a:pt x="1430154" y="104497"/>
                  </a:lnTo>
                  <a:lnTo>
                    <a:pt x="1430154" y="65413"/>
                  </a:lnTo>
                  <a:close/>
                  <a:moveTo>
                    <a:pt x="1135298" y="65413"/>
                  </a:moveTo>
                  <a:lnTo>
                    <a:pt x="1135298" y="104497"/>
                  </a:lnTo>
                  <a:lnTo>
                    <a:pt x="1271248" y="104497"/>
                  </a:lnTo>
                  <a:lnTo>
                    <a:pt x="1271248" y="65413"/>
                  </a:lnTo>
                  <a:close/>
                  <a:moveTo>
                    <a:pt x="976392" y="65413"/>
                  </a:moveTo>
                  <a:lnTo>
                    <a:pt x="976392" y="104497"/>
                  </a:lnTo>
                  <a:lnTo>
                    <a:pt x="1112342" y="104497"/>
                  </a:lnTo>
                  <a:lnTo>
                    <a:pt x="1112342" y="65413"/>
                  </a:lnTo>
                  <a:close/>
                  <a:moveTo>
                    <a:pt x="817486" y="65413"/>
                  </a:moveTo>
                  <a:lnTo>
                    <a:pt x="817486" y="104497"/>
                  </a:lnTo>
                  <a:lnTo>
                    <a:pt x="953436" y="104497"/>
                  </a:lnTo>
                  <a:lnTo>
                    <a:pt x="953436" y="65413"/>
                  </a:lnTo>
                  <a:close/>
                  <a:moveTo>
                    <a:pt x="658580" y="65413"/>
                  </a:moveTo>
                  <a:lnTo>
                    <a:pt x="658580" y="104497"/>
                  </a:lnTo>
                  <a:lnTo>
                    <a:pt x="794530" y="104497"/>
                  </a:lnTo>
                  <a:lnTo>
                    <a:pt x="794530" y="65413"/>
                  </a:lnTo>
                  <a:close/>
                  <a:moveTo>
                    <a:pt x="499674" y="65413"/>
                  </a:moveTo>
                  <a:lnTo>
                    <a:pt x="499674" y="104497"/>
                  </a:lnTo>
                  <a:lnTo>
                    <a:pt x="635624" y="104497"/>
                  </a:lnTo>
                  <a:lnTo>
                    <a:pt x="635624" y="65413"/>
                  </a:lnTo>
                  <a:close/>
                  <a:moveTo>
                    <a:pt x="340768" y="65413"/>
                  </a:moveTo>
                  <a:lnTo>
                    <a:pt x="340768" y="104497"/>
                  </a:lnTo>
                  <a:lnTo>
                    <a:pt x="476718" y="104497"/>
                  </a:lnTo>
                  <a:lnTo>
                    <a:pt x="476718" y="65413"/>
                  </a:lnTo>
                  <a:close/>
                  <a:moveTo>
                    <a:pt x="181862" y="65413"/>
                  </a:moveTo>
                  <a:lnTo>
                    <a:pt x="181862" y="104497"/>
                  </a:lnTo>
                  <a:lnTo>
                    <a:pt x="317812" y="104497"/>
                  </a:lnTo>
                  <a:lnTo>
                    <a:pt x="317812" y="65413"/>
                  </a:lnTo>
                  <a:close/>
                  <a:moveTo>
                    <a:pt x="22956" y="65413"/>
                  </a:moveTo>
                  <a:lnTo>
                    <a:pt x="22956" y="104497"/>
                  </a:lnTo>
                  <a:lnTo>
                    <a:pt x="158906" y="104497"/>
                  </a:lnTo>
                  <a:lnTo>
                    <a:pt x="158906" y="65413"/>
                  </a:lnTo>
                  <a:close/>
                  <a:moveTo>
                    <a:pt x="2883264" y="18457"/>
                  </a:moveTo>
                  <a:lnTo>
                    <a:pt x="2883264" y="46957"/>
                  </a:lnTo>
                  <a:lnTo>
                    <a:pt x="3019217" y="46957"/>
                  </a:lnTo>
                  <a:lnTo>
                    <a:pt x="3019217" y="18457"/>
                  </a:lnTo>
                  <a:close/>
                  <a:moveTo>
                    <a:pt x="2724358" y="18457"/>
                  </a:moveTo>
                  <a:lnTo>
                    <a:pt x="2724358" y="46957"/>
                  </a:lnTo>
                  <a:lnTo>
                    <a:pt x="2860308" y="46957"/>
                  </a:lnTo>
                  <a:lnTo>
                    <a:pt x="2860308" y="18457"/>
                  </a:lnTo>
                  <a:close/>
                  <a:moveTo>
                    <a:pt x="2565452" y="18457"/>
                  </a:moveTo>
                  <a:lnTo>
                    <a:pt x="2565452" y="46957"/>
                  </a:lnTo>
                  <a:lnTo>
                    <a:pt x="2701402" y="46957"/>
                  </a:lnTo>
                  <a:lnTo>
                    <a:pt x="2701402" y="18457"/>
                  </a:lnTo>
                  <a:close/>
                  <a:moveTo>
                    <a:pt x="2406546" y="18457"/>
                  </a:moveTo>
                  <a:lnTo>
                    <a:pt x="2406546" y="46957"/>
                  </a:lnTo>
                  <a:lnTo>
                    <a:pt x="2542496" y="46957"/>
                  </a:lnTo>
                  <a:lnTo>
                    <a:pt x="2542496" y="18457"/>
                  </a:lnTo>
                  <a:close/>
                  <a:moveTo>
                    <a:pt x="2247640" y="18457"/>
                  </a:moveTo>
                  <a:lnTo>
                    <a:pt x="2247640" y="46957"/>
                  </a:lnTo>
                  <a:lnTo>
                    <a:pt x="2383590" y="46957"/>
                  </a:lnTo>
                  <a:lnTo>
                    <a:pt x="2383590" y="18457"/>
                  </a:lnTo>
                  <a:close/>
                  <a:moveTo>
                    <a:pt x="2088734" y="18457"/>
                  </a:moveTo>
                  <a:lnTo>
                    <a:pt x="2088734" y="46957"/>
                  </a:lnTo>
                  <a:lnTo>
                    <a:pt x="2224684" y="46957"/>
                  </a:lnTo>
                  <a:lnTo>
                    <a:pt x="2224684" y="18457"/>
                  </a:lnTo>
                  <a:close/>
                  <a:moveTo>
                    <a:pt x="1929828" y="18457"/>
                  </a:moveTo>
                  <a:lnTo>
                    <a:pt x="1929828" y="46957"/>
                  </a:lnTo>
                  <a:lnTo>
                    <a:pt x="2065778" y="46957"/>
                  </a:lnTo>
                  <a:lnTo>
                    <a:pt x="2065778" y="18457"/>
                  </a:lnTo>
                  <a:close/>
                  <a:moveTo>
                    <a:pt x="1770922" y="18457"/>
                  </a:moveTo>
                  <a:lnTo>
                    <a:pt x="1770922" y="46957"/>
                  </a:lnTo>
                  <a:lnTo>
                    <a:pt x="1906872" y="46957"/>
                  </a:lnTo>
                  <a:lnTo>
                    <a:pt x="1906872" y="18457"/>
                  </a:lnTo>
                  <a:close/>
                  <a:moveTo>
                    <a:pt x="1612016" y="18457"/>
                  </a:moveTo>
                  <a:lnTo>
                    <a:pt x="1612016" y="46957"/>
                  </a:lnTo>
                  <a:lnTo>
                    <a:pt x="1747966" y="46957"/>
                  </a:lnTo>
                  <a:lnTo>
                    <a:pt x="1747966" y="18457"/>
                  </a:lnTo>
                  <a:close/>
                  <a:moveTo>
                    <a:pt x="1453110" y="18457"/>
                  </a:moveTo>
                  <a:lnTo>
                    <a:pt x="1453110" y="46957"/>
                  </a:lnTo>
                  <a:lnTo>
                    <a:pt x="1589060" y="46957"/>
                  </a:lnTo>
                  <a:lnTo>
                    <a:pt x="1589060" y="18457"/>
                  </a:lnTo>
                  <a:close/>
                  <a:moveTo>
                    <a:pt x="1294204" y="18457"/>
                  </a:moveTo>
                  <a:lnTo>
                    <a:pt x="1294204" y="46957"/>
                  </a:lnTo>
                  <a:lnTo>
                    <a:pt x="1430154" y="46957"/>
                  </a:lnTo>
                  <a:lnTo>
                    <a:pt x="1430154" y="18457"/>
                  </a:lnTo>
                  <a:close/>
                  <a:moveTo>
                    <a:pt x="1135298" y="18457"/>
                  </a:moveTo>
                  <a:lnTo>
                    <a:pt x="1135298" y="46957"/>
                  </a:lnTo>
                  <a:lnTo>
                    <a:pt x="1271248" y="46957"/>
                  </a:lnTo>
                  <a:lnTo>
                    <a:pt x="1271248" y="18457"/>
                  </a:lnTo>
                  <a:close/>
                  <a:moveTo>
                    <a:pt x="976392" y="18457"/>
                  </a:moveTo>
                  <a:lnTo>
                    <a:pt x="976392" y="46957"/>
                  </a:lnTo>
                  <a:lnTo>
                    <a:pt x="1112342" y="46957"/>
                  </a:lnTo>
                  <a:lnTo>
                    <a:pt x="1112342" y="18457"/>
                  </a:lnTo>
                  <a:close/>
                  <a:moveTo>
                    <a:pt x="817486" y="18457"/>
                  </a:moveTo>
                  <a:lnTo>
                    <a:pt x="817486" y="46957"/>
                  </a:lnTo>
                  <a:lnTo>
                    <a:pt x="953436" y="46957"/>
                  </a:lnTo>
                  <a:lnTo>
                    <a:pt x="953436" y="18457"/>
                  </a:lnTo>
                  <a:close/>
                  <a:moveTo>
                    <a:pt x="658580" y="18457"/>
                  </a:moveTo>
                  <a:lnTo>
                    <a:pt x="658580" y="46957"/>
                  </a:lnTo>
                  <a:lnTo>
                    <a:pt x="794530" y="46957"/>
                  </a:lnTo>
                  <a:lnTo>
                    <a:pt x="794530" y="18457"/>
                  </a:lnTo>
                  <a:close/>
                  <a:moveTo>
                    <a:pt x="499674" y="18457"/>
                  </a:moveTo>
                  <a:lnTo>
                    <a:pt x="499674" y="46957"/>
                  </a:lnTo>
                  <a:lnTo>
                    <a:pt x="635624" y="46957"/>
                  </a:lnTo>
                  <a:lnTo>
                    <a:pt x="635624" y="18457"/>
                  </a:lnTo>
                  <a:close/>
                  <a:moveTo>
                    <a:pt x="340768" y="18457"/>
                  </a:moveTo>
                  <a:lnTo>
                    <a:pt x="340768" y="46957"/>
                  </a:lnTo>
                  <a:lnTo>
                    <a:pt x="476718" y="46957"/>
                  </a:lnTo>
                  <a:lnTo>
                    <a:pt x="476718" y="18457"/>
                  </a:lnTo>
                  <a:close/>
                  <a:moveTo>
                    <a:pt x="181862" y="18457"/>
                  </a:moveTo>
                  <a:lnTo>
                    <a:pt x="181862" y="46957"/>
                  </a:lnTo>
                  <a:lnTo>
                    <a:pt x="317812" y="46957"/>
                  </a:lnTo>
                  <a:lnTo>
                    <a:pt x="317812" y="18457"/>
                  </a:lnTo>
                  <a:close/>
                  <a:moveTo>
                    <a:pt x="22956" y="18457"/>
                  </a:moveTo>
                  <a:lnTo>
                    <a:pt x="22956" y="46957"/>
                  </a:lnTo>
                  <a:lnTo>
                    <a:pt x="158906" y="46957"/>
                  </a:lnTo>
                  <a:lnTo>
                    <a:pt x="158906" y="18457"/>
                  </a:lnTo>
                  <a:close/>
                  <a:moveTo>
                    <a:pt x="0" y="0"/>
                  </a:moveTo>
                  <a:lnTo>
                    <a:pt x="3043146" y="0"/>
                  </a:lnTo>
                  <a:lnTo>
                    <a:pt x="3043146" y="18457"/>
                  </a:lnTo>
                  <a:lnTo>
                    <a:pt x="3042173" y="18457"/>
                  </a:lnTo>
                  <a:lnTo>
                    <a:pt x="3042173" y="46957"/>
                  </a:lnTo>
                  <a:lnTo>
                    <a:pt x="3043146" y="46957"/>
                  </a:lnTo>
                  <a:lnTo>
                    <a:pt x="3043146" y="65413"/>
                  </a:lnTo>
                  <a:lnTo>
                    <a:pt x="3042173" y="65413"/>
                  </a:lnTo>
                  <a:lnTo>
                    <a:pt x="3042173" y="104497"/>
                  </a:lnTo>
                  <a:lnTo>
                    <a:pt x="3043146" y="104497"/>
                  </a:lnTo>
                  <a:lnTo>
                    <a:pt x="3043146" y="122954"/>
                  </a:lnTo>
                  <a:lnTo>
                    <a:pt x="0" y="122954"/>
                  </a:lnTo>
                  <a:lnTo>
                    <a:pt x="0" y="111915"/>
                  </a:lnTo>
                  <a:lnTo>
                    <a:pt x="0" y="104497"/>
                  </a:lnTo>
                  <a:lnTo>
                    <a:pt x="0" y="65413"/>
                  </a:lnTo>
                  <a:lnTo>
                    <a:pt x="0" y="46957"/>
                  </a:lnTo>
                  <a:lnTo>
                    <a:pt x="0" y="18457"/>
                  </a:lnTo>
                  <a:lnTo>
                    <a:pt x="0" y="11907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827DA94A-2412-41AC-BDF0-3B7CDF9E9D78}"/>
                </a:ext>
              </a:extLst>
            </p:cNvPr>
            <p:cNvGrpSpPr/>
            <p:nvPr/>
          </p:nvGrpSpPr>
          <p:grpSpPr>
            <a:xfrm>
              <a:off x="735172" y="5479766"/>
              <a:ext cx="1244690" cy="1009663"/>
              <a:chOff x="701775" y="5479766"/>
              <a:chExt cx="1244690" cy="1009663"/>
            </a:xfrm>
          </p:grpSpPr>
          <p:sp>
            <p:nvSpPr>
              <p:cNvPr id="896" name="正方形/長方形 895">
                <a:extLst>
                  <a:ext uri="{FF2B5EF4-FFF2-40B4-BE49-F238E27FC236}">
                    <a16:creationId xmlns:a16="http://schemas.microsoft.com/office/drawing/2014/main" id="{C9D1486A-05C8-47A6-A03D-7B82DC824E4A}"/>
                  </a:ext>
                </a:extLst>
              </p:cNvPr>
              <p:cNvSpPr/>
              <p:nvPr/>
            </p:nvSpPr>
            <p:spPr>
              <a:xfrm>
                <a:off x="701775" y="5670848"/>
                <a:ext cx="1244690" cy="81858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7" name="正方形/長方形 896">
                <a:extLst>
                  <a:ext uri="{FF2B5EF4-FFF2-40B4-BE49-F238E27FC236}">
                    <a16:creationId xmlns:a16="http://schemas.microsoft.com/office/drawing/2014/main" id="{1C098FE9-04D3-46B6-A66E-4EDD86954845}"/>
                  </a:ext>
                </a:extLst>
              </p:cNvPr>
              <p:cNvSpPr/>
              <p:nvPr/>
            </p:nvSpPr>
            <p:spPr>
              <a:xfrm>
                <a:off x="701775" y="5479766"/>
                <a:ext cx="1244690" cy="247272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8" name="正方形/長方形 897">
                <a:extLst>
                  <a:ext uri="{FF2B5EF4-FFF2-40B4-BE49-F238E27FC236}">
                    <a16:creationId xmlns:a16="http://schemas.microsoft.com/office/drawing/2014/main" id="{8C3F15BA-BF41-42C6-8FD2-357153A7AF47}"/>
                  </a:ext>
                </a:extLst>
              </p:cNvPr>
              <p:cNvSpPr/>
              <p:nvPr/>
            </p:nvSpPr>
            <p:spPr>
              <a:xfrm>
                <a:off x="701775" y="5489089"/>
                <a:ext cx="1244690" cy="45719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9" name="正方形/長方形 898">
                <a:extLst>
                  <a:ext uri="{FF2B5EF4-FFF2-40B4-BE49-F238E27FC236}">
                    <a16:creationId xmlns:a16="http://schemas.microsoft.com/office/drawing/2014/main" id="{70AC8C6E-257B-48C8-9184-D0AC9F2FE14D}"/>
                  </a:ext>
                </a:extLst>
              </p:cNvPr>
              <p:cNvSpPr/>
              <p:nvPr/>
            </p:nvSpPr>
            <p:spPr>
              <a:xfrm>
                <a:off x="701775" y="5724450"/>
                <a:ext cx="1244690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1CDBCE29-0806-41DC-8DC6-484A8CFEA7C8}"/>
                </a:ext>
              </a:extLst>
            </p:cNvPr>
            <p:cNvGrpSpPr/>
            <p:nvPr/>
          </p:nvGrpSpPr>
          <p:grpSpPr>
            <a:xfrm>
              <a:off x="6307211" y="5479766"/>
              <a:ext cx="1244690" cy="1009663"/>
              <a:chOff x="701775" y="5479766"/>
              <a:chExt cx="1244690" cy="1009663"/>
            </a:xfrm>
          </p:grpSpPr>
          <p:sp>
            <p:nvSpPr>
              <p:cNvPr id="892" name="正方形/長方形 891">
                <a:extLst>
                  <a:ext uri="{FF2B5EF4-FFF2-40B4-BE49-F238E27FC236}">
                    <a16:creationId xmlns:a16="http://schemas.microsoft.com/office/drawing/2014/main" id="{A46AD461-874E-407B-9C10-14FAC202A3E2}"/>
                  </a:ext>
                </a:extLst>
              </p:cNvPr>
              <p:cNvSpPr/>
              <p:nvPr/>
            </p:nvSpPr>
            <p:spPr>
              <a:xfrm>
                <a:off x="701775" y="5670848"/>
                <a:ext cx="1244690" cy="81858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正方形/長方形 892">
                <a:extLst>
                  <a:ext uri="{FF2B5EF4-FFF2-40B4-BE49-F238E27FC236}">
                    <a16:creationId xmlns:a16="http://schemas.microsoft.com/office/drawing/2014/main" id="{BD62AF67-7699-4379-9901-840B64B9AD89}"/>
                  </a:ext>
                </a:extLst>
              </p:cNvPr>
              <p:cNvSpPr/>
              <p:nvPr/>
            </p:nvSpPr>
            <p:spPr>
              <a:xfrm>
                <a:off x="701775" y="5479766"/>
                <a:ext cx="1244690" cy="247272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4" name="正方形/長方形 893">
                <a:extLst>
                  <a:ext uri="{FF2B5EF4-FFF2-40B4-BE49-F238E27FC236}">
                    <a16:creationId xmlns:a16="http://schemas.microsoft.com/office/drawing/2014/main" id="{726C3F17-E3BF-4D9C-BE70-EF608C4969F6}"/>
                  </a:ext>
                </a:extLst>
              </p:cNvPr>
              <p:cNvSpPr/>
              <p:nvPr/>
            </p:nvSpPr>
            <p:spPr>
              <a:xfrm>
                <a:off x="701775" y="5489089"/>
                <a:ext cx="1244690" cy="45719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F26A8987-7541-44E1-AA24-CBF4DDF5DF42}"/>
                  </a:ext>
                </a:extLst>
              </p:cNvPr>
              <p:cNvSpPr/>
              <p:nvPr/>
            </p:nvSpPr>
            <p:spPr>
              <a:xfrm>
                <a:off x="701775" y="5724450"/>
                <a:ext cx="1244690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D3BA8B6B-0747-4385-87CE-BD3B46FDDF55}"/>
                </a:ext>
              </a:extLst>
            </p:cNvPr>
            <p:cNvGrpSpPr/>
            <p:nvPr/>
          </p:nvGrpSpPr>
          <p:grpSpPr>
            <a:xfrm>
              <a:off x="694905" y="4390845"/>
              <a:ext cx="6853208" cy="838998"/>
              <a:chOff x="1671107" y="4554011"/>
              <a:chExt cx="4900804" cy="643950"/>
            </a:xfrm>
          </p:grpSpPr>
          <p:sp>
            <p:nvSpPr>
              <p:cNvPr id="887" name="台形 886">
                <a:extLst>
                  <a:ext uri="{FF2B5EF4-FFF2-40B4-BE49-F238E27FC236}">
                    <a16:creationId xmlns:a16="http://schemas.microsoft.com/office/drawing/2014/main" id="{6F22CFF7-835A-4050-83D4-609D0B4F7F59}"/>
                  </a:ext>
                </a:extLst>
              </p:cNvPr>
              <p:cNvSpPr/>
              <p:nvPr/>
            </p:nvSpPr>
            <p:spPr>
              <a:xfrm flipV="1">
                <a:off x="1708977" y="4734074"/>
                <a:ext cx="4842835" cy="463887"/>
              </a:xfrm>
              <a:prstGeom prst="trapezoid">
                <a:avLst>
                  <a:gd name="adj" fmla="val 223969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55D94BA7-3455-4310-B54E-1EF4FD934F58}"/>
                  </a:ext>
                </a:extLst>
              </p:cNvPr>
              <p:cNvGrpSpPr/>
              <p:nvPr/>
            </p:nvGrpSpPr>
            <p:grpSpPr>
              <a:xfrm>
                <a:off x="1671107" y="4554011"/>
                <a:ext cx="4900804" cy="218780"/>
                <a:chOff x="172636" y="1050932"/>
                <a:chExt cx="4900804" cy="218780"/>
              </a:xfrm>
            </p:grpSpPr>
            <p:sp>
              <p:nvSpPr>
                <p:cNvPr id="889" name="台形 888">
                  <a:extLst>
                    <a:ext uri="{FF2B5EF4-FFF2-40B4-BE49-F238E27FC236}">
                      <a16:creationId xmlns:a16="http://schemas.microsoft.com/office/drawing/2014/main" id="{7997CB8D-80CE-4252-AF97-244C132F3886}"/>
                    </a:ext>
                  </a:extLst>
                </p:cNvPr>
                <p:cNvSpPr/>
                <p:nvPr/>
              </p:nvSpPr>
              <p:spPr>
                <a:xfrm flipV="1">
                  <a:off x="328954" y="1197997"/>
                  <a:ext cx="4588167" cy="71715"/>
                </a:xfrm>
                <a:prstGeom prst="trapezoid">
                  <a:avLst>
                    <a:gd name="adj" fmla="val 22553"/>
                  </a:avLst>
                </a:prstGeom>
                <a:pattFill prst="dkVert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FF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B2EA7E3F-6900-4EF1-BC54-B67274DDE42B}"/>
                    </a:ext>
                  </a:extLst>
                </p:cNvPr>
                <p:cNvSpPr/>
                <p:nvPr/>
              </p:nvSpPr>
              <p:spPr>
                <a:xfrm>
                  <a:off x="172636" y="1050932"/>
                  <a:ext cx="4900804" cy="189787"/>
                </a:xfrm>
                <a:custGeom>
                  <a:avLst/>
                  <a:gdLst>
                    <a:gd name="connsiteX0" fmla="*/ 1140748 w 4645026"/>
                    <a:gd name="connsiteY0" fmla="*/ 0 h 247650"/>
                    <a:gd name="connsiteX1" fmla="*/ 3504278 w 4645026"/>
                    <a:gd name="connsiteY1" fmla="*/ 0 h 247650"/>
                    <a:gd name="connsiteX2" fmla="*/ 4645026 w 4645026"/>
                    <a:gd name="connsiteY2" fmla="*/ 215840 h 247650"/>
                    <a:gd name="connsiteX3" fmla="*/ 4645026 w 4645026"/>
                    <a:gd name="connsiteY3" fmla="*/ 247650 h 247650"/>
                    <a:gd name="connsiteX4" fmla="*/ 0 w 4645026"/>
                    <a:gd name="connsiteY4" fmla="*/ 247650 h 247650"/>
                    <a:gd name="connsiteX5" fmla="*/ 0 w 4645026"/>
                    <a:gd name="connsiteY5" fmla="*/ 21584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45026" h="247650">
                      <a:moveTo>
                        <a:pt x="1140748" y="0"/>
                      </a:moveTo>
                      <a:lnTo>
                        <a:pt x="3504278" y="0"/>
                      </a:lnTo>
                      <a:lnTo>
                        <a:pt x="4645026" y="215840"/>
                      </a:lnTo>
                      <a:lnTo>
                        <a:pt x="4645026" y="247650"/>
                      </a:lnTo>
                      <a:lnTo>
                        <a:pt x="0" y="247650"/>
                      </a:lnTo>
                      <a:lnTo>
                        <a:pt x="0" y="2158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C9CAF180-B5F6-4898-9105-D55B4BB282B9}"/>
                    </a:ext>
                  </a:extLst>
                </p:cNvPr>
                <p:cNvSpPr/>
                <p:nvPr/>
              </p:nvSpPr>
              <p:spPr>
                <a:xfrm>
                  <a:off x="260823" y="1087429"/>
                  <a:ext cx="4724429" cy="153290"/>
                </a:xfrm>
                <a:custGeom>
                  <a:avLst/>
                  <a:gdLst>
                    <a:gd name="connsiteX0" fmla="*/ 1057163 w 4477856"/>
                    <a:gd name="connsiteY0" fmla="*/ 0 h 200025"/>
                    <a:gd name="connsiteX1" fmla="*/ 3420693 w 4477856"/>
                    <a:gd name="connsiteY1" fmla="*/ 0 h 200025"/>
                    <a:gd name="connsiteX2" fmla="*/ 4477856 w 4477856"/>
                    <a:gd name="connsiteY2" fmla="*/ 200025 h 200025"/>
                    <a:gd name="connsiteX3" fmla="*/ 0 w 4477856"/>
                    <a:gd name="connsiteY3" fmla="*/ 200025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77856" h="200025">
                      <a:moveTo>
                        <a:pt x="1057163" y="0"/>
                      </a:moveTo>
                      <a:lnTo>
                        <a:pt x="3420693" y="0"/>
                      </a:lnTo>
                      <a:lnTo>
                        <a:pt x="4477856" y="200025"/>
                      </a:lnTo>
                      <a:lnTo>
                        <a:pt x="0" y="200025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7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36" name="正方形/長方形 835">
              <a:extLst>
                <a:ext uri="{FF2B5EF4-FFF2-40B4-BE49-F238E27FC236}">
                  <a16:creationId xmlns:a16="http://schemas.microsoft.com/office/drawing/2014/main" id="{DB982266-45F1-4FC0-8D6A-7BA8972D3558}"/>
                </a:ext>
              </a:extLst>
            </p:cNvPr>
            <p:cNvSpPr/>
            <p:nvPr/>
          </p:nvSpPr>
          <p:spPr>
            <a:xfrm>
              <a:off x="2014966" y="5246902"/>
              <a:ext cx="811330" cy="97101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7" name="正方形/長方形 836">
              <a:extLst>
                <a:ext uri="{FF2B5EF4-FFF2-40B4-BE49-F238E27FC236}">
                  <a16:creationId xmlns:a16="http://schemas.microsoft.com/office/drawing/2014/main" id="{ED2DE21A-DC33-4A5E-85FA-D80EC3798B6B}"/>
                </a:ext>
              </a:extLst>
            </p:cNvPr>
            <p:cNvSpPr/>
            <p:nvPr/>
          </p:nvSpPr>
          <p:spPr>
            <a:xfrm>
              <a:off x="5469366" y="5246902"/>
              <a:ext cx="811330" cy="97101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8" name="正方形/長方形 837">
              <a:extLst>
                <a:ext uri="{FF2B5EF4-FFF2-40B4-BE49-F238E27FC236}">
                  <a16:creationId xmlns:a16="http://schemas.microsoft.com/office/drawing/2014/main" id="{5C9568B8-2B9D-4F04-9854-8933E4A6F465}"/>
                </a:ext>
              </a:extLst>
            </p:cNvPr>
            <p:cNvSpPr/>
            <p:nvPr/>
          </p:nvSpPr>
          <p:spPr>
            <a:xfrm>
              <a:off x="6047295" y="5246902"/>
              <a:ext cx="251740" cy="971017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9" name="正方形/長方形 838">
              <a:extLst>
                <a:ext uri="{FF2B5EF4-FFF2-40B4-BE49-F238E27FC236}">
                  <a16:creationId xmlns:a16="http://schemas.microsoft.com/office/drawing/2014/main" id="{95408013-0824-4DD3-A079-91464A85E67D}"/>
                </a:ext>
              </a:extLst>
            </p:cNvPr>
            <p:cNvSpPr/>
            <p:nvPr/>
          </p:nvSpPr>
          <p:spPr>
            <a:xfrm>
              <a:off x="2002838" y="5246902"/>
              <a:ext cx="251740" cy="971017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0" name="正方形/長方形 839">
              <a:extLst>
                <a:ext uri="{FF2B5EF4-FFF2-40B4-BE49-F238E27FC236}">
                  <a16:creationId xmlns:a16="http://schemas.microsoft.com/office/drawing/2014/main" id="{6266760C-3337-4F23-A85C-DD580DD0CECD}"/>
                </a:ext>
              </a:extLst>
            </p:cNvPr>
            <p:cNvSpPr/>
            <p:nvPr/>
          </p:nvSpPr>
          <p:spPr>
            <a:xfrm>
              <a:off x="2014966" y="5372100"/>
              <a:ext cx="811330" cy="45719"/>
            </a:xfrm>
            <a:prstGeom prst="rect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1" name="正方形/長方形 840">
              <a:extLst>
                <a:ext uri="{FF2B5EF4-FFF2-40B4-BE49-F238E27FC236}">
                  <a16:creationId xmlns:a16="http://schemas.microsoft.com/office/drawing/2014/main" id="{50BAA21C-0E64-497E-8EE2-275F62C39006}"/>
                </a:ext>
              </a:extLst>
            </p:cNvPr>
            <p:cNvSpPr/>
            <p:nvPr/>
          </p:nvSpPr>
          <p:spPr>
            <a:xfrm>
              <a:off x="5469366" y="5372100"/>
              <a:ext cx="811330" cy="45719"/>
            </a:xfrm>
            <a:prstGeom prst="rect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2" name="正方形/長方形 841">
              <a:extLst>
                <a:ext uri="{FF2B5EF4-FFF2-40B4-BE49-F238E27FC236}">
                  <a16:creationId xmlns:a16="http://schemas.microsoft.com/office/drawing/2014/main" id="{E4C1BAEF-47B6-401C-AB51-E89E8EAFC884}"/>
                </a:ext>
              </a:extLst>
            </p:cNvPr>
            <p:cNvSpPr/>
            <p:nvPr/>
          </p:nvSpPr>
          <p:spPr>
            <a:xfrm>
              <a:off x="1991925" y="4872796"/>
              <a:ext cx="4323150" cy="36516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CCFF6F50-4622-49FA-A234-D6F1F2364CAE}"/>
                </a:ext>
              </a:extLst>
            </p:cNvPr>
            <p:cNvGrpSpPr/>
            <p:nvPr/>
          </p:nvGrpSpPr>
          <p:grpSpPr>
            <a:xfrm>
              <a:off x="3979634" y="3500853"/>
              <a:ext cx="356348" cy="469900"/>
              <a:chOff x="3979634" y="3568700"/>
              <a:chExt cx="356348" cy="469900"/>
            </a:xfrm>
            <a:solidFill>
              <a:srgbClr val="FFC000">
                <a:lumMod val="75000"/>
              </a:srgbClr>
            </a:solidFill>
          </p:grpSpPr>
          <p:sp>
            <p:nvSpPr>
              <p:cNvPr id="885" name="正方形/長方形 884">
                <a:extLst>
                  <a:ext uri="{FF2B5EF4-FFF2-40B4-BE49-F238E27FC236}">
                    <a16:creationId xmlns:a16="http://schemas.microsoft.com/office/drawing/2014/main" id="{64C07B27-FDBB-4863-A42A-6C9D14CB2D81}"/>
                  </a:ext>
                </a:extLst>
              </p:cNvPr>
              <p:cNvSpPr/>
              <p:nvPr/>
            </p:nvSpPr>
            <p:spPr>
              <a:xfrm>
                <a:off x="4017599" y="3600450"/>
                <a:ext cx="276734" cy="40322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6" name="フレーム 885">
                <a:extLst>
                  <a:ext uri="{FF2B5EF4-FFF2-40B4-BE49-F238E27FC236}">
                    <a16:creationId xmlns:a16="http://schemas.microsoft.com/office/drawing/2014/main" id="{04F513C6-E486-4258-8102-FB06F92BA815}"/>
                  </a:ext>
                </a:extLst>
              </p:cNvPr>
              <p:cNvSpPr/>
              <p:nvPr/>
            </p:nvSpPr>
            <p:spPr>
              <a:xfrm>
                <a:off x="3979634" y="3568700"/>
                <a:ext cx="356348" cy="469900"/>
              </a:xfrm>
              <a:prstGeom prst="frame">
                <a:avLst>
                  <a:gd name="adj1" fmla="val 13391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1FA35C02-109E-467F-B23F-EE9E8C7101F2}"/>
                </a:ext>
              </a:extLst>
            </p:cNvPr>
            <p:cNvSpPr/>
            <p:nvPr/>
          </p:nvSpPr>
          <p:spPr>
            <a:xfrm>
              <a:off x="1974571" y="4868712"/>
              <a:ext cx="4340504" cy="398614"/>
            </a:xfrm>
            <a:custGeom>
              <a:avLst/>
              <a:gdLst>
                <a:gd name="connsiteX0" fmla="*/ 3054628 w 4340504"/>
                <a:gd name="connsiteY0" fmla="*/ 202775 h 398614"/>
                <a:gd name="connsiteX1" fmla="*/ 3054628 w 4340504"/>
                <a:gd name="connsiteY1" fmla="*/ 212814 h 398614"/>
                <a:gd name="connsiteX2" fmla="*/ 3046485 w 4340504"/>
                <a:gd name="connsiteY2" fmla="*/ 239416 h 398614"/>
                <a:gd name="connsiteX3" fmla="*/ 3037685 w 4340504"/>
                <a:gd name="connsiteY3" fmla="*/ 244348 h 398614"/>
                <a:gd name="connsiteX4" fmla="*/ 3037685 w 4340504"/>
                <a:gd name="connsiteY4" fmla="*/ 350846 h 398614"/>
                <a:gd name="connsiteX5" fmla="*/ 3875764 w 4340504"/>
                <a:gd name="connsiteY5" fmla="*/ 350846 h 398614"/>
                <a:gd name="connsiteX6" fmla="*/ 3875764 w 4340504"/>
                <a:gd name="connsiteY6" fmla="*/ 244348 h 398614"/>
                <a:gd name="connsiteX7" fmla="*/ 3866964 w 4340504"/>
                <a:gd name="connsiteY7" fmla="*/ 239415 h 398614"/>
                <a:gd name="connsiteX8" fmla="*/ 3858820 w 4340504"/>
                <a:gd name="connsiteY8" fmla="*/ 212813 h 398614"/>
                <a:gd name="connsiteX9" fmla="*/ 3858820 w 4340504"/>
                <a:gd name="connsiteY9" fmla="*/ 202775 h 398614"/>
                <a:gd name="connsiteX10" fmla="*/ 2202141 w 4340504"/>
                <a:gd name="connsiteY10" fmla="*/ 202775 h 398614"/>
                <a:gd name="connsiteX11" fmla="*/ 2202141 w 4340504"/>
                <a:gd name="connsiteY11" fmla="*/ 212814 h 398614"/>
                <a:gd name="connsiteX12" fmla="*/ 2193998 w 4340504"/>
                <a:gd name="connsiteY12" fmla="*/ 239416 h 398614"/>
                <a:gd name="connsiteX13" fmla="*/ 2185198 w 4340504"/>
                <a:gd name="connsiteY13" fmla="*/ 244348 h 398614"/>
                <a:gd name="connsiteX14" fmla="*/ 2185198 w 4340504"/>
                <a:gd name="connsiteY14" fmla="*/ 350846 h 398614"/>
                <a:gd name="connsiteX15" fmla="*/ 3005814 w 4340504"/>
                <a:gd name="connsiteY15" fmla="*/ 350846 h 398614"/>
                <a:gd name="connsiteX16" fmla="*/ 3005814 w 4340504"/>
                <a:gd name="connsiteY16" fmla="*/ 244348 h 398614"/>
                <a:gd name="connsiteX17" fmla="*/ 2997014 w 4340504"/>
                <a:gd name="connsiteY17" fmla="*/ 239415 h 398614"/>
                <a:gd name="connsiteX18" fmla="*/ 2988870 w 4340504"/>
                <a:gd name="connsiteY18" fmla="*/ 212813 h 398614"/>
                <a:gd name="connsiteX19" fmla="*/ 2988870 w 4340504"/>
                <a:gd name="connsiteY19" fmla="*/ 202775 h 398614"/>
                <a:gd name="connsiteX20" fmla="*/ 1349654 w 4340504"/>
                <a:gd name="connsiteY20" fmla="*/ 202775 h 398614"/>
                <a:gd name="connsiteX21" fmla="*/ 1349654 w 4340504"/>
                <a:gd name="connsiteY21" fmla="*/ 212814 h 398614"/>
                <a:gd name="connsiteX22" fmla="*/ 1341511 w 4340504"/>
                <a:gd name="connsiteY22" fmla="*/ 239416 h 398614"/>
                <a:gd name="connsiteX23" fmla="*/ 1332711 w 4340504"/>
                <a:gd name="connsiteY23" fmla="*/ 244348 h 398614"/>
                <a:gd name="connsiteX24" fmla="*/ 1332711 w 4340504"/>
                <a:gd name="connsiteY24" fmla="*/ 350846 h 398614"/>
                <a:gd name="connsiteX25" fmla="*/ 2153327 w 4340504"/>
                <a:gd name="connsiteY25" fmla="*/ 350846 h 398614"/>
                <a:gd name="connsiteX26" fmla="*/ 2153327 w 4340504"/>
                <a:gd name="connsiteY26" fmla="*/ 244348 h 398614"/>
                <a:gd name="connsiteX27" fmla="*/ 2144527 w 4340504"/>
                <a:gd name="connsiteY27" fmla="*/ 239415 h 398614"/>
                <a:gd name="connsiteX28" fmla="*/ 2136383 w 4340504"/>
                <a:gd name="connsiteY28" fmla="*/ 212813 h 398614"/>
                <a:gd name="connsiteX29" fmla="*/ 2136383 w 4340504"/>
                <a:gd name="connsiteY29" fmla="*/ 202775 h 398614"/>
                <a:gd name="connsiteX30" fmla="*/ 497167 w 4340504"/>
                <a:gd name="connsiteY30" fmla="*/ 202775 h 398614"/>
                <a:gd name="connsiteX31" fmla="*/ 497167 w 4340504"/>
                <a:gd name="connsiteY31" fmla="*/ 212814 h 398614"/>
                <a:gd name="connsiteX32" fmla="*/ 489024 w 4340504"/>
                <a:gd name="connsiteY32" fmla="*/ 239416 h 398614"/>
                <a:gd name="connsiteX33" fmla="*/ 480224 w 4340504"/>
                <a:gd name="connsiteY33" fmla="*/ 244348 h 398614"/>
                <a:gd name="connsiteX34" fmla="*/ 480224 w 4340504"/>
                <a:gd name="connsiteY34" fmla="*/ 350846 h 398614"/>
                <a:gd name="connsiteX35" fmla="*/ 1300840 w 4340504"/>
                <a:gd name="connsiteY35" fmla="*/ 350846 h 398614"/>
                <a:gd name="connsiteX36" fmla="*/ 1300840 w 4340504"/>
                <a:gd name="connsiteY36" fmla="*/ 244348 h 398614"/>
                <a:gd name="connsiteX37" fmla="*/ 1292040 w 4340504"/>
                <a:gd name="connsiteY37" fmla="*/ 239415 h 398614"/>
                <a:gd name="connsiteX38" fmla="*/ 1283896 w 4340504"/>
                <a:gd name="connsiteY38" fmla="*/ 212813 h 398614"/>
                <a:gd name="connsiteX39" fmla="*/ 1283896 w 4340504"/>
                <a:gd name="connsiteY39" fmla="*/ 202775 h 398614"/>
                <a:gd name="connsiteX40" fmla="*/ 431409 w 4340504"/>
                <a:gd name="connsiteY40" fmla="*/ 0 h 398614"/>
                <a:gd name="connsiteX41" fmla="*/ 497167 w 4340504"/>
                <a:gd name="connsiteY41" fmla="*/ 0 h 398614"/>
                <a:gd name="connsiteX42" fmla="*/ 497167 w 4340504"/>
                <a:gd name="connsiteY42" fmla="*/ 37621 h 398614"/>
                <a:gd name="connsiteX43" fmla="*/ 489024 w 4340504"/>
                <a:gd name="connsiteY43" fmla="*/ 64223 h 398614"/>
                <a:gd name="connsiteX44" fmla="*/ 480224 w 4340504"/>
                <a:gd name="connsiteY44" fmla="*/ 69155 h 398614"/>
                <a:gd name="connsiteX45" fmla="*/ 480224 w 4340504"/>
                <a:gd name="connsiteY45" fmla="*/ 155007 h 398614"/>
                <a:gd name="connsiteX46" fmla="*/ 1300840 w 4340504"/>
                <a:gd name="connsiteY46" fmla="*/ 155007 h 398614"/>
                <a:gd name="connsiteX47" fmla="*/ 1300840 w 4340504"/>
                <a:gd name="connsiteY47" fmla="*/ 69155 h 398614"/>
                <a:gd name="connsiteX48" fmla="*/ 1292040 w 4340504"/>
                <a:gd name="connsiteY48" fmla="*/ 64222 h 398614"/>
                <a:gd name="connsiteX49" fmla="*/ 1283896 w 4340504"/>
                <a:gd name="connsiteY49" fmla="*/ 37620 h 398614"/>
                <a:gd name="connsiteX50" fmla="*/ 1283896 w 4340504"/>
                <a:gd name="connsiteY50" fmla="*/ 0 h 398614"/>
                <a:gd name="connsiteX51" fmla="*/ 1349654 w 4340504"/>
                <a:gd name="connsiteY51" fmla="*/ 0 h 398614"/>
                <a:gd name="connsiteX52" fmla="*/ 1349654 w 4340504"/>
                <a:gd name="connsiteY52" fmla="*/ 37621 h 398614"/>
                <a:gd name="connsiteX53" fmla="*/ 1341511 w 4340504"/>
                <a:gd name="connsiteY53" fmla="*/ 64223 h 398614"/>
                <a:gd name="connsiteX54" fmla="*/ 1332711 w 4340504"/>
                <a:gd name="connsiteY54" fmla="*/ 69155 h 398614"/>
                <a:gd name="connsiteX55" fmla="*/ 1332711 w 4340504"/>
                <a:gd name="connsiteY55" fmla="*/ 155007 h 398614"/>
                <a:gd name="connsiteX56" fmla="*/ 2153327 w 4340504"/>
                <a:gd name="connsiteY56" fmla="*/ 155007 h 398614"/>
                <a:gd name="connsiteX57" fmla="*/ 2153327 w 4340504"/>
                <a:gd name="connsiteY57" fmla="*/ 69155 h 398614"/>
                <a:gd name="connsiteX58" fmla="*/ 2144527 w 4340504"/>
                <a:gd name="connsiteY58" fmla="*/ 64222 h 398614"/>
                <a:gd name="connsiteX59" fmla="*/ 2136383 w 4340504"/>
                <a:gd name="connsiteY59" fmla="*/ 37620 h 398614"/>
                <a:gd name="connsiteX60" fmla="*/ 2136383 w 4340504"/>
                <a:gd name="connsiteY60" fmla="*/ 0 h 398614"/>
                <a:gd name="connsiteX61" fmla="*/ 2202141 w 4340504"/>
                <a:gd name="connsiteY61" fmla="*/ 0 h 398614"/>
                <a:gd name="connsiteX62" fmla="*/ 2202141 w 4340504"/>
                <a:gd name="connsiteY62" fmla="*/ 37621 h 398614"/>
                <a:gd name="connsiteX63" fmla="*/ 2193998 w 4340504"/>
                <a:gd name="connsiteY63" fmla="*/ 64223 h 398614"/>
                <a:gd name="connsiteX64" fmla="*/ 2185198 w 4340504"/>
                <a:gd name="connsiteY64" fmla="*/ 69155 h 398614"/>
                <a:gd name="connsiteX65" fmla="*/ 2185198 w 4340504"/>
                <a:gd name="connsiteY65" fmla="*/ 155007 h 398614"/>
                <a:gd name="connsiteX66" fmla="*/ 3005814 w 4340504"/>
                <a:gd name="connsiteY66" fmla="*/ 155007 h 398614"/>
                <a:gd name="connsiteX67" fmla="*/ 3005814 w 4340504"/>
                <a:gd name="connsiteY67" fmla="*/ 69155 h 398614"/>
                <a:gd name="connsiteX68" fmla="*/ 2997014 w 4340504"/>
                <a:gd name="connsiteY68" fmla="*/ 64222 h 398614"/>
                <a:gd name="connsiteX69" fmla="*/ 2988870 w 4340504"/>
                <a:gd name="connsiteY69" fmla="*/ 37620 h 398614"/>
                <a:gd name="connsiteX70" fmla="*/ 2988870 w 4340504"/>
                <a:gd name="connsiteY70" fmla="*/ 0 h 398614"/>
                <a:gd name="connsiteX71" fmla="*/ 3054628 w 4340504"/>
                <a:gd name="connsiteY71" fmla="*/ 0 h 398614"/>
                <a:gd name="connsiteX72" fmla="*/ 3054628 w 4340504"/>
                <a:gd name="connsiteY72" fmla="*/ 37621 h 398614"/>
                <a:gd name="connsiteX73" fmla="*/ 3046485 w 4340504"/>
                <a:gd name="connsiteY73" fmla="*/ 64223 h 398614"/>
                <a:gd name="connsiteX74" fmla="*/ 3037685 w 4340504"/>
                <a:gd name="connsiteY74" fmla="*/ 69155 h 398614"/>
                <a:gd name="connsiteX75" fmla="*/ 3037685 w 4340504"/>
                <a:gd name="connsiteY75" fmla="*/ 155007 h 398614"/>
                <a:gd name="connsiteX76" fmla="*/ 3875764 w 4340504"/>
                <a:gd name="connsiteY76" fmla="*/ 155007 h 398614"/>
                <a:gd name="connsiteX77" fmla="*/ 3875764 w 4340504"/>
                <a:gd name="connsiteY77" fmla="*/ 69155 h 398614"/>
                <a:gd name="connsiteX78" fmla="*/ 3866964 w 4340504"/>
                <a:gd name="connsiteY78" fmla="*/ 64222 h 398614"/>
                <a:gd name="connsiteX79" fmla="*/ 3858820 w 4340504"/>
                <a:gd name="connsiteY79" fmla="*/ 37620 h 398614"/>
                <a:gd name="connsiteX80" fmla="*/ 3858820 w 4340504"/>
                <a:gd name="connsiteY80" fmla="*/ 0 h 398614"/>
                <a:gd name="connsiteX81" fmla="*/ 3924578 w 4340504"/>
                <a:gd name="connsiteY81" fmla="*/ 0 h 398614"/>
                <a:gd name="connsiteX82" fmla="*/ 3924578 w 4340504"/>
                <a:gd name="connsiteY82" fmla="*/ 37621 h 398614"/>
                <a:gd name="connsiteX83" fmla="*/ 3916435 w 4340504"/>
                <a:gd name="connsiteY83" fmla="*/ 64223 h 398614"/>
                <a:gd name="connsiteX84" fmla="*/ 3907635 w 4340504"/>
                <a:gd name="connsiteY84" fmla="*/ 69155 h 398614"/>
                <a:gd name="connsiteX85" fmla="*/ 3907635 w 4340504"/>
                <a:gd name="connsiteY85" fmla="*/ 155007 h 398614"/>
                <a:gd name="connsiteX86" fmla="*/ 4340504 w 4340504"/>
                <a:gd name="connsiteY86" fmla="*/ 155007 h 398614"/>
                <a:gd name="connsiteX87" fmla="*/ 4340504 w 4340504"/>
                <a:gd name="connsiteY87" fmla="*/ 178891 h 398614"/>
                <a:gd name="connsiteX88" fmla="*/ 4316620 w 4340504"/>
                <a:gd name="connsiteY88" fmla="*/ 202775 h 398614"/>
                <a:gd name="connsiteX89" fmla="*/ 3924578 w 4340504"/>
                <a:gd name="connsiteY89" fmla="*/ 202775 h 398614"/>
                <a:gd name="connsiteX90" fmla="*/ 3924578 w 4340504"/>
                <a:gd name="connsiteY90" fmla="*/ 212814 h 398614"/>
                <a:gd name="connsiteX91" fmla="*/ 3916435 w 4340504"/>
                <a:gd name="connsiteY91" fmla="*/ 239416 h 398614"/>
                <a:gd name="connsiteX92" fmla="*/ 3907635 w 4340504"/>
                <a:gd name="connsiteY92" fmla="*/ 244348 h 398614"/>
                <a:gd name="connsiteX93" fmla="*/ 3907635 w 4340504"/>
                <a:gd name="connsiteY93" fmla="*/ 350846 h 398614"/>
                <a:gd name="connsiteX94" fmla="*/ 4340504 w 4340504"/>
                <a:gd name="connsiteY94" fmla="*/ 350846 h 398614"/>
                <a:gd name="connsiteX95" fmla="*/ 4340504 w 4340504"/>
                <a:gd name="connsiteY95" fmla="*/ 374730 h 398614"/>
                <a:gd name="connsiteX96" fmla="*/ 4316620 w 4340504"/>
                <a:gd name="connsiteY96" fmla="*/ 398614 h 398614"/>
                <a:gd name="connsiteX97" fmla="*/ 23884 w 4340504"/>
                <a:gd name="connsiteY97" fmla="*/ 398614 h 398614"/>
                <a:gd name="connsiteX98" fmla="*/ 0 w 4340504"/>
                <a:gd name="connsiteY98" fmla="*/ 374730 h 398614"/>
                <a:gd name="connsiteX99" fmla="*/ 0 w 4340504"/>
                <a:gd name="connsiteY99" fmla="*/ 350846 h 398614"/>
                <a:gd name="connsiteX100" fmla="*/ 448353 w 4340504"/>
                <a:gd name="connsiteY100" fmla="*/ 350846 h 398614"/>
                <a:gd name="connsiteX101" fmla="*/ 448353 w 4340504"/>
                <a:gd name="connsiteY101" fmla="*/ 244348 h 398614"/>
                <a:gd name="connsiteX102" fmla="*/ 439553 w 4340504"/>
                <a:gd name="connsiteY102" fmla="*/ 239415 h 398614"/>
                <a:gd name="connsiteX103" fmla="*/ 431409 w 4340504"/>
                <a:gd name="connsiteY103" fmla="*/ 212813 h 398614"/>
                <a:gd name="connsiteX104" fmla="*/ 431409 w 4340504"/>
                <a:gd name="connsiteY104" fmla="*/ 202775 h 398614"/>
                <a:gd name="connsiteX105" fmla="*/ 23884 w 4340504"/>
                <a:gd name="connsiteY105" fmla="*/ 202775 h 398614"/>
                <a:gd name="connsiteX106" fmla="*/ 0 w 4340504"/>
                <a:gd name="connsiteY106" fmla="*/ 178891 h 398614"/>
                <a:gd name="connsiteX107" fmla="*/ 0 w 4340504"/>
                <a:gd name="connsiteY107" fmla="*/ 155007 h 398614"/>
                <a:gd name="connsiteX108" fmla="*/ 448353 w 4340504"/>
                <a:gd name="connsiteY108" fmla="*/ 155007 h 398614"/>
                <a:gd name="connsiteX109" fmla="*/ 448353 w 4340504"/>
                <a:gd name="connsiteY109" fmla="*/ 69155 h 398614"/>
                <a:gd name="connsiteX110" fmla="*/ 439553 w 4340504"/>
                <a:gd name="connsiteY110" fmla="*/ 64222 h 398614"/>
                <a:gd name="connsiteX111" fmla="*/ 431409 w 4340504"/>
                <a:gd name="connsiteY111" fmla="*/ 37620 h 398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4340504" h="398614">
                  <a:moveTo>
                    <a:pt x="3054628" y="202775"/>
                  </a:moveTo>
                  <a:lnTo>
                    <a:pt x="3054628" y="212814"/>
                  </a:lnTo>
                  <a:cubicBezTo>
                    <a:pt x="3054628" y="223203"/>
                    <a:pt x="3051516" y="232609"/>
                    <a:pt x="3046485" y="239416"/>
                  </a:cubicBezTo>
                  <a:lnTo>
                    <a:pt x="3037685" y="244348"/>
                  </a:lnTo>
                  <a:lnTo>
                    <a:pt x="3037685" y="350846"/>
                  </a:lnTo>
                  <a:lnTo>
                    <a:pt x="3875764" y="350846"/>
                  </a:lnTo>
                  <a:lnTo>
                    <a:pt x="3875764" y="244348"/>
                  </a:lnTo>
                  <a:lnTo>
                    <a:pt x="3866964" y="239415"/>
                  </a:lnTo>
                  <a:cubicBezTo>
                    <a:pt x="3861932" y="232608"/>
                    <a:pt x="3858820" y="223202"/>
                    <a:pt x="3858820" y="212813"/>
                  </a:cubicBezTo>
                  <a:lnTo>
                    <a:pt x="3858820" y="202775"/>
                  </a:lnTo>
                  <a:close/>
                  <a:moveTo>
                    <a:pt x="2202141" y="202775"/>
                  </a:moveTo>
                  <a:lnTo>
                    <a:pt x="2202141" y="212814"/>
                  </a:lnTo>
                  <a:cubicBezTo>
                    <a:pt x="2202141" y="223203"/>
                    <a:pt x="2199029" y="232609"/>
                    <a:pt x="2193998" y="239416"/>
                  </a:cubicBezTo>
                  <a:lnTo>
                    <a:pt x="2185198" y="244348"/>
                  </a:lnTo>
                  <a:lnTo>
                    <a:pt x="2185198" y="350846"/>
                  </a:lnTo>
                  <a:lnTo>
                    <a:pt x="3005814" y="350846"/>
                  </a:lnTo>
                  <a:lnTo>
                    <a:pt x="3005814" y="244348"/>
                  </a:lnTo>
                  <a:lnTo>
                    <a:pt x="2997014" y="239415"/>
                  </a:lnTo>
                  <a:cubicBezTo>
                    <a:pt x="2991982" y="232608"/>
                    <a:pt x="2988870" y="223202"/>
                    <a:pt x="2988870" y="212813"/>
                  </a:cubicBezTo>
                  <a:lnTo>
                    <a:pt x="2988870" y="202775"/>
                  </a:lnTo>
                  <a:close/>
                  <a:moveTo>
                    <a:pt x="1349654" y="202775"/>
                  </a:moveTo>
                  <a:lnTo>
                    <a:pt x="1349654" y="212814"/>
                  </a:lnTo>
                  <a:cubicBezTo>
                    <a:pt x="1349654" y="223203"/>
                    <a:pt x="1346542" y="232609"/>
                    <a:pt x="1341511" y="239416"/>
                  </a:cubicBezTo>
                  <a:lnTo>
                    <a:pt x="1332711" y="244348"/>
                  </a:lnTo>
                  <a:lnTo>
                    <a:pt x="1332711" y="350846"/>
                  </a:lnTo>
                  <a:lnTo>
                    <a:pt x="2153327" y="350846"/>
                  </a:lnTo>
                  <a:lnTo>
                    <a:pt x="2153327" y="244348"/>
                  </a:lnTo>
                  <a:lnTo>
                    <a:pt x="2144527" y="239415"/>
                  </a:lnTo>
                  <a:cubicBezTo>
                    <a:pt x="2139495" y="232608"/>
                    <a:pt x="2136383" y="223202"/>
                    <a:pt x="2136383" y="212813"/>
                  </a:cubicBezTo>
                  <a:lnTo>
                    <a:pt x="2136383" y="202775"/>
                  </a:lnTo>
                  <a:close/>
                  <a:moveTo>
                    <a:pt x="497167" y="202775"/>
                  </a:moveTo>
                  <a:lnTo>
                    <a:pt x="497167" y="212814"/>
                  </a:lnTo>
                  <a:cubicBezTo>
                    <a:pt x="497167" y="223203"/>
                    <a:pt x="494055" y="232609"/>
                    <a:pt x="489024" y="239416"/>
                  </a:cubicBezTo>
                  <a:lnTo>
                    <a:pt x="480224" y="244348"/>
                  </a:lnTo>
                  <a:lnTo>
                    <a:pt x="480224" y="350846"/>
                  </a:lnTo>
                  <a:lnTo>
                    <a:pt x="1300840" y="350846"/>
                  </a:lnTo>
                  <a:lnTo>
                    <a:pt x="1300840" y="244348"/>
                  </a:lnTo>
                  <a:lnTo>
                    <a:pt x="1292040" y="239415"/>
                  </a:lnTo>
                  <a:cubicBezTo>
                    <a:pt x="1287008" y="232608"/>
                    <a:pt x="1283896" y="223202"/>
                    <a:pt x="1283896" y="212813"/>
                  </a:cubicBezTo>
                  <a:lnTo>
                    <a:pt x="1283896" y="202775"/>
                  </a:lnTo>
                  <a:close/>
                  <a:moveTo>
                    <a:pt x="431409" y="0"/>
                  </a:moveTo>
                  <a:lnTo>
                    <a:pt x="497167" y="0"/>
                  </a:lnTo>
                  <a:lnTo>
                    <a:pt x="497167" y="37621"/>
                  </a:lnTo>
                  <a:cubicBezTo>
                    <a:pt x="497167" y="48009"/>
                    <a:pt x="494055" y="57415"/>
                    <a:pt x="489024" y="64223"/>
                  </a:cubicBezTo>
                  <a:lnTo>
                    <a:pt x="480224" y="69155"/>
                  </a:lnTo>
                  <a:lnTo>
                    <a:pt x="480224" y="155007"/>
                  </a:lnTo>
                  <a:lnTo>
                    <a:pt x="1300840" y="155007"/>
                  </a:lnTo>
                  <a:lnTo>
                    <a:pt x="1300840" y="69155"/>
                  </a:lnTo>
                  <a:lnTo>
                    <a:pt x="1292040" y="64222"/>
                  </a:lnTo>
                  <a:cubicBezTo>
                    <a:pt x="1287008" y="57414"/>
                    <a:pt x="1283896" y="48008"/>
                    <a:pt x="1283896" y="37620"/>
                  </a:cubicBezTo>
                  <a:lnTo>
                    <a:pt x="1283896" y="0"/>
                  </a:lnTo>
                  <a:lnTo>
                    <a:pt x="1349654" y="0"/>
                  </a:lnTo>
                  <a:lnTo>
                    <a:pt x="1349654" y="37621"/>
                  </a:lnTo>
                  <a:cubicBezTo>
                    <a:pt x="1349654" y="48009"/>
                    <a:pt x="1346542" y="57415"/>
                    <a:pt x="1341511" y="64223"/>
                  </a:cubicBezTo>
                  <a:lnTo>
                    <a:pt x="1332711" y="69155"/>
                  </a:lnTo>
                  <a:lnTo>
                    <a:pt x="1332711" y="155007"/>
                  </a:lnTo>
                  <a:lnTo>
                    <a:pt x="2153327" y="155007"/>
                  </a:lnTo>
                  <a:lnTo>
                    <a:pt x="2153327" y="69155"/>
                  </a:lnTo>
                  <a:lnTo>
                    <a:pt x="2144527" y="64222"/>
                  </a:lnTo>
                  <a:cubicBezTo>
                    <a:pt x="2139495" y="57414"/>
                    <a:pt x="2136383" y="48008"/>
                    <a:pt x="2136383" y="37620"/>
                  </a:cubicBezTo>
                  <a:lnTo>
                    <a:pt x="2136383" y="0"/>
                  </a:lnTo>
                  <a:lnTo>
                    <a:pt x="2202141" y="0"/>
                  </a:lnTo>
                  <a:lnTo>
                    <a:pt x="2202141" y="37621"/>
                  </a:lnTo>
                  <a:cubicBezTo>
                    <a:pt x="2202141" y="48009"/>
                    <a:pt x="2199029" y="57415"/>
                    <a:pt x="2193998" y="64223"/>
                  </a:cubicBezTo>
                  <a:lnTo>
                    <a:pt x="2185198" y="69155"/>
                  </a:lnTo>
                  <a:lnTo>
                    <a:pt x="2185198" y="155007"/>
                  </a:lnTo>
                  <a:lnTo>
                    <a:pt x="3005814" y="155007"/>
                  </a:lnTo>
                  <a:lnTo>
                    <a:pt x="3005814" y="69155"/>
                  </a:lnTo>
                  <a:lnTo>
                    <a:pt x="2997014" y="64222"/>
                  </a:lnTo>
                  <a:cubicBezTo>
                    <a:pt x="2991982" y="57414"/>
                    <a:pt x="2988870" y="48008"/>
                    <a:pt x="2988870" y="37620"/>
                  </a:cubicBezTo>
                  <a:lnTo>
                    <a:pt x="2988870" y="0"/>
                  </a:lnTo>
                  <a:lnTo>
                    <a:pt x="3054628" y="0"/>
                  </a:lnTo>
                  <a:lnTo>
                    <a:pt x="3054628" y="37621"/>
                  </a:lnTo>
                  <a:cubicBezTo>
                    <a:pt x="3054628" y="48009"/>
                    <a:pt x="3051516" y="57415"/>
                    <a:pt x="3046485" y="64223"/>
                  </a:cubicBezTo>
                  <a:lnTo>
                    <a:pt x="3037685" y="69155"/>
                  </a:lnTo>
                  <a:lnTo>
                    <a:pt x="3037685" y="155007"/>
                  </a:lnTo>
                  <a:lnTo>
                    <a:pt x="3875764" y="155007"/>
                  </a:lnTo>
                  <a:lnTo>
                    <a:pt x="3875764" y="69155"/>
                  </a:lnTo>
                  <a:lnTo>
                    <a:pt x="3866964" y="64222"/>
                  </a:lnTo>
                  <a:cubicBezTo>
                    <a:pt x="3861932" y="57414"/>
                    <a:pt x="3858820" y="48008"/>
                    <a:pt x="3858820" y="37620"/>
                  </a:cubicBezTo>
                  <a:lnTo>
                    <a:pt x="3858820" y="0"/>
                  </a:lnTo>
                  <a:lnTo>
                    <a:pt x="3924578" y="0"/>
                  </a:lnTo>
                  <a:lnTo>
                    <a:pt x="3924578" y="37621"/>
                  </a:lnTo>
                  <a:cubicBezTo>
                    <a:pt x="3924578" y="48009"/>
                    <a:pt x="3921466" y="57415"/>
                    <a:pt x="3916435" y="64223"/>
                  </a:cubicBezTo>
                  <a:lnTo>
                    <a:pt x="3907635" y="69155"/>
                  </a:lnTo>
                  <a:lnTo>
                    <a:pt x="3907635" y="155007"/>
                  </a:lnTo>
                  <a:lnTo>
                    <a:pt x="4340504" y="155007"/>
                  </a:lnTo>
                  <a:lnTo>
                    <a:pt x="4340504" y="178891"/>
                  </a:lnTo>
                  <a:cubicBezTo>
                    <a:pt x="4340504" y="192082"/>
                    <a:pt x="4329811" y="202775"/>
                    <a:pt x="4316620" y="202775"/>
                  </a:cubicBezTo>
                  <a:lnTo>
                    <a:pt x="3924578" y="202775"/>
                  </a:lnTo>
                  <a:lnTo>
                    <a:pt x="3924578" y="212814"/>
                  </a:lnTo>
                  <a:cubicBezTo>
                    <a:pt x="3924578" y="223203"/>
                    <a:pt x="3921466" y="232609"/>
                    <a:pt x="3916435" y="239416"/>
                  </a:cubicBezTo>
                  <a:lnTo>
                    <a:pt x="3907635" y="244348"/>
                  </a:lnTo>
                  <a:lnTo>
                    <a:pt x="3907635" y="350846"/>
                  </a:lnTo>
                  <a:lnTo>
                    <a:pt x="4340504" y="350846"/>
                  </a:lnTo>
                  <a:lnTo>
                    <a:pt x="4340504" y="374730"/>
                  </a:lnTo>
                  <a:cubicBezTo>
                    <a:pt x="4340504" y="387921"/>
                    <a:pt x="4329811" y="398614"/>
                    <a:pt x="4316620" y="398614"/>
                  </a:cubicBezTo>
                  <a:lnTo>
                    <a:pt x="23884" y="398614"/>
                  </a:lnTo>
                  <a:cubicBezTo>
                    <a:pt x="10693" y="398614"/>
                    <a:pt x="0" y="387921"/>
                    <a:pt x="0" y="374730"/>
                  </a:cubicBezTo>
                  <a:lnTo>
                    <a:pt x="0" y="350846"/>
                  </a:lnTo>
                  <a:lnTo>
                    <a:pt x="448353" y="350846"/>
                  </a:lnTo>
                  <a:lnTo>
                    <a:pt x="448353" y="244348"/>
                  </a:lnTo>
                  <a:lnTo>
                    <a:pt x="439553" y="239415"/>
                  </a:lnTo>
                  <a:cubicBezTo>
                    <a:pt x="434521" y="232608"/>
                    <a:pt x="431409" y="223202"/>
                    <a:pt x="431409" y="212813"/>
                  </a:cubicBezTo>
                  <a:lnTo>
                    <a:pt x="431409" y="202775"/>
                  </a:lnTo>
                  <a:lnTo>
                    <a:pt x="23884" y="202775"/>
                  </a:lnTo>
                  <a:cubicBezTo>
                    <a:pt x="10693" y="202775"/>
                    <a:pt x="0" y="192082"/>
                    <a:pt x="0" y="178891"/>
                  </a:cubicBezTo>
                  <a:lnTo>
                    <a:pt x="0" y="155007"/>
                  </a:lnTo>
                  <a:lnTo>
                    <a:pt x="448353" y="155007"/>
                  </a:lnTo>
                  <a:lnTo>
                    <a:pt x="448353" y="69155"/>
                  </a:lnTo>
                  <a:lnTo>
                    <a:pt x="439553" y="64222"/>
                  </a:lnTo>
                  <a:cubicBezTo>
                    <a:pt x="434521" y="57414"/>
                    <a:pt x="431409" y="48008"/>
                    <a:pt x="431409" y="3762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463A4974-DD8C-4493-8720-20F4FD799156}"/>
                </a:ext>
              </a:extLst>
            </p:cNvPr>
            <p:cNvGrpSpPr/>
            <p:nvPr/>
          </p:nvGrpSpPr>
          <p:grpSpPr>
            <a:xfrm>
              <a:off x="5275852" y="4894379"/>
              <a:ext cx="296497" cy="1337539"/>
              <a:chOff x="2685052" y="4894379"/>
              <a:chExt cx="296497" cy="1337539"/>
            </a:xfrm>
          </p:grpSpPr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7C1B2A3A-9E19-4850-85F3-11AFFF90A911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4" name="四角形: 上の 2 つの角を丸める 883">
                <a:extLst>
                  <a:ext uri="{FF2B5EF4-FFF2-40B4-BE49-F238E27FC236}">
                    <a16:creationId xmlns:a16="http://schemas.microsoft.com/office/drawing/2014/main" id="{401E439C-DE68-45C2-9F41-B2A6A50A253B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B76A6C0D-B398-401E-AEA6-F8013B534AF7}"/>
                </a:ext>
              </a:extLst>
            </p:cNvPr>
            <p:cNvGrpSpPr/>
            <p:nvPr/>
          </p:nvGrpSpPr>
          <p:grpSpPr>
            <a:xfrm>
              <a:off x="2685052" y="4894379"/>
              <a:ext cx="296497" cy="1337539"/>
              <a:chOff x="2685052" y="4894379"/>
              <a:chExt cx="296497" cy="1337539"/>
            </a:xfrm>
          </p:grpSpPr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817E2C2-5C08-401E-864C-7E5542167650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四角形: 上の 2 つの角を丸める 881">
                <a:extLst>
                  <a:ext uri="{FF2B5EF4-FFF2-40B4-BE49-F238E27FC236}">
                    <a16:creationId xmlns:a16="http://schemas.microsoft.com/office/drawing/2014/main" id="{9B4A1356-6AA7-4853-8754-2A21C6AF5CC9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AE22ACF8-1ABC-49F6-8386-780CB479C6A4}"/>
                </a:ext>
              </a:extLst>
            </p:cNvPr>
            <p:cNvGrpSpPr/>
            <p:nvPr/>
          </p:nvGrpSpPr>
          <p:grpSpPr>
            <a:xfrm>
              <a:off x="3564527" y="4894379"/>
              <a:ext cx="296497" cy="1337539"/>
              <a:chOff x="2685052" y="4894379"/>
              <a:chExt cx="296497" cy="1337539"/>
            </a:xfrm>
          </p:grpSpPr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CAAE5E69-3B7F-41F5-BFD4-336C299CBC0B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0" name="四角形: 上の 2 つの角を丸める 879">
                <a:extLst>
                  <a:ext uri="{FF2B5EF4-FFF2-40B4-BE49-F238E27FC236}">
                    <a16:creationId xmlns:a16="http://schemas.microsoft.com/office/drawing/2014/main" id="{ABE7D09B-1B07-4237-8DCF-2848BCF246BB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77B982B6-C83E-4FF6-8AC0-FA8D9F8B8BCA}"/>
                </a:ext>
              </a:extLst>
            </p:cNvPr>
            <p:cNvGrpSpPr/>
            <p:nvPr/>
          </p:nvGrpSpPr>
          <p:grpSpPr>
            <a:xfrm>
              <a:off x="1843677" y="4894379"/>
              <a:ext cx="296497" cy="1337539"/>
              <a:chOff x="2685052" y="4894379"/>
              <a:chExt cx="296497" cy="1337539"/>
            </a:xfrm>
          </p:grpSpPr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1985985D-86DC-4133-B967-EDAF5FFAFC17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CC8A522D-2A7B-4717-9737-8646672426AC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9" name="グループ化 848">
              <a:extLst>
                <a:ext uri="{FF2B5EF4-FFF2-40B4-BE49-F238E27FC236}">
                  <a16:creationId xmlns:a16="http://schemas.microsoft.com/office/drawing/2014/main" id="{48A0155D-92FB-4107-917A-86B2EAF5C19F}"/>
                </a:ext>
              </a:extLst>
            </p:cNvPr>
            <p:cNvGrpSpPr/>
            <p:nvPr/>
          </p:nvGrpSpPr>
          <p:grpSpPr>
            <a:xfrm>
              <a:off x="4418602" y="4894379"/>
              <a:ext cx="296497" cy="1337539"/>
              <a:chOff x="2685052" y="4894379"/>
              <a:chExt cx="296497" cy="1337539"/>
            </a:xfrm>
          </p:grpSpPr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35FC01B5-3E87-42C9-A19A-9D57118DDA91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B522CCF7-E3B6-45CC-9AB4-382012132886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50" name="グループ化 849">
              <a:extLst>
                <a:ext uri="{FF2B5EF4-FFF2-40B4-BE49-F238E27FC236}">
                  <a16:creationId xmlns:a16="http://schemas.microsoft.com/office/drawing/2014/main" id="{59A6AD7A-DD38-465A-BFB3-7D37959A01C9}"/>
                </a:ext>
              </a:extLst>
            </p:cNvPr>
            <p:cNvGrpSpPr/>
            <p:nvPr/>
          </p:nvGrpSpPr>
          <p:grpSpPr>
            <a:xfrm>
              <a:off x="6153739" y="4894379"/>
              <a:ext cx="296497" cy="1337539"/>
              <a:chOff x="2685052" y="4894379"/>
              <a:chExt cx="296497" cy="1337539"/>
            </a:xfrm>
          </p:grpSpPr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FA127F51-699C-48A6-A7D2-DF76B68855DC}"/>
                  </a:ext>
                </a:extLst>
              </p:cNvPr>
              <p:cNvSpPr/>
              <p:nvPr/>
            </p:nvSpPr>
            <p:spPr>
              <a:xfrm>
                <a:off x="2703391" y="4894379"/>
                <a:ext cx="270790" cy="1328593"/>
              </a:xfrm>
              <a:custGeom>
                <a:avLst/>
                <a:gdLst>
                  <a:gd name="connsiteX0" fmla="*/ 143440 w 270790"/>
                  <a:gd name="connsiteY0" fmla="*/ 183334 h 1328593"/>
                  <a:gd name="connsiteX1" fmla="*/ 143440 w 270790"/>
                  <a:gd name="connsiteY1" fmla="*/ 253939 h 1328593"/>
                  <a:gd name="connsiteX2" fmla="*/ 174151 w 270790"/>
                  <a:gd name="connsiteY2" fmla="*/ 253941 h 1328593"/>
                  <a:gd name="connsiteX3" fmla="*/ 209455 w 270790"/>
                  <a:gd name="connsiteY3" fmla="*/ 218637 h 1328593"/>
                  <a:gd name="connsiteX4" fmla="*/ 209455 w 270790"/>
                  <a:gd name="connsiteY4" fmla="*/ 183334 h 1328593"/>
                  <a:gd name="connsiteX5" fmla="*/ 61335 w 270790"/>
                  <a:gd name="connsiteY5" fmla="*/ 183334 h 1328593"/>
                  <a:gd name="connsiteX6" fmla="*/ 61335 w 270790"/>
                  <a:gd name="connsiteY6" fmla="*/ 218635 h 1328593"/>
                  <a:gd name="connsiteX7" fmla="*/ 96639 w 270790"/>
                  <a:gd name="connsiteY7" fmla="*/ 253939 h 1328593"/>
                  <a:gd name="connsiteX8" fmla="*/ 112689 w 270790"/>
                  <a:gd name="connsiteY8" fmla="*/ 253939 h 1328593"/>
                  <a:gd name="connsiteX9" fmla="*/ 112689 w 270790"/>
                  <a:gd name="connsiteY9" fmla="*/ 183334 h 1328593"/>
                  <a:gd name="connsiteX10" fmla="*/ 143440 w 270790"/>
                  <a:gd name="connsiteY10" fmla="*/ 30934 h 1328593"/>
                  <a:gd name="connsiteX11" fmla="*/ 143440 w 270790"/>
                  <a:gd name="connsiteY11" fmla="*/ 101539 h 1328593"/>
                  <a:gd name="connsiteX12" fmla="*/ 174151 w 270790"/>
                  <a:gd name="connsiteY12" fmla="*/ 101541 h 1328593"/>
                  <a:gd name="connsiteX13" fmla="*/ 209455 w 270790"/>
                  <a:gd name="connsiteY13" fmla="*/ 66237 h 1328593"/>
                  <a:gd name="connsiteX14" fmla="*/ 209455 w 270790"/>
                  <a:gd name="connsiteY14" fmla="*/ 30934 h 1328593"/>
                  <a:gd name="connsiteX15" fmla="*/ 61335 w 270790"/>
                  <a:gd name="connsiteY15" fmla="*/ 30934 h 1328593"/>
                  <a:gd name="connsiteX16" fmla="*/ 61335 w 270790"/>
                  <a:gd name="connsiteY16" fmla="*/ 66235 h 1328593"/>
                  <a:gd name="connsiteX17" fmla="*/ 96639 w 270790"/>
                  <a:gd name="connsiteY17" fmla="*/ 101539 h 1328593"/>
                  <a:gd name="connsiteX18" fmla="*/ 112689 w 270790"/>
                  <a:gd name="connsiteY18" fmla="*/ 101539 h 1328593"/>
                  <a:gd name="connsiteX19" fmla="*/ 112689 w 270790"/>
                  <a:gd name="connsiteY19" fmla="*/ 30934 h 1328593"/>
                  <a:gd name="connsiteX20" fmla="*/ 0 w 270790"/>
                  <a:gd name="connsiteY20" fmla="*/ 0 h 1328593"/>
                  <a:gd name="connsiteX21" fmla="*/ 270790 w 270790"/>
                  <a:gd name="connsiteY21" fmla="*/ 0 h 1328593"/>
                  <a:gd name="connsiteX22" fmla="*/ 270790 w 270790"/>
                  <a:gd name="connsiteY22" fmla="*/ 65147 h 1328593"/>
                  <a:gd name="connsiteX23" fmla="*/ 205643 w 270790"/>
                  <a:gd name="connsiteY23" fmla="*/ 130294 h 1328593"/>
                  <a:gd name="connsiteX24" fmla="*/ 174316 w 270790"/>
                  <a:gd name="connsiteY24" fmla="*/ 130294 h 1328593"/>
                  <a:gd name="connsiteX25" fmla="*/ 174316 w 270790"/>
                  <a:gd name="connsiteY25" fmla="*/ 152400 h 1328593"/>
                  <a:gd name="connsiteX26" fmla="*/ 270790 w 270790"/>
                  <a:gd name="connsiteY26" fmla="*/ 152400 h 1328593"/>
                  <a:gd name="connsiteX27" fmla="*/ 270790 w 270790"/>
                  <a:gd name="connsiteY27" fmla="*/ 217547 h 1328593"/>
                  <a:gd name="connsiteX28" fmla="*/ 205643 w 270790"/>
                  <a:gd name="connsiteY28" fmla="*/ 282694 h 1328593"/>
                  <a:gd name="connsiteX29" fmla="*/ 174316 w 270790"/>
                  <a:gd name="connsiteY29" fmla="*/ 282694 h 1328593"/>
                  <a:gd name="connsiteX30" fmla="*/ 174316 w 270790"/>
                  <a:gd name="connsiteY30" fmla="*/ 312343 h 1328593"/>
                  <a:gd name="connsiteX31" fmla="*/ 167354 w 270790"/>
                  <a:gd name="connsiteY31" fmla="*/ 329151 h 1328593"/>
                  <a:gd name="connsiteX32" fmla="*/ 191421 w 270790"/>
                  <a:gd name="connsiteY32" fmla="*/ 329151 h 1328593"/>
                  <a:gd name="connsiteX33" fmla="*/ 191421 w 270790"/>
                  <a:gd name="connsiteY33" fmla="*/ 1328593 h 1328593"/>
                  <a:gd name="connsiteX34" fmla="*/ 79369 w 270790"/>
                  <a:gd name="connsiteY34" fmla="*/ 1328593 h 1328593"/>
                  <a:gd name="connsiteX35" fmla="*/ 79369 w 270790"/>
                  <a:gd name="connsiteY35" fmla="*/ 329151 h 1328593"/>
                  <a:gd name="connsiteX36" fmla="*/ 91641 w 270790"/>
                  <a:gd name="connsiteY36" fmla="*/ 329151 h 1328593"/>
                  <a:gd name="connsiteX37" fmla="*/ 84677 w 270790"/>
                  <a:gd name="connsiteY37" fmla="*/ 312341 h 1328593"/>
                  <a:gd name="connsiteX38" fmla="*/ 84677 w 270790"/>
                  <a:gd name="connsiteY38" fmla="*/ 282692 h 1328593"/>
                  <a:gd name="connsiteX39" fmla="*/ 65147 w 270790"/>
                  <a:gd name="connsiteY39" fmla="*/ 282692 h 1328593"/>
                  <a:gd name="connsiteX40" fmla="*/ 0 w 270790"/>
                  <a:gd name="connsiteY40" fmla="*/ 217545 h 1328593"/>
                  <a:gd name="connsiteX41" fmla="*/ 0 w 270790"/>
                  <a:gd name="connsiteY41" fmla="*/ 152400 h 1328593"/>
                  <a:gd name="connsiteX42" fmla="*/ 84677 w 270790"/>
                  <a:gd name="connsiteY42" fmla="*/ 152400 h 1328593"/>
                  <a:gd name="connsiteX43" fmla="*/ 84677 w 270790"/>
                  <a:gd name="connsiteY43" fmla="*/ 130292 h 1328593"/>
                  <a:gd name="connsiteX44" fmla="*/ 65147 w 270790"/>
                  <a:gd name="connsiteY44" fmla="*/ 130292 h 1328593"/>
                  <a:gd name="connsiteX45" fmla="*/ 0 w 270790"/>
                  <a:gd name="connsiteY45" fmla="*/ 65145 h 13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70790" h="1328593">
                    <a:moveTo>
                      <a:pt x="143440" y="183334"/>
                    </a:moveTo>
                    <a:lnTo>
                      <a:pt x="143440" y="253939"/>
                    </a:lnTo>
                    <a:lnTo>
                      <a:pt x="174151" y="253941"/>
                    </a:lnTo>
                    <a:cubicBezTo>
                      <a:pt x="193648" y="253941"/>
                      <a:pt x="209455" y="238134"/>
                      <a:pt x="209455" y="218637"/>
                    </a:cubicBezTo>
                    <a:lnTo>
                      <a:pt x="209455" y="183334"/>
                    </a:lnTo>
                    <a:close/>
                    <a:moveTo>
                      <a:pt x="61335" y="183334"/>
                    </a:moveTo>
                    <a:lnTo>
                      <a:pt x="61335" y="218635"/>
                    </a:lnTo>
                    <a:cubicBezTo>
                      <a:pt x="61335" y="238132"/>
                      <a:pt x="77142" y="253939"/>
                      <a:pt x="96639" y="253939"/>
                    </a:cubicBezTo>
                    <a:lnTo>
                      <a:pt x="112689" y="253939"/>
                    </a:lnTo>
                    <a:lnTo>
                      <a:pt x="112689" y="183334"/>
                    </a:lnTo>
                    <a:close/>
                    <a:moveTo>
                      <a:pt x="143440" y="30934"/>
                    </a:moveTo>
                    <a:lnTo>
                      <a:pt x="143440" y="101539"/>
                    </a:lnTo>
                    <a:lnTo>
                      <a:pt x="174151" y="101541"/>
                    </a:lnTo>
                    <a:cubicBezTo>
                      <a:pt x="193648" y="101541"/>
                      <a:pt x="209455" y="85734"/>
                      <a:pt x="209455" y="66237"/>
                    </a:cubicBezTo>
                    <a:lnTo>
                      <a:pt x="209455" y="30934"/>
                    </a:lnTo>
                    <a:close/>
                    <a:moveTo>
                      <a:pt x="61335" y="30934"/>
                    </a:moveTo>
                    <a:lnTo>
                      <a:pt x="61335" y="66235"/>
                    </a:lnTo>
                    <a:cubicBezTo>
                      <a:pt x="61335" y="85732"/>
                      <a:pt x="77142" y="101539"/>
                      <a:pt x="96639" y="101539"/>
                    </a:cubicBezTo>
                    <a:lnTo>
                      <a:pt x="112689" y="101539"/>
                    </a:lnTo>
                    <a:lnTo>
                      <a:pt x="112689" y="30934"/>
                    </a:lnTo>
                    <a:close/>
                    <a:moveTo>
                      <a:pt x="0" y="0"/>
                    </a:moveTo>
                    <a:lnTo>
                      <a:pt x="270790" y="0"/>
                    </a:lnTo>
                    <a:lnTo>
                      <a:pt x="270790" y="65147"/>
                    </a:lnTo>
                    <a:cubicBezTo>
                      <a:pt x="270790" y="101127"/>
                      <a:pt x="241623" y="130294"/>
                      <a:pt x="205643" y="130294"/>
                    </a:cubicBezTo>
                    <a:lnTo>
                      <a:pt x="174316" y="130294"/>
                    </a:lnTo>
                    <a:lnTo>
                      <a:pt x="174316" y="152400"/>
                    </a:lnTo>
                    <a:lnTo>
                      <a:pt x="270790" y="152400"/>
                    </a:lnTo>
                    <a:lnTo>
                      <a:pt x="270790" y="217547"/>
                    </a:lnTo>
                    <a:cubicBezTo>
                      <a:pt x="270790" y="253527"/>
                      <a:pt x="241623" y="282694"/>
                      <a:pt x="205643" y="282694"/>
                    </a:cubicBezTo>
                    <a:lnTo>
                      <a:pt x="174316" y="282694"/>
                    </a:lnTo>
                    <a:lnTo>
                      <a:pt x="174316" y="312343"/>
                    </a:lnTo>
                    <a:lnTo>
                      <a:pt x="167354" y="329151"/>
                    </a:lnTo>
                    <a:lnTo>
                      <a:pt x="191421" y="329151"/>
                    </a:lnTo>
                    <a:lnTo>
                      <a:pt x="191421" y="1328593"/>
                    </a:lnTo>
                    <a:lnTo>
                      <a:pt x="79369" y="1328593"/>
                    </a:lnTo>
                    <a:lnTo>
                      <a:pt x="79369" y="329151"/>
                    </a:lnTo>
                    <a:lnTo>
                      <a:pt x="91641" y="329151"/>
                    </a:lnTo>
                    <a:lnTo>
                      <a:pt x="84677" y="312341"/>
                    </a:lnTo>
                    <a:lnTo>
                      <a:pt x="84677" y="282692"/>
                    </a:lnTo>
                    <a:lnTo>
                      <a:pt x="65147" y="282692"/>
                    </a:lnTo>
                    <a:cubicBezTo>
                      <a:pt x="29167" y="282692"/>
                      <a:pt x="0" y="253525"/>
                      <a:pt x="0" y="217545"/>
                    </a:cubicBezTo>
                    <a:lnTo>
                      <a:pt x="0" y="152400"/>
                    </a:lnTo>
                    <a:lnTo>
                      <a:pt x="84677" y="152400"/>
                    </a:lnTo>
                    <a:lnTo>
                      <a:pt x="84677" y="130292"/>
                    </a:lnTo>
                    <a:lnTo>
                      <a:pt x="65147" y="130292"/>
                    </a:lnTo>
                    <a:cubicBezTo>
                      <a:pt x="29167" y="130292"/>
                      <a:pt x="0" y="101125"/>
                      <a:pt x="0" y="6514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四角形: 上の 2 つの角を丸める 873">
                <a:extLst>
                  <a:ext uri="{FF2B5EF4-FFF2-40B4-BE49-F238E27FC236}">
                    <a16:creationId xmlns:a16="http://schemas.microsoft.com/office/drawing/2014/main" id="{2427675E-DFB0-4598-9E8C-7AFB8AD28639}"/>
                  </a:ext>
                </a:extLst>
              </p:cNvPr>
              <p:cNvSpPr/>
              <p:nvPr/>
            </p:nvSpPr>
            <p:spPr>
              <a:xfrm>
                <a:off x="2685052" y="6186199"/>
                <a:ext cx="296497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51" name="四角形: 上の 2 つの角を丸める 850">
              <a:extLst>
                <a:ext uri="{FF2B5EF4-FFF2-40B4-BE49-F238E27FC236}">
                  <a16:creationId xmlns:a16="http://schemas.microsoft.com/office/drawing/2014/main" id="{3898D45C-58DA-4AE2-A5CC-36A97E89120D}"/>
                </a:ext>
              </a:extLst>
            </p:cNvPr>
            <p:cNvSpPr/>
            <p:nvPr/>
          </p:nvSpPr>
          <p:spPr>
            <a:xfrm>
              <a:off x="1734770" y="4826562"/>
              <a:ext cx="4820106" cy="7976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2D26D4B9-4903-4520-9386-21F7B3CA2061}"/>
                </a:ext>
              </a:extLst>
            </p:cNvPr>
            <p:cNvGrpSpPr/>
            <p:nvPr/>
          </p:nvGrpSpPr>
          <p:grpSpPr>
            <a:xfrm>
              <a:off x="1450279" y="6223292"/>
              <a:ext cx="5379146" cy="349074"/>
              <a:chOff x="1380142" y="6264715"/>
              <a:chExt cx="5763608" cy="374023"/>
            </a:xfrm>
          </p:grpSpPr>
          <p:sp>
            <p:nvSpPr>
              <p:cNvPr id="866" name="正方形/長方形 865">
                <a:extLst>
                  <a:ext uri="{FF2B5EF4-FFF2-40B4-BE49-F238E27FC236}">
                    <a16:creationId xmlns:a16="http://schemas.microsoft.com/office/drawing/2014/main" id="{45A15747-D757-4CC3-A49C-BE0CCBAE4E84}"/>
                  </a:ext>
                </a:extLst>
              </p:cNvPr>
              <p:cNvSpPr/>
              <p:nvPr/>
            </p:nvSpPr>
            <p:spPr>
              <a:xfrm>
                <a:off x="1380142" y="6267997"/>
                <a:ext cx="5763608" cy="88651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正方形/長方形 866">
                <a:extLst>
                  <a:ext uri="{FF2B5EF4-FFF2-40B4-BE49-F238E27FC236}">
                    <a16:creationId xmlns:a16="http://schemas.microsoft.com/office/drawing/2014/main" id="{D46E6546-DEF2-49F5-8071-5385DA4C5C0D}"/>
                  </a:ext>
                </a:extLst>
              </p:cNvPr>
              <p:cNvSpPr/>
              <p:nvPr/>
            </p:nvSpPr>
            <p:spPr>
              <a:xfrm>
                <a:off x="1380142" y="6343757"/>
                <a:ext cx="5763608" cy="292669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BB46F548-1C4F-417E-9A84-0A00313F2E2A}"/>
                  </a:ext>
                </a:extLst>
              </p:cNvPr>
              <p:cNvGrpSpPr/>
              <p:nvPr/>
            </p:nvGrpSpPr>
            <p:grpSpPr>
              <a:xfrm>
                <a:off x="2456467" y="6264715"/>
                <a:ext cx="3610958" cy="374023"/>
                <a:chOff x="1677620" y="3723770"/>
                <a:chExt cx="1751380" cy="205926"/>
              </a:xfrm>
            </p:grpSpPr>
            <p:sp>
              <p:nvSpPr>
                <p:cNvPr id="869" name="台形 868">
                  <a:extLst>
                    <a:ext uri="{FF2B5EF4-FFF2-40B4-BE49-F238E27FC236}">
                      <a16:creationId xmlns:a16="http://schemas.microsoft.com/office/drawing/2014/main" id="{6E58148D-ADA7-44C8-8EF8-5725B429ECBC}"/>
                    </a:ext>
                  </a:extLst>
                </p:cNvPr>
                <p:cNvSpPr/>
                <p:nvPr/>
              </p:nvSpPr>
              <p:spPr>
                <a:xfrm>
                  <a:off x="1677620" y="3723770"/>
                  <a:ext cx="1751380" cy="205926"/>
                </a:xfrm>
                <a:prstGeom prst="trapezoid">
                  <a:avLst>
                    <a:gd name="adj" fmla="val 3656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台形 869">
                  <a:extLst>
                    <a:ext uri="{FF2B5EF4-FFF2-40B4-BE49-F238E27FC236}">
                      <a16:creationId xmlns:a16="http://schemas.microsoft.com/office/drawing/2014/main" id="{C268D444-E2F5-444C-9270-5755C3F15E3B}"/>
                    </a:ext>
                  </a:extLst>
                </p:cNvPr>
                <p:cNvSpPr/>
                <p:nvPr/>
              </p:nvSpPr>
              <p:spPr>
                <a:xfrm>
                  <a:off x="1737617" y="3723770"/>
                  <a:ext cx="1617467" cy="205926"/>
                </a:xfrm>
                <a:prstGeom prst="trapezoid">
                  <a:avLst>
                    <a:gd name="adj" fmla="val 37721"/>
                  </a:avLst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台形 870">
                  <a:extLst>
                    <a:ext uri="{FF2B5EF4-FFF2-40B4-BE49-F238E27FC236}">
                      <a16:creationId xmlns:a16="http://schemas.microsoft.com/office/drawing/2014/main" id="{DF024224-DDC2-439E-85A3-9EB1DAAEA2F6}"/>
                    </a:ext>
                  </a:extLst>
                </p:cNvPr>
                <p:cNvSpPr/>
                <p:nvPr/>
              </p:nvSpPr>
              <p:spPr>
                <a:xfrm>
                  <a:off x="2202289" y="3723770"/>
                  <a:ext cx="695692" cy="205926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台形 871">
                  <a:extLst>
                    <a:ext uri="{FF2B5EF4-FFF2-40B4-BE49-F238E27FC236}">
                      <a16:creationId xmlns:a16="http://schemas.microsoft.com/office/drawing/2014/main" id="{128BEBD1-220E-43AA-8D3A-BBC8000C48B4}"/>
                    </a:ext>
                  </a:extLst>
                </p:cNvPr>
                <p:cNvSpPr/>
                <p:nvPr/>
              </p:nvSpPr>
              <p:spPr>
                <a:xfrm>
                  <a:off x="2262981" y="3723770"/>
                  <a:ext cx="573088" cy="205926"/>
                </a:xfrm>
                <a:prstGeom prst="trapezoid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3EC510C0-EE1D-4949-A564-DC2395556A45}"/>
                </a:ext>
              </a:extLst>
            </p:cNvPr>
            <p:cNvGrpSpPr/>
            <p:nvPr/>
          </p:nvGrpSpPr>
          <p:grpSpPr>
            <a:xfrm>
              <a:off x="1079334" y="2779282"/>
              <a:ext cx="6106470" cy="579009"/>
              <a:chOff x="1079334" y="2779282"/>
              <a:chExt cx="6106470" cy="579009"/>
            </a:xfrm>
          </p:grpSpPr>
          <p:sp>
            <p:nvSpPr>
              <p:cNvPr id="855" name="台形 854">
                <a:extLst>
                  <a:ext uri="{FF2B5EF4-FFF2-40B4-BE49-F238E27FC236}">
                    <a16:creationId xmlns:a16="http://schemas.microsoft.com/office/drawing/2014/main" id="{60B93CB0-25C9-49C5-8C1F-AA058B06783A}"/>
                  </a:ext>
                </a:extLst>
              </p:cNvPr>
              <p:cNvSpPr/>
              <p:nvPr/>
            </p:nvSpPr>
            <p:spPr>
              <a:xfrm>
                <a:off x="1397975" y="3312571"/>
                <a:ext cx="5472726" cy="45720"/>
              </a:xfrm>
              <a:prstGeom prst="trapezoid">
                <a:avLst>
                  <a:gd name="adj" fmla="val 22553"/>
                </a:avLst>
              </a:pr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75D901B4-BBE0-4803-81E4-4392F8496E66}"/>
                  </a:ext>
                </a:extLst>
              </p:cNvPr>
              <p:cNvGrpSpPr/>
              <p:nvPr/>
            </p:nvGrpSpPr>
            <p:grpSpPr>
              <a:xfrm>
                <a:off x="1079334" y="2779282"/>
                <a:ext cx="6106470" cy="554153"/>
                <a:chOff x="1079334" y="2779282"/>
                <a:chExt cx="6106470" cy="554153"/>
              </a:xfrm>
            </p:grpSpPr>
            <p:sp>
              <p:nvSpPr>
                <p:cNvPr id="857" name="台形 856">
                  <a:extLst>
                    <a:ext uri="{FF2B5EF4-FFF2-40B4-BE49-F238E27FC236}">
                      <a16:creationId xmlns:a16="http://schemas.microsoft.com/office/drawing/2014/main" id="{D8A6161C-A9DE-4448-A6C2-88ABFF22A25C}"/>
                    </a:ext>
                  </a:extLst>
                </p:cNvPr>
                <p:cNvSpPr/>
                <p:nvPr/>
              </p:nvSpPr>
              <p:spPr>
                <a:xfrm>
                  <a:off x="1079334" y="3173077"/>
                  <a:ext cx="6106470" cy="160358"/>
                </a:xfrm>
                <a:prstGeom prst="trapezoid">
                  <a:avLst>
                    <a:gd name="adj" fmla="val 731829"/>
                  </a:avLst>
                </a:prstGeom>
                <a:pattFill prst="dkVert">
                  <a:fgClr>
                    <a:sysClr val="window" lastClr="FFFFFF">
                      <a:lumMod val="7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58" name="グループ化 857">
                  <a:extLst>
                    <a:ext uri="{FF2B5EF4-FFF2-40B4-BE49-F238E27FC236}">
                      <a16:creationId xmlns:a16="http://schemas.microsoft.com/office/drawing/2014/main" id="{262D1615-EDF4-46F4-B08B-AC1830497B94}"/>
                    </a:ext>
                  </a:extLst>
                </p:cNvPr>
                <p:cNvGrpSpPr/>
                <p:nvPr/>
              </p:nvGrpSpPr>
              <p:grpSpPr>
                <a:xfrm>
                  <a:off x="2314995" y="2779282"/>
                  <a:ext cx="184736" cy="151985"/>
                  <a:chOff x="3799974" y="2785043"/>
                  <a:chExt cx="188795" cy="213842"/>
                </a:xfrm>
              </p:grpSpPr>
              <p:sp>
                <p:nvSpPr>
                  <p:cNvPr id="864" name="フリーフォーム: 図形 863">
                    <a:extLst>
                      <a:ext uri="{FF2B5EF4-FFF2-40B4-BE49-F238E27FC236}">
                        <a16:creationId xmlns:a16="http://schemas.microsoft.com/office/drawing/2014/main" id="{411C60BD-5141-4315-8C22-692A61BD6BD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89177" y="2795840"/>
                    <a:ext cx="175464" cy="153869"/>
                  </a:xfrm>
                  <a:custGeom>
                    <a:avLst/>
                    <a:gdLst>
                      <a:gd name="connsiteX0" fmla="*/ 126866 w 126866"/>
                      <a:gd name="connsiteY0" fmla="*/ 46883 h 167038"/>
                      <a:gd name="connsiteX1" fmla="*/ 126866 w 126866"/>
                      <a:gd name="connsiteY1" fmla="*/ 167038 h 167038"/>
                      <a:gd name="connsiteX2" fmla="*/ 80744 w 126866"/>
                      <a:gd name="connsiteY2" fmla="*/ 167038 h 167038"/>
                      <a:gd name="connsiteX3" fmla="*/ 74571 w 126866"/>
                      <a:gd name="connsiteY3" fmla="*/ 84537 h 167038"/>
                      <a:gd name="connsiteX4" fmla="*/ 46366 w 126866"/>
                      <a:gd name="connsiteY4" fmla="*/ 60259 h 167038"/>
                      <a:gd name="connsiteX5" fmla="*/ 5351 w 126866"/>
                      <a:gd name="connsiteY5" fmla="*/ 63328 h 167038"/>
                      <a:gd name="connsiteX6" fmla="*/ 0 w 126866"/>
                      <a:gd name="connsiteY6" fmla="*/ 66029 h 167038"/>
                      <a:gd name="connsiteX7" fmla="*/ 0 w 126866"/>
                      <a:gd name="connsiteY7" fmla="*/ 0 h 167038"/>
                      <a:gd name="connsiteX8" fmla="*/ 79983 w 126866"/>
                      <a:gd name="connsiteY8" fmla="*/ 0 h 167038"/>
                      <a:gd name="connsiteX9" fmla="*/ 126866 w 126866"/>
                      <a:gd name="connsiteY9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6866" h="167038">
                        <a:moveTo>
                          <a:pt x="126866" y="46883"/>
                        </a:moveTo>
                        <a:lnTo>
                          <a:pt x="126866" y="167038"/>
                        </a:lnTo>
                        <a:lnTo>
                          <a:pt x="80744" y="167038"/>
                        </a:lnTo>
                        <a:lnTo>
                          <a:pt x="74571" y="84537"/>
                        </a:lnTo>
                        <a:cubicBezTo>
                          <a:pt x="73486" y="70044"/>
                          <a:pt x="60858" y="59174"/>
                          <a:pt x="46366" y="60259"/>
                        </a:cubicBezTo>
                        <a:lnTo>
                          <a:pt x="5351" y="63328"/>
                        </a:lnTo>
                        <a:lnTo>
                          <a:pt x="0" y="66029"/>
                        </a:lnTo>
                        <a:lnTo>
                          <a:pt x="0" y="0"/>
                        </a:lnTo>
                        <a:lnTo>
                          <a:pt x="79983" y="0"/>
                        </a:lnTo>
                        <a:cubicBezTo>
                          <a:pt x="105876" y="0"/>
                          <a:pt x="126866" y="20990"/>
                          <a:pt x="126866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93ABD15E-1488-4A27-B01E-BD38741EBE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07854" y="2817970"/>
                    <a:ext cx="194792" cy="167038"/>
                  </a:xfrm>
                  <a:custGeom>
                    <a:avLst/>
                    <a:gdLst>
                      <a:gd name="connsiteX0" fmla="*/ 194792 w 194792"/>
                      <a:gd name="connsiteY0" fmla="*/ 46883 h 167038"/>
                      <a:gd name="connsiteX1" fmla="*/ 194792 w 194792"/>
                      <a:gd name="connsiteY1" fmla="*/ 167038 h 167038"/>
                      <a:gd name="connsiteX2" fmla="*/ 148670 w 194792"/>
                      <a:gd name="connsiteY2" fmla="*/ 167038 h 167038"/>
                      <a:gd name="connsiteX3" fmla="*/ 142497 w 194792"/>
                      <a:gd name="connsiteY3" fmla="*/ 84537 h 167038"/>
                      <a:gd name="connsiteX4" fmla="*/ 114292 w 194792"/>
                      <a:gd name="connsiteY4" fmla="*/ 60259 h 167038"/>
                      <a:gd name="connsiteX5" fmla="*/ 73277 w 194792"/>
                      <a:gd name="connsiteY5" fmla="*/ 63328 h 167038"/>
                      <a:gd name="connsiteX6" fmla="*/ 48999 w 194792"/>
                      <a:gd name="connsiteY6" fmla="*/ 91533 h 167038"/>
                      <a:gd name="connsiteX7" fmla="*/ 54649 w 194792"/>
                      <a:gd name="connsiteY7" fmla="*/ 167038 h 167038"/>
                      <a:gd name="connsiteX8" fmla="*/ 0 w 194792"/>
                      <a:gd name="connsiteY8" fmla="*/ 167038 h 167038"/>
                      <a:gd name="connsiteX9" fmla="*/ 0 w 194792"/>
                      <a:gd name="connsiteY9" fmla="*/ 46883 h 167038"/>
                      <a:gd name="connsiteX10" fmla="*/ 46883 w 194792"/>
                      <a:gd name="connsiteY10" fmla="*/ 0 h 167038"/>
                      <a:gd name="connsiteX11" fmla="*/ 147909 w 194792"/>
                      <a:gd name="connsiteY11" fmla="*/ 0 h 167038"/>
                      <a:gd name="connsiteX12" fmla="*/ 194792 w 194792"/>
                      <a:gd name="connsiteY12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4792" h="167038">
                        <a:moveTo>
                          <a:pt x="194792" y="46883"/>
                        </a:moveTo>
                        <a:lnTo>
                          <a:pt x="194792" y="167038"/>
                        </a:lnTo>
                        <a:lnTo>
                          <a:pt x="148670" y="167038"/>
                        </a:lnTo>
                        <a:lnTo>
                          <a:pt x="142497" y="84537"/>
                        </a:lnTo>
                        <a:cubicBezTo>
                          <a:pt x="141412" y="70044"/>
                          <a:pt x="128784" y="59174"/>
                          <a:pt x="114292" y="60259"/>
                        </a:cubicBezTo>
                        <a:lnTo>
                          <a:pt x="73277" y="63328"/>
                        </a:lnTo>
                        <a:cubicBezTo>
                          <a:pt x="58785" y="64412"/>
                          <a:pt x="47915" y="77040"/>
                          <a:pt x="48999" y="91533"/>
                        </a:cubicBezTo>
                        <a:lnTo>
                          <a:pt x="54649" y="167038"/>
                        </a:lnTo>
                        <a:lnTo>
                          <a:pt x="0" y="167038"/>
                        </a:lnTo>
                        <a:lnTo>
                          <a:pt x="0" y="46883"/>
                        </a:lnTo>
                        <a:cubicBezTo>
                          <a:pt x="0" y="20990"/>
                          <a:pt x="20990" y="0"/>
                          <a:pt x="46883" y="0"/>
                        </a:cubicBezTo>
                        <a:lnTo>
                          <a:pt x="147909" y="0"/>
                        </a:lnTo>
                        <a:cubicBezTo>
                          <a:pt x="173802" y="0"/>
                          <a:pt x="194792" y="20990"/>
                          <a:pt x="194792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59" name="台形 858">
                  <a:extLst>
                    <a:ext uri="{FF2B5EF4-FFF2-40B4-BE49-F238E27FC236}">
                      <a16:creationId xmlns:a16="http://schemas.microsoft.com/office/drawing/2014/main" id="{36FA432B-A4FF-41E3-9F27-A455E2BBC156}"/>
                    </a:ext>
                  </a:extLst>
                </p:cNvPr>
                <p:cNvSpPr/>
                <p:nvPr/>
              </p:nvSpPr>
              <p:spPr>
                <a:xfrm>
                  <a:off x="2100557" y="2935376"/>
                  <a:ext cx="4064024" cy="398059"/>
                </a:xfrm>
                <a:prstGeom prst="trapezoid">
                  <a:avLst>
                    <a:gd name="adj" fmla="val 6554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台形 859">
                  <a:extLst>
                    <a:ext uri="{FF2B5EF4-FFF2-40B4-BE49-F238E27FC236}">
                      <a16:creationId xmlns:a16="http://schemas.microsoft.com/office/drawing/2014/main" id="{ACB37B32-C007-4171-8F5F-376EBA73041E}"/>
                    </a:ext>
                  </a:extLst>
                </p:cNvPr>
                <p:cNvSpPr/>
                <p:nvPr/>
              </p:nvSpPr>
              <p:spPr>
                <a:xfrm>
                  <a:off x="2169138" y="2979420"/>
                  <a:ext cx="3926862" cy="354015"/>
                </a:xfrm>
                <a:prstGeom prst="trapezoid">
                  <a:avLst>
                    <a:gd name="adj" fmla="val 61236"/>
                  </a:avLst>
                </a:prstGeom>
                <a:pattFill prst="dkVert">
                  <a:fgClr>
                    <a:sysClr val="window" lastClr="FFFFFF">
                      <a:lumMod val="7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61" name="グループ化 860">
                  <a:extLst>
                    <a:ext uri="{FF2B5EF4-FFF2-40B4-BE49-F238E27FC236}">
                      <a16:creationId xmlns:a16="http://schemas.microsoft.com/office/drawing/2014/main" id="{96DEFA84-5B75-42FF-A6CA-61E27F9E98D2}"/>
                    </a:ext>
                  </a:extLst>
                </p:cNvPr>
                <p:cNvGrpSpPr/>
                <p:nvPr/>
              </p:nvGrpSpPr>
              <p:grpSpPr>
                <a:xfrm flipH="1">
                  <a:off x="5783661" y="2779282"/>
                  <a:ext cx="184736" cy="151985"/>
                  <a:chOff x="3799974" y="2785043"/>
                  <a:chExt cx="188795" cy="213842"/>
                </a:xfrm>
              </p:grpSpPr>
              <p:sp>
                <p:nvSpPr>
                  <p:cNvPr id="862" name="フリーフォーム: 図形 861">
                    <a:extLst>
                      <a:ext uri="{FF2B5EF4-FFF2-40B4-BE49-F238E27FC236}">
                        <a16:creationId xmlns:a16="http://schemas.microsoft.com/office/drawing/2014/main" id="{A4930BE0-08CF-4B84-B3E5-810306854AB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89177" y="2795840"/>
                    <a:ext cx="175464" cy="153869"/>
                  </a:xfrm>
                  <a:custGeom>
                    <a:avLst/>
                    <a:gdLst>
                      <a:gd name="connsiteX0" fmla="*/ 126866 w 126866"/>
                      <a:gd name="connsiteY0" fmla="*/ 46883 h 167038"/>
                      <a:gd name="connsiteX1" fmla="*/ 126866 w 126866"/>
                      <a:gd name="connsiteY1" fmla="*/ 167038 h 167038"/>
                      <a:gd name="connsiteX2" fmla="*/ 80744 w 126866"/>
                      <a:gd name="connsiteY2" fmla="*/ 167038 h 167038"/>
                      <a:gd name="connsiteX3" fmla="*/ 74571 w 126866"/>
                      <a:gd name="connsiteY3" fmla="*/ 84537 h 167038"/>
                      <a:gd name="connsiteX4" fmla="*/ 46366 w 126866"/>
                      <a:gd name="connsiteY4" fmla="*/ 60259 h 167038"/>
                      <a:gd name="connsiteX5" fmla="*/ 5351 w 126866"/>
                      <a:gd name="connsiteY5" fmla="*/ 63328 h 167038"/>
                      <a:gd name="connsiteX6" fmla="*/ 0 w 126866"/>
                      <a:gd name="connsiteY6" fmla="*/ 66029 h 167038"/>
                      <a:gd name="connsiteX7" fmla="*/ 0 w 126866"/>
                      <a:gd name="connsiteY7" fmla="*/ 0 h 167038"/>
                      <a:gd name="connsiteX8" fmla="*/ 79983 w 126866"/>
                      <a:gd name="connsiteY8" fmla="*/ 0 h 167038"/>
                      <a:gd name="connsiteX9" fmla="*/ 126866 w 126866"/>
                      <a:gd name="connsiteY9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6866" h="167038">
                        <a:moveTo>
                          <a:pt x="126866" y="46883"/>
                        </a:moveTo>
                        <a:lnTo>
                          <a:pt x="126866" y="167038"/>
                        </a:lnTo>
                        <a:lnTo>
                          <a:pt x="80744" y="167038"/>
                        </a:lnTo>
                        <a:lnTo>
                          <a:pt x="74571" y="84537"/>
                        </a:lnTo>
                        <a:cubicBezTo>
                          <a:pt x="73486" y="70044"/>
                          <a:pt x="60858" y="59174"/>
                          <a:pt x="46366" y="60259"/>
                        </a:cubicBezTo>
                        <a:lnTo>
                          <a:pt x="5351" y="63328"/>
                        </a:lnTo>
                        <a:lnTo>
                          <a:pt x="0" y="66029"/>
                        </a:lnTo>
                        <a:lnTo>
                          <a:pt x="0" y="0"/>
                        </a:lnTo>
                        <a:lnTo>
                          <a:pt x="79983" y="0"/>
                        </a:lnTo>
                        <a:cubicBezTo>
                          <a:pt x="105876" y="0"/>
                          <a:pt x="126866" y="20990"/>
                          <a:pt x="126866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3" name="フリーフォーム: 図形 862">
                    <a:extLst>
                      <a:ext uri="{FF2B5EF4-FFF2-40B4-BE49-F238E27FC236}">
                        <a16:creationId xmlns:a16="http://schemas.microsoft.com/office/drawing/2014/main" id="{92DFC7F4-B8DD-4C16-8F0C-993729F2B28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07854" y="2817970"/>
                    <a:ext cx="194792" cy="167038"/>
                  </a:xfrm>
                  <a:custGeom>
                    <a:avLst/>
                    <a:gdLst>
                      <a:gd name="connsiteX0" fmla="*/ 194792 w 194792"/>
                      <a:gd name="connsiteY0" fmla="*/ 46883 h 167038"/>
                      <a:gd name="connsiteX1" fmla="*/ 194792 w 194792"/>
                      <a:gd name="connsiteY1" fmla="*/ 167038 h 167038"/>
                      <a:gd name="connsiteX2" fmla="*/ 148670 w 194792"/>
                      <a:gd name="connsiteY2" fmla="*/ 167038 h 167038"/>
                      <a:gd name="connsiteX3" fmla="*/ 142497 w 194792"/>
                      <a:gd name="connsiteY3" fmla="*/ 84537 h 167038"/>
                      <a:gd name="connsiteX4" fmla="*/ 114292 w 194792"/>
                      <a:gd name="connsiteY4" fmla="*/ 60259 h 167038"/>
                      <a:gd name="connsiteX5" fmla="*/ 73277 w 194792"/>
                      <a:gd name="connsiteY5" fmla="*/ 63328 h 167038"/>
                      <a:gd name="connsiteX6" fmla="*/ 48999 w 194792"/>
                      <a:gd name="connsiteY6" fmla="*/ 91533 h 167038"/>
                      <a:gd name="connsiteX7" fmla="*/ 54649 w 194792"/>
                      <a:gd name="connsiteY7" fmla="*/ 167038 h 167038"/>
                      <a:gd name="connsiteX8" fmla="*/ 0 w 194792"/>
                      <a:gd name="connsiteY8" fmla="*/ 167038 h 167038"/>
                      <a:gd name="connsiteX9" fmla="*/ 0 w 194792"/>
                      <a:gd name="connsiteY9" fmla="*/ 46883 h 167038"/>
                      <a:gd name="connsiteX10" fmla="*/ 46883 w 194792"/>
                      <a:gd name="connsiteY10" fmla="*/ 0 h 167038"/>
                      <a:gd name="connsiteX11" fmla="*/ 147909 w 194792"/>
                      <a:gd name="connsiteY11" fmla="*/ 0 h 167038"/>
                      <a:gd name="connsiteX12" fmla="*/ 194792 w 194792"/>
                      <a:gd name="connsiteY12" fmla="*/ 46883 h 167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4792" h="167038">
                        <a:moveTo>
                          <a:pt x="194792" y="46883"/>
                        </a:moveTo>
                        <a:lnTo>
                          <a:pt x="194792" y="167038"/>
                        </a:lnTo>
                        <a:lnTo>
                          <a:pt x="148670" y="167038"/>
                        </a:lnTo>
                        <a:lnTo>
                          <a:pt x="142497" y="84537"/>
                        </a:lnTo>
                        <a:cubicBezTo>
                          <a:pt x="141412" y="70044"/>
                          <a:pt x="128784" y="59174"/>
                          <a:pt x="114292" y="60259"/>
                        </a:cubicBezTo>
                        <a:lnTo>
                          <a:pt x="73277" y="63328"/>
                        </a:lnTo>
                        <a:cubicBezTo>
                          <a:pt x="58785" y="64412"/>
                          <a:pt x="47915" y="77040"/>
                          <a:pt x="48999" y="91533"/>
                        </a:cubicBezTo>
                        <a:lnTo>
                          <a:pt x="54649" y="167038"/>
                        </a:lnTo>
                        <a:lnTo>
                          <a:pt x="0" y="167038"/>
                        </a:lnTo>
                        <a:lnTo>
                          <a:pt x="0" y="46883"/>
                        </a:lnTo>
                        <a:cubicBezTo>
                          <a:pt x="0" y="20990"/>
                          <a:pt x="20990" y="0"/>
                          <a:pt x="46883" y="0"/>
                        </a:cubicBezTo>
                        <a:lnTo>
                          <a:pt x="147909" y="0"/>
                        </a:lnTo>
                        <a:cubicBezTo>
                          <a:pt x="173802" y="0"/>
                          <a:pt x="194792" y="20990"/>
                          <a:pt x="194792" y="46883"/>
                        </a:cubicBezTo>
                        <a:close/>
                      </a:path>
                    </a:pathLst>
                  </a:custGeom>
                  <a:gradFill>
                    <a:gsLst>
                      <a:gs pos="52000">
                        <a:srgbClr val="FFC000"/>
                      </a:gs>
                      <a:gs pos="48000">
                        <a:srgbClr val="FFFF00"/>
                      </a:gs>
                    </a:gsLst>
                    <a:lin ang="27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854" name="台形 853">
              <a:extLst>
                <a:ext uri="{FF2B5EF4-FFF2-40B4-BE49-F238E27FC236}">
                  <a16:creationId xmlns:a16="http://schemas.microsoft.com/office/drawing/2014/main" id="{910EE528-9A8A-46DC-B90D-28D37F72C7B7}"/>
                </a:ext>
              </a:extLst>
            </p:cNvPr>
            <p:cNvSpPr/>
            <p:nvPr/>
          </p:nvSpPr>
          <p:spPr>
            <a:xfrm rot="10800000">
              <a:off x="1432140" y="3387664"/>
              <a:ext cx="5472726" cy="45720"/>
            </a:xfrm>
            <a:prstGeom prst="trapezoid">
              <a:avLst>
                <a:gd name="adj" fmla="val 22553"/>
              </a:avLst>
            </a:prstGeom>
            <a:pattFill prst="dkVert">
              <a:fgClr>
                <a:srgbClr val="C00000"/>
              </a:fgClr>
              <a:bgClr>
                <a:srgbClr val="FFFF00"/>
              </a:bgClr>
            </a:pattFill>
            <a:ln w="12700" cap="flat" cmpd="sng" algn="ctr">
              <a:solidFill>
                <a:srgbClr val="8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16" name="グループ化 915">
            <a:extLst>
              <a:ext uri="{FF2B5EF4-FFF2-40B4-BE49-F238E27FC236}">
                <a16:creationId xmlns:a16="http://schemas.microsoft.com/office/drawing/2014/main" id="{7471C96E-ADDC-4ACC-9E3F-6CFEA621F966}"/>
              </a:ext>
            </a:extLst>
          </p:cNvPr>
          <p:cNvGrpSpPr/>
          <p:nvPr/>
        </p:nvGrpSpPr>
        <p:grpSpPr>
          <a:xfrm>
            <a:off x="3780468" y="1027552"/>
            <a:ext cx="2375534" cy="2374082"/>
            <a:chOff x="1274778" y="1553030"/>
            <a:chExt cx="4051965" cy="4049486"/>
          </a:xfrm>
        </p:grpSpPr>
        <p:sp>
          <p:nvSpPr>
            <p:cNvPr id="917" name="楕円 916">
              <a:extLst>
                <a:ext uri="{FF2B5EF4-FFF2-40B4-BE49-F238E27FC236}">
                  <a16:creationId xmlns:a16="http://schemas.microsoft.com/office/drawing/2014/main" id="{525E3D4B-833A-4068-BD4B-97FA72EE589D}"/>
                </a:ext>
              </a:extLst>
            </p:cNvPr>
            <p:cNvSpPr/>
            <p:nvPr/>
          </p:nvSpPr>
          <p:spPr>
            <a:xfrm>
              <a:off x="1277257" y="1553030"/>
              <a:ext cx="4049486" cy="4049486"/>
            </a:xfrm>
            <a:prstGeom prst="ellipse">
              <a:avLst/>
            </a:prstGeom>
            <a:solidFill>
              <a:srgbClr val="4472C4">
                <a:lumMod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8" name="フリーフォーム: 図形 917">
              <a:extLst>
                <a:ext uri="{FF2B5EF4-FFF2-40B4-BE49-F238E27FC236}">
                  <a16:creationId xmlns:a16="http://schemas.microsoft.com/office/drawing/2014/main" id="{F6C7269A-2EA4-4E7A-80FD-9EB1F6754D3C}"/>
                </a:ext>
              </a:extLst>
            </p:cNvPr>
            <p:cNvSpPr/>
            <p:nvPr/>
          </p:nvSpPr>
          <p:spPr>
            <a:xfrm>
              <a:off x="1274778" y="2273395"/>
              <a:ext cx="4025977" cy="3068702"/>
            </a:xfrm>
            <a:custGeom>
              <a:avLst/>
              <a:gdLst>
                <a:gd name="connsiteX0" fmla="*/ 1161727 w 4025977"/>
                <a:gd name="connsiteY0" fmla="*/ 627 h 3068702"/>
                <a:gd name="connsiteX1" fmla="*/ 1483890 w 4025977"/>
                <a:gd name="connsiteY1" fmla="*/ 17487 h 3068702"/>
                <a:gd name="connsiteX2" fmla="*/ 3810752 w 4025977"/>
                <a:gd name="connsiteY2" fmla="*/ 1369555 h 3068702"/>
                <a:gd name="connsiteX3" fmla="*/ 4025977 w 4025977"/>
                <a:gd name="connsiteY3" fmla="*/ 1596944 h 3068702"/>
                <a:gd name="connsiteX4" fmla="*/ 4008351 w 4025977"/>
                <a:gd name="connsiteY4" fmla="*/ 1712434 h 3068702"/>
                <a:gd name="connsiteX5" fmla="*/ 3156797 w 4025977"/>
                <a:gd name="connsiteY5" fmla="*/ 2983326 h 3068702"/>
                <a:gd name="connsiteX6" fmla="*/ 3016263 w 4025977"/>
                <a:gd name="connsiteY6" fmla="*/ 3068702 h 3068702"/>
                <a:gd name="connsiteX7" fmla="*/ 1033224 w 4025977"/>
                <a:gd name="connsiteY7" fmla="*/ 3068702 h 3068702"/>
                <a:gd name="connsiteX8" fmla="*/ 892690 w 4025977"/>
                <a:gd name="connsiteY8" fmla="*/ 2983326 h 3068702"/>
                <a:gd name="connsiteX9" fmla="*/ 0 w 4025977"/>
                <a:gd name="connsiteY9" fmla="*/ 1304377 h 3068702"/>
                <a:gd name="connsiteX10" fmla="*/ 244376 w 4025977"/>
                <a:gd name="connsiteY10" fmla="*/ 339264 h 3068702"/>
                <a:gd name="connsiteX11" fmla="*/ 338688 w 4025977"/>
                <a:gd name="connsiteY11" fmla="*/ 184022 h 3068702"/>
                <a:gd name="connsiteX12" fmla="*/ 400086 w 4025977"/>
                <a:gd name="connsiteY12" fmla="*/ 158143 h 3068702"/>
                <a:gd name="connsiteX13" fmla="*/ 1161727 w 4025977"/>
                <a:gd name="connsiteY13" fmla="*/ 627 h 306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25977" h="3068702">
                  <a:moveTo>
                    <a:pt x="1161727" y="627"/>
                  </a:moveTo>
                  <a:cubicBezTo>
                    <a:pt x="1267323" y="-1958"/>
                    <a:pt x="1374661" y="3423"/>
                    <a:pt x="1483890" y="17487"/>
                  </a:cubicBezTo>
                  <a:cubicBezTo>
                    <a:pt x="2466951" y="144071"/>
                    <a:pt x="3151952" y="689262"/>
                    <a:pt x="3810752" y="1369555"/>
                  </a:cubicBezTo>
                  <a:lnTo>
                    <a:pt x="4025977" y="1596944"/>
                  </a:lnTo>
                  <a:lnTo>
                    <a:pt x="4008351" y="1712434"/>
                  </a:lnTo>
                  <a:cubicBezTo>
                    <a:pt x="3900465" y="2239657"/>
                    <a:pt x="3587665" y="2692237"/>
                    <a:pt x="3156797" y="2983326"/>
                  </a:cubicBezTo>
                  <a:lnTo>
                    <a:pt x="3016263" y="3068702"/>
                  </a:lnTo>
                  <a:lnTo>
                    <a:pt x="1033224" y="3068702"/>
                  </a:lnTo>
                  <a:lnTo>
                    <a:pt x="892690" y="2983326"/>
                  </a:lnTo>
                  <a:cubicBezTo>
                    <a:pt x="354105" y="2619465"/>
                    <a:pt x="0" y="2003274"/>
                    <a:pt x="0" y="1304377"/>
                  </a:cubicBezTo>
                  <a:cubicBezTo>
                    <a:pt x="0" y="954929"/>
                    <a:pt x="88526" y="626157"/>
                    <a:pt x="244376" y="339264"/>
                  </a:cubicBezTo>
                  <a:lnTo>
                    <a:pt x="338688" y="184022"/>
                  </a:lnTo>
                  <a:lnTo>
                    <a:pt x="400086" y="158143"/>
                  </a:lnTo>
                  <a:cubicBezTo>
                    <a:pt x="644635" y="63337"/>
                    <a:pt x="897737" y="7089"/>
                    <a:pt x="1161727" y="627"/>
                  </a:cubicBezTo>
                  <a:close/>
                </a:path>
              </a:pathLst>
            </a:custGeom>
            <a:solidFill>
              <a:srgbClr val="00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9" name="フリーフォーム: 図形 918">
              <a:extLst>
                <a:ext uri="{FF2B5EF4-FFF2-40B4-BE49-F238E27FC236}">
                  <a16:creationId xmlns:a16="http://schemas.microsoft.com/office/drawing/2014/main" id="{E6AC71AE-D045-4951-9561-A65294B048AD}"/>
                </a:ext>
              </a:extLst>
            </p:cNvPr>
            <p:cNvSpPr/>
            <p:nvPr/>
          </p:nvSpPr>
          <p:spPr>
            <a:xfrm>
              <a:off x="2725463" y="1740860"/>
              <a:ext cx="2115188" cy="1779572"/>
            </a:xfrm>
            <a:custGeom>
              <a:avLst/>
              <a:gdLst>
                <a:gd name="connsiteX0" fmla="*/ 1393290 w 2115188"/>
                <a:gd name="connsiteY0" fmla="*/ 0 h 1779572"/>
                <a:gd name="connsiteX1" fmla="*/ 1418134 w 2115188"/>
                <a:gd name="connsiteY1" fmla="*/ 630 h 1779572"/>
                <a:gd name="connsiteX2" fmla="*/ 1534207 w 2115188"/>
                <a:gd name="connsiteY2" fmla="*/ 56546 h 1779572"/>
                <a:gd name="connsiteX3" fmla="*/ 2000804 w 2115188"/>
                <a:gd name="connsiteY3" fmla="*/ 405204 h 1779572"/>
                <a:gd name="connsiteX4" fmla="*/ 2110738 w 2115188"/>
                <a:gd name="connsiteY4" fmla="*/ 526161 h 1779572"/>
                <a:gd name="connsiteX5" fmla="*/ 2102516 w 2115188"/>
                <a:gd name="connsiteY5" fmla="*/ 539685 h 1779572"/>
                <a:gd name="connsiteX6" fmla="*/ 2021706 w 2115188"/>
                <a:gd name="connsiteY6" fmla="*/ 591153 h 1779572"/>
                <a:gd name="connsiteX7" fmla="*/ 2009601 w 2115188"/>
                <a:gd name="connsiteY7" fmla="*/ 664446 h 1779572"/>
                <a:gd name="connsiteX8" fmla="*/ 1979341 w 2115188"/>
                <a:gd name="connsiteY8" fmla="*/ 718943 h 1779572"/>
                <a:gd name="connsiteX9" fmla="*/ 1989317 w 2115188"/>
                <a:gd name="connsiteY9" fmla="*/ 732284 h 1779572"/>
                <a:gd name="connsiteX10" fmla="*/ 2010197 w 2115188"/>
                <a:gd name="connsiteY10" fmla="*/ 795050 h 1779572"/>
                <a:gd name="connsiteX11" fmla="*/ 2010530 w 2115188"/>
                <a:gd name="connsiteY11" fmla="*/ 795236 h 1779572"/>
                <a:gd name="connsiteX12" fmla="*/ 2036386 w 2115188"/>
                <a:gd name="connsiteY12" fmla="*/ 809732 h 1779572"/>
                <a:gd name="connsiteX13" fmla="*/ 2088672 w 2115188"/>
                <a:gd name="connsiteY13" fmla="*/ 896613 h 1779572"/>
                <a:gd name="connsiteX14" fmla="*/ 2085160 w 2115188"/>
                <a:gd name="connsiteY14" fmla="*/ 1006744 h 1779572"/>
                <a:gd name="connsiteX15" fmla="*/ 2110818 w 2115188"/>
                <a:gd name="connsiteY15" fmla="*/ 1175132 h 1779572"/>
                <a:gd name="connsiteX16" fmla="*/ 1990621 w 2115188"/>
                <a:gd name="connsiteY16" fmla="*/ 1322531 h 1779572"/>
                <a:gd name="connsiteX17" fmla="*/ 1947592 w 2115188"/>
                <a:gd name="connsiteY17" fmla="*/ 1448832 h 1779572"/>
                <a:gd name="connsiteX18" fmla="*/ 1801093 w 2115188"/>
                <a:gd name="connsiteY18" fmla="*/ 1464125 h 1779572"/>
                <a:gd name="connsiteX19" fmla="*/ 1696403 w 2115188"/>
                <a:gd name="connsiteY19" fmla="*/ 1598865 h 1779572"/>
                <a:gd name="connsiteX20" fmla="*/ 1542472 w 2115188"/>
                <a:gd name="connsiteY20" fmla="*/ 1516620 h 1779572"/>
                <a:gd name="connsiteX21" fmla="*/ 1385477 w 2115188"/>
                <a:gd name="connsiteY21" fmla="*/ 1526518 h 1779572"/>
                <a:gd name="connsiteX22" fmla="*/ 1363984 w 2115188"/>
                <a:gd name="connsiteY22" fmla="*/ 1508671 h 1779572"/>
                <a:gd name="connsiteX23" fmla="*/ 1354306 w 2115188"/>
                <a:gd name="connsiteY23" fmla="*/ 1567262 h 1779572"/>
                <a:gd name="connsiteX24" fmla="*/ 1322752 w 2115188"/>
                <a:gd name="connsiteY24" fmla="*/ 1624092 h 1779572"/>
                <a:gd name="connsiteX25" fmla="*/ 1176253 w 2115188"/>
                <a:gd name="connsiteY25" fmla="*/ 1639385 h 1779572"/>
                <a:gd name="connsiteX26" fmla="*/ 1071562 w 2115188"/>
                <a:gd name="connsiteY26" fmla="*/ 1774125 h 1779572"/>
                <a:gd name="connsiteX27" fmla="*/ 917632 w 2115188"/>
                <a:gd name="connsiteY27" fmla="*/ 1691880 h 1779572"/>
                <a:gd name="connsiteX28" fmla="*/ 688974 w 2115188"/>
                <a:gd name="connsiteY28" fmla="*/ 1610620 h 1779572"/>
                <a:gd name="connsiteX29" fmla="*/ 588438 w 2115188"/>
                <a:gd name="connsiteY29" fmla="*/ 1520194 h 1779572"/>
                <a:gd name="connsiteX30" fmla="*/ 609920 w 2115188"/>
                <a:gd name="connsiteY30" fmla="*/ 1398133 h 1779572"/>
                <a:gd name="connsiteX31" fmla="*/ 607383 w 2115188"/>
                <a:gd name="connsiteY31" fmla="*/ 1395347 h 1779572"/>
                <a:gd name="connsiteX32" fmla="*/ 596759 w 2115188"/>
                <a:gd name="connsiteY32" fmla="*/ 1427369 h 1779572"/>
                <a:gd name="connsiteX33" fmla="*/ 507682 w 2115188"/>
                <a:gd name="connsiteY33" fmla="*/ 1515045 h 1779572"/>
                <a:gd name="connsiteX34" fmla="*/ 353752 w 2115188"/>
                <a:gd name="connsiteY34" fmla="*/ 1432800 h 1779572"/>
                <a:gd name="connsiteX35" fmla="*/ 125094 w 2115188"/>
                <a:gd name="connsiteY35" fmla="*/ 1351540 h 1779572"/>
                <a:gd name="connsiteX36" fmla="*/ 24558 w 2115188"/>
                <a:gd name="connsiteY36" fmla="*/ 1261114 h 1779572"/>
                <a:gd name="connsiteX37" fmla="*/ 46040 w 2115188"/>
                <a:gd name="connsiteY37" fmla="*/ 1139053 h 1779572"/>
                <a:gd name="connsiteX38" fmla="*/ 677 w 2115188"/>
                <a:gd name="connsiteY38" fmla="*/ 1013822 h 1779572"/>
                <a:gd name="connsiteX39" fmla="*/ 83521 w 2115188"/>
                <a:gd name="connsiteY39" fmla="*/ 902513 h 1779572"/>
                <a:gd name="connsiteX40" fmla="*/ 84314 w 2115188"/>
                <a:gd name="connsiteY40" fmla="*/ 899579 h 1779572"/>
                <a:gd name="connsiteX41" fmla="*/ 121217 w 2115188"/>
                <a:gd name="connsiteY41" fmla="*/ 739737 h 1779572"/>
                <a:gd name="connsiteX42" fmla="*/ 300742 w 2115188"/>
                <a:gd name="connsiteY42" fmla="*/ 703219 h 1779572"/>
                <a:gd name="connsiteX43" fmla="*/ 300782 w 2115188"/>
                <a:gd name="connsiteY43" fmla="*/ 703158 h 1779572"/>
                <a:gd name="connsiteX44" fmla="*/ 336484 w 2115188"/>
                <a:gd name="connsiteY44" fmla="*/ 648235 h 1779572"/>
                <a:gd name="connsiteX45" fmla="*/ 481745 w 2115188"/>
                <a:gd name="connsiteY45" fmla="*/ 665310 h 1779572"/>
                <a:gd name="connsiteX46" fmla="*/ 482390 w 2115188"/>
                <a:gd name="connsiteY46" fmla="*/ 664276 h 1779572"/>
                <a:gd name="connsiteX47" fmla="*/ 510745 w 2115188"/>
                <a:gd name="connsiteY47" fmla="*/ 618851 h 1779572"/>
                <a:gd name="connsiteX48" fmla="*/ 552274 w 2115188"/>
                <a:gd name="connsiteY48" fmla="*/ 596087 h 1779572"/>
                <a:gd name="connsiteX49" fmla="*/ 622132 w 2115188"/>
                <a:gd name="connsiteY49" fmla="*/ 620938 h 1779572"/>
                <a:gd name="connsiteX50" fmla="*/ 638720 w 2115188"/>
                <a:gd name="connsiteY50" fmla="*/ 643544 h 1779572"/>
                <a:gd name="connsiteX51" fmla="*/ 639745 w 2115188"/>
                <a:gd name="connsiteY51" fmla="*/ 644941 h 1779572"/>
                <a:gd name="connsiteX52" fmla="*/ 727922 w 2115188"/>
                <a:gd name="connsiteY52" fmla="*/ 595516 h 1779572"/>
                <a:gd name="connsiteX53" fmla="*/ 733280 w 2115188"/>
                <a:gd name="connsiteY53" fmla="*/ 597346 h 1779572"/>
                <a:gd name="connsiteX54" fmla="*/ 737350 w 2115188"/>
                <a:gd name="connsiteY54" fmla="*/ 532104 h 1779572"/>
                <a:gd name="connsiteX55" fmla="*/ 768917 w 2115188"/>
                <a:gd name="connsiteY55" fmla="*/ 457797 h 1779572"/>
                <a:gd name="connsiteX56" fmla="*/ 948442 w 2115188"/>
                <a:gd name="connsiteY56" fmla="*/ 421279 h 1779572"/>
                <a:gd name="connsiteX57" fmla="*/ 948482 w 2115188"/>
                <a:gd name="connsiteY57" fmla="*/ 421218 h 1779572"/>
                <a:gd name="connsiteX58" fmla="*/ 984184 w 2115188"/>
                <a:gd name="connsiteY58" fmla="*/ 366295 h 1779572"/>
                <a:gd name="connsiteX59" fmla="*/ 1129445 w 2115188"/>
                <a:gd name="connsiteY59" fmla="*/ 383370 h 1779572"/>
                <a:gd name="connsiteX60" fmla="*/ 1130090 w 2115188"/>
                <a:gd name="connsiteY60" fmla="*/ 382336 h 1779572"/>
                <a:gd name="connsiteX61" fmla="*/ 1158445 w 2115188"/>
                <a:gd name="connsiteY61" fmla="*/ 336911 h 1779572"/>
                <a:gd name="connsiteX62" fmla="*/ 1178045 w 2115188"/>
                <a:gd name="connsiteY62" fmla="*/ 322171 h 1779572"/>
                <a:gd name="connsiteX63" fmla="*/ 1183819 w 2115188"/>
                <a:gd name="connsiteY63" fmla="*/ 320058 h 1779572"/>
                <a:gd name="connsiteX64" fmla="*/ 1185980 w 2115188"/>
                <a:gd name="connsiteY64" fmla="*/ 310185 h 1779572"/>
                <a:gd name="connsiteX65" fmla="*/ 1263812 w 2115188"/>
                <a:gd name="connsiteY65" fmla="*/ 236462 h 1779572"/>
                <a:gd name="connsiteX66" fmla="*/ 1264648 w 2115188"/>
                <a:gd name="connsiteY66" fmla="*/ 233367 h 1779572"/>
                <a:gd name="connsiteX67" fmla="*/ 1303581 w 2115188"/>
                <a:gd name="connsiteY67" fmla="*/ 64732 h 1779572"/>
                <a:gd name="connsiteX68" fmla="*/ 1393290 w 2115188"/>
                <a:gd name="connsiteY68" fmla="*/ 0 h 177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115188" h="1779572">
                  <a:moveTo>
                    <a:pt x="1393290" y="0"/>
                  </a:moveTo>
                  <a:lnTo>
                    <a:pt x="1418134" y="630"/>
                  </a:lnTo>
                  <a:lnTo>
                    <a:pt x="1534207" y="56546"/>
                  </a:lnTo>
                  <a:cubicBezTo>
                    <a:pt x="1706343" y="150055"/>
                    <a:pt x="1863401" y="267801"/>
                    <a:pt x="2000804" y="405204"/>
                  </a:cubicBezTo>
                  <a:lnTo>
                    <a:pt x="2110738" y="526161"/>
                  </a:lnTo>
                  <a:lnTo>
                    <a:pt x="2102516" y="539685"/>
                  </a:lnTo>
                  <a:cubicBezTo>
                    <a:pt x="2080400" y="566806"/>
                    <a:pt x="2052482" y="585165"/>
                    <a:pt x="2021706" y="591153"/>
                  </a:cubicBezTo>
                  <a:cubicBezTo>
                    <a:pt x="2021559" y="616765"/>
                    <a:pt x="2017345" y="641717"/>
                    <a:pt x="2009601" y="664446"/>
                  </a:cubicBezTo>
                  <a:lnTo>
                    <a:pt x="1979341" y="718943"/>
                  </a:lnTo>
                  <a:lnTo>
                    <a:pt x="1989317" y="732284"/>
                  </a:lnTo>
                  <a:cubicBezTo>
                    <a:pt x="1999830" y="750275"/>
                    <a:pt x="2007112" y="771747"/>
                    <a:pt x="2010197" y="795050"/>
                  </a:cubicBezTo>
                  <a:lnTo>
                    <a:pt x="2010530" y="795236"/>
                  </a:lnTo>
                  <a:lnTo>
                    <a:pt x="2036386" y="809732"/>
                  </a:lnTo>
                  <a:cubicBezTo>
                    <a:pt x="2060850" y="828585"/>
                    <a:pt x="2079677" y="859346"/>
                    <a:pt x="2088672" y="896613"/>
                  </a:cubicBezTo>
                  <a:cubicBezTo>
                    <a:pt x="2097389" y="932681"/>
                    <a:pt x="2096147" y="971855"/>
                    <a:pt x="2085160" y="1006744"/>
                  </a:cubicBezTo>
                  <a:cubicBezTo>
                    <a:pt x="2112168" y="1054592"/>
                    <a:pt x="2121613" y="1116619"/>
                    <a:pt x="2110818" y="1175132"/>
                  </a:cubicBezTo>
                  <a:cubicBezTo>
                    <a:pt x="2096468" y="1252922"/>
                    <a:pt x="2048963" y="1311179"/>
                    <a:pt x="1990621" y="1322531"/>
                  </a:cubicBezTo>
                  <a:cubicBezTo>
                    <a:pt x="1990342" y="1371085"/>
                    <a:pt x="1974643" y="1417134"/>
                    <a:pt x="1947592" y="1448832"/>
                  </a:cubicBezTo>
                  <a:cubicBezTo>
                    <a:pt x="1906491" y="1497001"/>
                    <a:pt x="1847121" y="1503191"/>
                    <a:pt x="1801093" y="1464125"/>
                  </a:cubicBezTo>
                  <a:cubicBezTo>
                    <a:pt x="1786208" y="1531227"/>
                    <a:pt x="1746349" y="1582523"/>
                    <a:pt x="1696403" y="1598865"/>
                  </a:cubicBezTo>
                  <a:cubicBezTo>
                    <a:pt x="1637546" y="1618120"/>
                    <a:pt x="1576119" y="1585307"/>
                    <a:pt x="1542472" y="1516620"/>
                  </a:cubicBezTo>
                  <a:cubicBezTo>
                    <a:pt x="1492836" y="1557368"/>
                    <a:pt x="1433930" y="1558333"/>
                    <a:pt x="1385477" y="1526518"/>
                  </a:cubicBezTo>
                  <a:lnTo>
                    <a:pt x="1363984" y="1508671"/>
                  </a:lnTo>
                  <a:lnTo>
                    <a:pt x="1354306" y="1567262"/>
                  </a:lnTo>
                  <a:cubicBezTo>
                    <a:pt x="1346965" y="1588806"/>
                    <a:pt x="1336278" y="1608243"/>
                    <a:pt x="1322752" y="1624092"/>
                  </a:cubicBezTo>
                  <a:cubicBezTo>
                    <a:pt x="1281651" y="1672261"/>
                    <a:pt x="1222281" y="1678451"/>
                    <a:pt x="1176253" y="1639385"/>
                  </a:cubicBezTo>
                  <a:cubicBezTo>
                    <a:pt x="1161368" y="1706487"/>
                    <a:pt x="1121509" y="1757783"/>
                    <a:pt x="1071562" y="1774125"/>
                  </a:cubicBezTo>
                  <a:cubicBezTo>
                    <a:pt x="1012706" y="1793380"/>
                    <a:pt x="951279" y="1760567"/>
                    <a:pt x="917632" y="1691880"/>
                  </a:cubicBezTo>
                  <a:cubicBezTo>
                    <a:pt x="838214" y="1757076"/>
                    <a:pt x="735065" y="1720430"/>
                    <a:pt x="688974" y="1610620"/>
                  </a:cubicBezTo>
                  <a:cubicBezTo>
                    <a:pt x="643696" y="1617838"/>
                    <a:pt x="601181" y="1579607"/>
                    <a:pt x="588438" y="1520194"/>
                  </a:cubicBezTo>
                  <a:cubicBezTo>
                    <a:pt x="579207" y="1477208"/>
                    <a:pt x="587367" y="1430817"/>
                    <a:pt x="609920" y="1398133"/>
                  </a:cubicBezTo>
                  <a:lnTo>
                    <a:pt x="607383" y="1395347"/>
                  </a:lnTo>
                  <a:lnTo>
                    <a:pt x="596759" y="1427369"/>
                  </a:lnTo>
                  <a:cubicBezTo>
                    <a:pt x="576928" y="1470870"/>
                    <a:pt x="545142" y="1502788"/>
                    <a:pt x="507682" y="1515045"/>
                  </a:cubicBezTo>
                  <a:cubicBezTo>
                    <a:pt x="448826" y="1534300"/>
                    <a:pt x="387399" y="1501487"/>
                    <a:pt x="353752" y="1432800"/>
                  </a:cubicBezTo>
                  <a:cubicBezTo>
                    <a:pt x="274334" y="1497996"/>
                    <a:pt x="171185" y="1461350"/>
                    <a:pt x="125094" y="1351540"/>
                  </a:cubicBezTo>
                  <a:cubicBezTo>
                    <a:pt x="79816" y="1358758"/>
                    <a:pt x="37301" y="1320527"/>
                    <a:pt x="24558" y="1261114"/>
                  </a:cubicBezTo>
                  <a:cubicBezTo>
                    <a:pt x="15327" y="1218128"/>
                    <a:pt x="23487" y="1171737"/>
                    <a:pt x="46040" y="1139053"/>
                  </a:cubicBezTo>
                  <a:cubicBezTo>
                    <a:pt x="14042" y="1113416"/>
                    <a:pt x="-3778" y="1064219"/>
                    <a:pt x="677" y="1013822"/>
                  </a:cubicBezTo>
                  <a:cubicBezTo>
                    <a:pt x="5903" y="954816"/>
                    <a:pt x="40300" y="908596"/>
                    <a:pt x="83521" y="902513"/>
                  </a:cubicBezTo>
                  <a:cubicBezTo>
                    <a:pt x="83778" y="901528"/>
                    <a:pt x="84057" y="900564"/>
                    <a:pt x="84314" y="899579"/>
                  </a:cubicBezTo>
                  <a:cubicBezTo>
                    <a:pt x="78510" y="841472"/>
                    <a:pt x="92046" y="782873"/>
                    <a:pt x="121217" y="739737"/>
                  </a:cubicBezTo>
                  <a:cubicBezTo>
                    <a:pt x="167308" y="671606"/>
                    <a:pt x="242036" y="656421"/>
                    <a:pt x="300742" y="703219"/>
                  </a:cubicBezTo>
                  <a:lnTo>
                    <a:pt x="300782" y="703158"/>
                  </a:lnTo>
                  <a:lnTo>
                    <a:pt x="336484" y="648235"/>
                  </a:lnTo>
                  <a:cubicBezTo>
                    <a:pt x="379670" y="607525"/>
                    <a:pt x="440912" y="610533"/>
                    <a:pt x="481745" y="665310"/>
                  </a:cubicBezTo>
                  <a:lnTo>
                    <a:pt x="482390" y="664276"/>
                  </a:lnTo>
                  <a:lnTo>
                    <a:pt x="510745" y="618851"/>
                  </a:lnTo>
                  <a:cubicBezTo>
                    <a:pt x="522857" y="606962"/>
                    <a:pt x="537057" y="599021"/>
                    <a:pt x="552274" y="596087"/>
                  </a:cubicBezTo>
                  <a:cubicBezTo>
                    <a:pt x="577398" y="591236"/>
                    <a:pt x="602497" y="600528"/>
                    <a:pt x="622132" y="620938"/>
                  </a:cubicBezTo>
                  <a:lnTo>
                    <a:pt x="638720" y="643544"/>
                  </a:lnTo>
                  <a:lnTo>
                    <a:pt x="639745" y="644941"/>
                  </a:lnTo>
                  <a:cubicBezTo>
                    <a:pt x="661945" y="609377"/>
                    <a:pt x="695036" y="591727"/>
                    <a:pt x="727922" y="595516"/>
                  </a:cubicBezTo>
                  <a:lnTo>
                    <a:pt x="733280" y="597346"/>
                  </a:lnTo>
                  <a:lnTo>
                    <a:pt x="737350" y="532104"/>
                  </a:lnTo>
                  <a:cubicBezTo>
                    <a:pt x="743654" y="504799"/>
                    <a:pt x="754331" y="479365"/>
                    <a:pt x="768917" y="457797"/>
                  </a:cubicBezTo>
                  <a:cubicBezTo>
                    <a:pt x="815008" y="389666"/>
                    <a:pt x="889736" y="374481"/>
                    <a:pt x="948442" y="421279"/>
                  </a:cubicBezTo>
                  <a:lnTo>
                    <a:pt x="948482" y="421218"/>
                  </a:lnTo>
                  <a:lnTo>
                    <a:pt x="984184" y="366295"/>
                  </a:lnTo>
                  <a:cubicBezTo>
                    <a:pt x="1027370" y="325585"/>
                    <a:pt x="1088612" y="328593"/>
                    <a:pt x="1129445" y="383370"/>
                  </a:cubicBezTo>
                  <a:lnTo>
                    <a:pt x="1130090" y="382336"/>
                  </a:lnTo>
                  <a:lnTo>
                    <a:pt x="1158445" y="336911"/>
                  </a:lnTo>
                  <a:cubicBezTo>
                    <a:pt x="1164501" y="330966"/>
                    <a:pt x="1171079" y="326009"/>
                    <a:pt x="1178045" y="322171"/>
                  </a:cubicBezTo>
                  <a:lnTo>
                    <a:pt x="1183819" y="320058"/>
                  </a:lnTo>
                  <a:lnTo>
                    <a:pt x="1185980" y="310185"/>
                  </a:lnTo>
                  <a:cubicBezTo>
                    <a:pt x="1200650" y="269907"/>
                    <a:pt x="1229613" y="241275"/>
                    <a:pt x="1263812" y="236462"/>
                  </a:cubicBezTo>
                  <a:cubicBezTo>
                    <a:pt x="1264083" y="235423"/>
                    <a:pt x="1264377" y="234406"/>
                    <a:pt x="1264648" y="233367"/>
                  </a:cubicBezTo>
                  <a:cubicBezTo>
                    <a:pt x="1258524" y="172063"/>
                    <a:pt x="1272805" y="110241"/>
                    <a:pt x="1303581" y="64732"/>
                  </a:cubicBezTo>
                  <a:cubicBezTo>
                    <a:pt x="1327895" y="28793"/>
                    <a:pt x="1359761" y="6818"/>
                    <a:pt x="139329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  <a:alpha val="50000"/>
              </a:sysClr>
            </a:solidFill>
            <a:ln w="127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0" name="雲 919">
              <a:extLst>
                <a:ext uri="{FF2B5EF4-FFF2-40B4-BE49-F238E27FC236}">
                  <a16:creationId xmlns:a16="http://schemas.microsoft.com/office/drawing/2014/main" id="{BE3CB75F-BF9A-46DA-8263-553085FE0A6B}"/>
                </a:ext>
              </a:extLst>
            </p:cNvPr>
            <p:cNvSpPr/>
            <p:nvPr/>
          </p:nvSpPr>
          <p:spPr>
            <a:xfrm>
              <a:off x="4326217" y="3502136"/>
              <a:ext cx="801272" cy="801272"/>
            </a:xfrm>
            <a:prstGeom prst="cloud">
              <a:avLst/>
            </a:prstGeom>
            <a:solidFill>
              <a:sysClr val="window" lastClr="FFFFFF">
                <a:lumMod val="85000"/>
                <a:alpha val="50000"/>
              </a:sysClr>
            </a:solidFill>
            <a:ln w="127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42662065-EF39-443C-BA2C-78497B85C9B2}"/>
                </a:ext>
              </a:extLst>
            </p:cNvPr>
            <p:cNvGrpSpPr/>
            <p:nvPr/>
          </p:nvGrpSpPr>
          <p:grpSpPr>
            <a:xfrm>
              <a:off x="2467293" y="2538173"/>
              <a:ext cx="2492852" cy="2195764"/>
              <a:chOff x="2467293" y="2538173"/>
              <a:chExt cx="2492852" cy="2195764"/>
            </a:xfrm>
          </p:grpSpPr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956C19C7-A88B-45A5-A4E1-5E6E39EDB4AD}"/>
                  </a:ext>
                </a:extLst>
              </p:cNvPr>
              <p:cNvGrpSpPr/>
              <p:nvPr/>
            </p:nvGrpSpPr>
            <p:grpSpPr>
              <a:xfrm>
                <a:off x="2467293" y="2538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20EDA3BB-47CF-44A3-9AEE-29DAC7E4A0B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79450833-1B94-4144-826B-39CFB2CD731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4" name="グループ化 993">
                <a:extLst>
                  <a:ext uri="{FF2B5EF4-FFF2-40B4-BE49-F238E27FC236}">
                    <a16:creationId xmlns:a16="http://schemas.microsoft.com/office/drawing/2014/main" id="{C2443F4B-3A8F-44F6-B548-AF3419E088CC}"/>
                  </a:ext>
                </a:extLst>
              </p:cNvPr>
              <p:cNvGrpSpPr/>
              <p:nvPr/>
            </p:nvGrpSpPr>
            <p:grpSpPr>
              <a:xfrm>
                <a:off x="2594293" y="2576273"/>
                <a:ext cx="218758" cy="251078"/>
                <a:chOff x="5392313" y="5096620"/>
                <a:chExt cx="588571" cy="675530"/>
              </a:xfrm>
            </p:grpSpPr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EAF66772-992E-4270-BED3-AD09CA9A274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D67BE053-4CCC-4BB1-A342-AEEC92C78F33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5" name="グループ化 994">
                <a:extLst>
                  <a:ext uri="{FF2B5EF4-FFF2-40B4-BE49-F238E27FC236}">
                    <a16:creationId xmlns:a16="http://schemas.microsoft.com/office/drawing/2014/main" id="{2C70210C-8262-4E45-8F3A-2035BD52BD15}"/>
                  </a:ext>
                </a:extLst>
              </p:cNvPr>
              <p:cNvGrpSpPr/>
              <p:nvPr/>
            </p:nvGrpSpPr>
            <p:grpSpPr>
              <a:xfrm>
                <a:off x="2743518" y="2627073"/>
                <a:ext cx="218758" cy="251078"/>
                <a:chOff x="5392313" y="5096620"/>
                <a:chExt cx="588571" cy="675530"/>
              </a:xfrm>
            </p:grpSpPr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CD52488F-08A2-438C-9E4D-2544C5F7B1C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529BB6FB-951D-4F88-BFD5-6399C9B255B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CB04B581-E396-42B4-8E8F-5EB064951C5C}"/>
                  </a:ext>
                </a:extLst>
              </p:cNvPr>
              <p:cNvGrpSpPr/>
              <p:nvPr/>
            </p:nvGrpSpPr>
            <p:grpSpPr>
              <a:xfrm>
                <a:off x="2870518" y="2665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209FD2E1-D65B-4CFC-B9E0-934E26102843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1959FAD2-8983-4A6B-A2A9-F63D9C9E0B11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7" name="グループ化 996">
                <a:extLst>
                  <a:ext uri="{FF2B5EF4-FFF2-40B4-BE49-F238E27FC236}">
                    <a16:creationId xmlns:a16="http://schemas.microsoft.com/office/drawing/2014/main" id="{0424CC1A-31F6-4513-8F9B-6F5A40DE745B}"/>
                  </a:ext>
                </a:extLst>
              </p:cNvPr>
              <p:cNvGrpSpPr/>
              <p:nvPr/>
            </p:nvGrpSpPr>
            <p:grpSpPr>
              <a:xfrm>
                <a:off x="2984818" y="2757248"/>
                <a:ext cx="218758" cy="251078"/>
                <a:chOff x="5392313" y="5096620"/>
                <a:chExt cx="588571" cy="675530"/>
              </a:xfrm>
            </p:grpSpPr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BA32EFDB-CFEF-4D2D-BCE9-2FA18012A5A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90FC8F5F-27FA-4D76-B4FA-104E388E6D11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40D07434-D27E-43A5-B910-01E9887C63C6}"/>
                  </a:ext>
                </a:extLst>
              </p:cNvPr>
              <p:cNvGrpSpPr/>
              <p:nvPr/>
            </p:nvGrpSpPr>
            <p:grpSpPr>
              <a:xfrm>
                <a:off x="3111818" y="2795348"/>
                <a:ext cx="218758" cy="251078"/>
                <a:chOff x="5392313" y="5096620"/>
                <a:chExt cx="588571" cy="675530"/>
              </a:xfrm>
            </p:grpSpPr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5DB0507D-6516-4224-80BA-F8DD0E6AC935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7A36F9B6-8289-4C82-A1F8-F29364310A6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9" name="グループ化 998">
                <a:extLst>
                  <a:ext uri="{FF2B5EF4-FFF2-40B4-BE49-F238E27FC236}">
                    <a16:creationId xmlns:a16="http://schemas.microsoft.com/office/drawing/2014/main" id="{F4AD5328-FAD8-4953-A8BB-036EDDACB742}"/>
                  </a:ext>
                </a:extLst>
              </p:cNvPr>
              <p:cNvGrpSpPr/>
              <p:nvPr/>
            </p:nvGrpSpPr>
            <p:grpSpPr>
              <a:xfrm>
                <a:off x="3210089" y="2854356"/>
                <a:ext cx="218758" cy="251078"/>
                <a:chOff x="5392313" y="5096620"/>
                <a:chExt cx="588571" cy="675530"/>
              </a:xfrm>
            </p:grpSpPr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74697630-EB95-4FB2-BBEA-BB0A737F4B8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D27E9FE3-7CFC-41BD-931E-6F215ECF9F51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0" name="グループ化 999">
                <a:extLst>
                  <a:ext uri="{FF2B5EF4-FFF2-40B4-BE49-F238E27FC236}">
                    <a16:creationId xmlns:a16="http://schemas.microsoft.com/office/drawing/2014/main" id="{472CF7CD-AC9D-440E-A9EE-14DBA35B6EE7}"/>
                  </a:ext>
                </a:extLst>
              </p:cNvPr>
              <p:cNvGrpSpPr/>
              <p:nvPr/>
            </p:nvGrpSpPr>
            <p:grpSpPr>
              <a:xfrm>
                <a:off x="3305493" y="2938223"/>
                <a:ext cx="218758" cy="251078"/>
                <a:chOff x="5392313" y="5096620"/>
                <a:chExt cx="588571" cy="675530"/>
              </a:xfrm>
            </p:grpSpPr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19A55336-34EA-413E-ACCE-81CF31A31A6F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1C960ECF-00C5-49AF-AE9B-38398DEDF74F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FBE31613-6332-44FF-B7EE-7015523195C1}"/>
                  </a:ext>
                </a:extLst>
              </p:cNvPr>
              <p:cNvGrpSpPr/>
              <p:nvPr/>
            </p:nvGrpSpPr>
            <p:grpSpPr>
              <a:xfrm>
                <a:off x="3407093" y="3004898"/>
                <a:ext cx="218758" cy="251078"/>
                <a:chOff x="5392313" y="5096620"/>
                <a:chExt cx="588571" cy="675530"/>
              </a:xfrm>
            </p:grpSpPr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B01769E9-DE2B-486F-9F5C-861BBADD7C3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047C5B2C-7EBB-4DB2-8587-A69B7CD918C5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4C971257-C611-4397-8CD2-6F657CE977D1}"/>
                  </a:ext>
                </a:extLst>
              </p:cNvPr>
              <p:cNvGrpSpPr/>
              <p:nvPr/>
            </p:nvGrpSpPr>
            <p:grpSpPr>
              <a:xfrm>
                <a:off x="3511868" y="3112848"/>
                <a:ext cx="218758" cy="251078"/>
                <a:chOff x="5392313" y="5096620"/>
                <a:chExt cx="588571" cy="675530"/>
              </a:xfrm>
            </p:grpSpPr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44C4FE3E-4B37-4468-A56F-F09D614510AA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FFBA54C2-DD46-4C2F-89AB-6C714090152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3F9DE8CF-9A20-42ED-B06A-EEEB0319BE86}"/>
                  </a:ext>
                </a:extLst>
              </p:cNvPr>
              <p:cNvGrpSpPr/>
              <p:nvPr/>
            </p:nvGrpSpPr>
            <p:grpSpPr>
              <a:xfrm>
                <a:off x="3616643" y="3201748"/>
                <a:ext cx="218758" cy="251078"/>
                <a:chOff x="5392313" y="5096620"/>
                <a:chExt cx="588571" cy="675530"/>
              </a:xfrm>
            </p:grpSpPr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203AC68A-19F8-4FE3-8E95-795AECC1029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30E99C8B-852E-423F-92BD-601DF5DF6A4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6BB3D18C-E12B-4BFC-A483-D25B2480FC25}"/>
                  </a:ext>
                </a:extLst>
              </p:cNvPr>
              <p:cNvGrpSpPr/>
              <p:nvPr/>
            </p:nvGrpSpPr>
            <p:grpSpPr>
              <a:xfrm>
                <a:off x="3705543" y="3306523"/>
                <a:ext cx="218758" cy="251078"/>
                <a:chOff x="5392313" y="5096620"/>
                <a:chExt cx="588571" cy="675530"/>
              </a:xfrm>
            </p:grpSpPr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FB632D98-0846-4288-A543-99C53A04D11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51ED2B6F-20B2-404A-81AB-5318FE82BC5E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D5A9610B-6A3B-478D-9290-9FACE159D285}"/>
                  </a:ext>
                </a:extLst>
              </p:cNvPr>
              <p:cNvGrpSpPr/>
              <p:nvPr/>
            </p:nvGrpSpPr>
            <p:grpSpPr>
              <a:xfrm>
                <a:off x="3815081" y="3397010"/>
                <a:ext cx="218758" cy="251078"/>
                <a:chOff x="5392313" y="5096620"/>
                <a:chExt cx="588571" cy="675530"/>
              </a:xfrm>
            </p:grpSpPr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B0A50DE1-7142-4CCB-AD27-89A05C691BA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E8C4413D-2B2D-4A29-B338-7C4F29FB0799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CF27061B-C2E3-4079-B294-BBCD48143F4C}"/>
                  </a:ext>
                </a:extLst>
              </p:cNvPr>
              <p:cNvGrpSpPr/>
              <p:nvPr/>
            </p:nvGrpSpPr>
            <p:grpSpPr>
              <a:xfrm>
                <a:off x="3910331" y="3501785"/>
                <a:ext cx="218758" cy="251078"/>
                <a:chOff x="5392313" y="5096620"/>
                <a:chExt cx="588571" cy="675530"/>
              </a:xfrm>
            </p:grpSpPr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05F951CB-EA90-41F6-B4EB-D5AEFBFBA307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0228B046-AA43-4976-81DB-49BE5EA57F82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7" name="グループ化 1006">
                <a:extLst>
                  <a:ext uri="{FF2B5EF4-FFF2-40B4-BE49-F238E27FC236}">
                    <a16:creationId xmlns:a16="http://schemas.microsoft.com/office/drawing/2014/main" id="{FA639EE5-2BA9-43CE-9405-8C0A2ECD9ADC}"/>
                  </a:ext>
                </a:extLst>
              </p:cNvPr>
              <p:cNvGrpSpPr/>
              <p:nvPr/>
            </p:nvGrpSpPr>
            <p:grpSpPr>
              <a:xfrm>
                <a:off x="4031775" y="3604179"/>
                <a:ext cx="218758" cy="251078"/>
                <a:chOff x="5392313" y="5096620"/>
                <a:chExt cx="588571" cy="675530"/>
              </a:xfrm>
            </p:grpSpPr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E39A533F-2DE6-4E1D-9B3F-58D1C7EB466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5719422D-DF7B-4D3B-AD07-83D4CAC3E29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8" name="グループ化 1007">
                <a:extLst>
                  <a:ext uri="{FF2B5EF4-FFF2-40B4-BE49-F238E27FC236}">
                    <a16:creationId xmlns:a16="http://schemas.microsoft.com/office/drawing/2014/main" id="{1C0BEF27-DD92-443B-9994-E1995166635D}"/>
                  </a:ext>
                </a:extLst>
              </p:cNvPr>
              <p:cNvGrpSpPr/>
              <p:nvPr/>
            </p:nvGrpSpPr>
            <p:grpSpPr>
              <a:xfrm>
                <a:off x="4110356" y="3725622"/>
                <a:ext cx="218758" cy="251078"/>
                <a:chOff x="5392313" y="5096620"/>
                <a:chExt cx="588571" cy="675530"/>
              </a:xfrm>
            </p:grpSpPr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77C7CFAF-9F24-42D5-BFEA-7C94AFFB77F9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60E18930-BE3F-4E50-8664-AC3984B88299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9" name="グループ化 1008">
                <a:extLst>
                  <a:ext uri="{FF2B5EF4-FFF2-40B4-BE49-F238E27FC236}">
                    <a16:creationId xmlns:a16="http://schemas.microsoft.com/office/drawing/2014/main" id="{969DAC23-137E-4A22-9388-2942DB04F2BB}"/>
                  </a:ext>
                </a:extLst>
              </p:cNvPr>
              <p:cNvGrpSpPr/>
              <p:nvPr/>
            </p:nvGrpSpPr>
            <p:grpSpPr>
              <a:xfrm>
                <a:off x="4203225" y="3825634"/>
                <a:ext cx="218758" cy="251078"/>
                <a:chOff x="5392313" y="5096620"/>
                <a:chExt cx="588571" cy="675530"/>
              </a:xfrm>
            </p:grpSpPr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F7233A12-E3D7-45AC-9D40-C4873AB9D58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C015F8A8-493D-4F7A-AF12-83AF67549DF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0" name="グループ化 1009">
                <a:extLst>
                  <a:ext uri="{FF2B5EF4-FFF2-40B4-BE49-F238E27FC236}">
                    <a16:creationId xmlns:a16="http://schemas.microsoft.com/office/drawing/2014/main" id="{B6ADEED9-F6D0-4E04-A328-58B7AA743817}"/>
                  </a:ext>
                </a:extLst>
              </p:cNvPr>
              <p:cNvGrpSpPr/>
              <p:nvPr/>
            </p:nvGrpSpPr>
            <p:grpSpPr>
              <a:xfrm>
                <a:off x="4308000" y="3939934"/>
                <a:ext cx="218758" cy="251078"/>
                <a:chOff x="5392313" y="5096620"/>
                <a:chExt cx="588571" cy="675530"/>
              </a:xfrm>
            </p:grpSpPr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0C193705-B1C9-4BF9-BD21-1EA18B9BB67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04B55179-9EA6-4110-8303-A3B257C3130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BF8956EA-F403-46B7-AEBE-CD2D0C61788F}"/>
                  </a:ext>
                </a:extLst>
              </p:cNvPr>
              <p:cNvGrpSpPr/>
              <p:nvPr/>
            </p:nvGrpSpPr>
            <p:grpSpPr>
              <a:xfrm>
                <a:off x="4422300" y="4082809"/>
                <a:ext cx="218758" cy="251078"/>
                <a:chOff x="5392313" y="5096620"/>
                <a:chExt cx="588571" cy="675530"/>
              </a:xfrm>
            </p:grpSpPr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D4A5BD08-7B53-40B9-BCC8-3A33FCC3CB5F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9CE45401-A271-4F11-A981-3DAB0B31261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2" name="グループ化 1011">
                <a:extLst>
                  <a:ext uri="{FF2B5EF4-FFF2-40B4-BE49-F238E27FC236}">
                    <a16:creationId xmlns:a16="http://schemas.microsoft.com/office/drawing/2014/main" id="{60B1974A-A472-40FE-8CB9-FEE63CA1E23D}"/>
                  </a:ext>
                </a:extLst>
              </p:cNvPr>
              <p:cNvGrpSpPr/>
              <p:nvPr/>
            </p:nvGrpSpPr>
            <p:grpSpPr>
              <a:xfrm>
                <a:off x="4512787" y="4168534"/>
                <a:ext cx="218758" cy="251078"/>
                <a:chOff x="5392313" y="5096620"/>
                <a:chExt cx="588571" cy="675530"/>
              </a:xfrm>
            </p:grpSpPr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21F49A39-6BAF-4683-8104-E2BEC98094A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フリーフォーム: 図形 1022">
                  <a:extLst>
                    <a:ext uri="{FF2B5EF4-FFF2-40B4-BE49-F238E27FC236}">
                      <a16:creationId xmlns:a16="http://schemas.microsoft.com/office/drawing/2014/main" id="{6D9A6406-6BC1-4F6C-BCB5-C86BD8C1D005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3" name="グループ化 1012">
                <a:extLst>
                  <a:ext uri="{FF2B5EF4-FFF2-40B4-BE49-F238E27FC236}">
                    <a16:creationId xmlns:a16="http://schemas.microsoft.com/office/drawing/2014/main" id="{0CA576E3-0DA0-4612-9060-F5E816412D64}"/>
                  </a:ext>
                </a:extLst>
              </p:cNvPr>
              <p:cNvGrpSpPr/>
              <p:nvPr/>
            </p:nvGrpSpPr>
            <p:grpSpPr>
              <a:xfrm>
                <a:off x="4627087" y="4287596"/>
                <a:ext cx="218758" cy="251078"/>
                <a:chOff x="5392313" y="5096620"/>
                <a:chExt cx="588571" cy="675530"/>
              </a:xfrm>
            </p:grpSpPr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C3945E61-1623-46F0-A75C-28FE71B1D7C5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2A92AA52-43B4-42EA-B8AE-7988F743071D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4" name="グループ化 1013">
                <a:extLst>
                  <a:ext uri="{FF2B5EF4-FFF2-40B4-BE49-F238E27FC236}">
                    <a16:creationId xmlns:a16="http://schemas.microsoft.com/office/drawing/2014/main" id="{D6CC274A-A135-458D-8E4C-A9F68EF547FB}"/>
                  </a:ext>
                </a:extLst>
              </p:cNvPr>
              <p:cNvGrpSpPr/>
              <p:nvPr/>
            </p:nvGrpSpPr>
            <p:grpSpPr>
              <a:xfrm>
                <a:off x="4698525" y="4387609"/>
                <a:ext cx="218758" cy="251078"/>
                <a:chOff x="5392313" y="5096620"/>
                <a:chExt cx="588571" cy="675530"/>
              </a:xfrm>
            </p:grpSpPr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4298E89C-5405-4785-B236-C7261D46BE75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490AE98A-5083-4457-A137-3A1EE6384BE0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E09DCF92-E6FE-4EB7-B9D8-098E034E8283}"/>
                  </a:ext>
                </a:extLst>
              </p:cNvPr>
              <p:cNvGrpSpPr/>
              <p:nvPr/>
            </p:nvGrpSpPr>
            <p:grpSpPr>
              <a:xfrm>
                <a:off x="4741387" y="4482859"/>
                <a:ext cx="218758" cy="251078"/>
                <a:chOff x="5392313" y="5096620"/>
                <a:chExt cx="588571" cy="675530"/>
              </a:xfrm>
            </p:grpSpPr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E390F08F-5A38-4476-841F-D838A9377C0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CC8B4DE4-3483-47D9-93ED-ED71F30D3F80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22" name="フリーフォーム: 図形 921">
              <a:extLst>
                <a:ext uri="{FF2B5EF4-FFF2-40B4-BE49-F238E27FC236}">
                  <a16:creationId xmlns:a16="http://schemas.microsoft.com/office/drawing/2014/main" id="{09519965-A475-4887-9DB9-90D90200FA84}"/>
                </a:ext>
              </a:extLst>
            </p:cNvPr>
            <p:cNvSpPr/>
            <p:nvPr/>
          </p:nvSpPr>
          <p:spPr>
            <a:xfrm>
              <a:off x="1277257" y="2714747"/>
              <a:ext cx="3697599" cy="2887769"/>
            </a:xfrm>
            <a:custGeom>
              <a:avLst/>
              <a:gdLst>
                <a:gd name="connsiteX0" fmla="*/ 1082547 w 3697599"/>
                <a:gd name="connsiteY0" fmla="*/ 1623 h 2887769"/>
                <a:gd name="connsiteX1" fmla="*/ 1312100 w 3697599"/>
                <a:gd name="connsiteY1" fmla="*/ 15570 h 2887769"/>
                <a:gd name="connsiteX2" fmla="*/ 3475551 w 3697599"/>
                <a:gd name="connsiteY2" fmla="*/ 1735393 h 2887769"/>
                <a:gd name="connsiteX3" fmla="*/ 3697599 w 3697599"/>
                <a:gd name="connsiteY3" fmla="*/ 2003227 h 2887769"/>
                <a:gd name="connsiteX4" fmla="*/ 3587134 w 3697599"/>
                <a:gd name="connsiteY4" fmla="*/ 2150951 h 2887769"/>
                <a:gd name="connsiteX5" fmla="*/ 2024743 w 3697599"/>
                <a:gd name="connsiteY5" fmla="*/ 2887769 h 2887769"/>
                <a:gd name="connsiteX6" fmla="*/ 0 w 3697599"/>
                <a:gd name="connsiteY6" fmla="*/ 863026 h 2887769"/>
                <a:gd name="connsiteX7" fmla="*/ 10454 w 3697599"/>
                <a:gd name="connsiteY7" fmla="*/ 656008 h 2887769"/>
                <a:gd name="connsiteX8" fmla="*/ 24482 w 3697599"/>
                <a:gd name="connsiteY8" fmla="*/ 564090 h 2887769"/>
                <a:gd name="connsiteX9" fmla="*/ 79237 w 3697599"/>
                <a:gd name="connsiteY9" fmla="*/ 512913 h 2887769"/>
                <a:gd name="connsiteX10" fmla="*/ 1082547 w 3697599"/>
                <a:gd name="connsiteY10" fmla="*/ 1623 h 28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97599" h="2887769">
                  <a:moveTo>
                    <a:pt x="1082547" y="1623"/>
                  </a:moveTo>
                  <a:cubicBezTo>
                    <a:pt x="1158601" y="-2740"/>
                    <a:pt x="1235105" y="1624"/>
                    <a:pt x="1312100" y="15570"/>
                  </a:cubicBezTo>
                  <a:cubicBezTo>
                    <a:pt x="2082050" y="155032"/>
                    <a:pt x="2779230" y="903997"/>
                    <a:pt x="3475551" y="1735393"/>
                  </a:cubicBezTo>
                  <a:lnTo>
                    <a:pt x="3697599" y="2003227"/>
                  </a:lnTo>
                  <a:lnTo>
                    <a:pt x="3587134" y="2150951"/>
                  </a:lnTo>
                  <a:cubicBezTo>
                    <a:pt x="3215766" y="2600944"/>
                    <a:pt x="2653750" y="2887769"/>
                    <a:pt x="2024743" y="2887769"/>
                  </a:cubicBezTo>
                  <a:cubicBezTo>
                    <a:pt x="906508" y="2887769"/>
                    <a:pt x="0" y="1981261"/>
                    <a:pt x="0" y="863026"/>
                  </a:cubicBezTo>
                  <a:cubicBezTo>
                    <a:pt x="0" y="793137"/>
                    <a:pt x="3541" y="724074"/>
                    <a:pt x="10454" y="656008"/>
                  </a:cubicBezTo>
                  <a:lnTo>
                    <a:pt x="24482" y="564090"/>
                  </a:lnTo>
                  <a:lnTo>
                    <a:pt x="79237" y="512913"/>
                  </a:lnTo>
                  <a:cubicBezTo>
                    <a:pt x="407153" y="217625"/>
                    <a:pt x="740302" y="21257"/>
                    <a:pt x="1082547" y="162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A1590956-65EE-408C-958E-ED3FC8B95C97}"/>
                </a:ext>
              </a:extLst>
            </p:cNvPr>
            <p:cNvGrpSpPr/>
            <p:nvPr/>
          </p:nvGrpSpPr>
          <p:grpSpPr>
            <a:xfrm>
              <a:off x="2172283" y="2495550"/>
              <a:ext cx="2780718" cy="2281633"/>
              <a:chOff x="2467293" y="2538173"/>
              <a:chExt cx="2492852" cy="2195764"/>
            </a:xfrm>
          </p:grpSpPr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94121334-DFE7-4E21-877B-15BE3211F03C}"/>
                  </a:ext>
                </a:extLst>
              </p:cNvPr>
              <p:cNvGrpSpPr/>
              <p:nvPr/>
            </p:nvGrpSpPr>
            <p:grpSpPr>
              <a:xfrm>
                <a:off x="2467293" y="2538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DBD2C0FC-18DB-4A46-B2DB-86244B412AA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15CE8AD7-437E-453D-B725-D65AEFD7ABAF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C5BBACFF-3674-411D-9CA3-B901F9A708B8}"/>
                  </a:ext>
                </a:extLst>
              </p:cNvPr>
              <p:cNvGrpSpPr/>
              <p:nvPr/>
            </p:nvGrpSpPr>
            <p:grpSpPr>
              <a:xfrm>
                <a:off x="2594293" y="2576273"/>
                <a:ext cx="218758" cy="251078"/>
                <a:chOff x="5392313" y="5096620"/>
                <a:chExt cx="588571" cy="675530"/>
              </a:xfrm>
            </p:grpSpPr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9352ABA4-BAAC-40E2-90AD-5BCEBAC07A1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E4B394D3-CC3F-41D8-BB2C-4A9CB03B1C1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26B105E4-6BE5-4BCC-ACBD-50F16CB50904}"/>
                  </a:ext>
                </a:extLst>
              </p:cNvPr>
              <p:cNvGrpSpPr/>
              <p:nvPr/>
            </p:nvGrpSpPr>
            <p:grpSpPr>
              <a:xfrm>
                <a:off x="2743518" y="2627073"/>
                <a:ext cx="218758" cy="251078"/>
                <a:chOff x="5392313" y="5096620"/>
                <a:chExt cx="588571" cy="675530"/>
              </a:xfrm>
            </p:grpSpPr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89D7117A-E9B0-411B-9280-7CAE7A2A9B0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12ED1D9C-E935-4B27-8015-D3DD4425344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D4526447-F542-440E-86EE-7F281259385B}"/>
                  </a:ext>
                </a:extLst>
              </p:cNvPr>
              <p:cNvGrpSpPr/>
              <p:nvPr/>
            </p:nvGrpSpPr>
            <p:grpSpPr>
              <a:xfrm>
                <a:off x="2870518" y="2665173"/>
                <a:ext cx="218758" cy="251078"/>
                <a:chOff x="5392313" y="5096620"/>
                <a:chExt cx="588571" cy="675530"/>
              </a:xfrm>
            </p:grpSpPr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7FAC9A4F-044F-447C-A5AF-95E66192A3A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D0D505E6-0ED7-48CE-AB26-58A5EC31C9A9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9FE9CCD7-9265-4598-A25A-D86F47E2D2E5}"/>
                  </a:ext>
                </a:extLst>
              </p:cNvPr>
              <p:cNvGrpSpPr/>
              <p:nvPr/>
            </p:nvGrpSpPr>
            <p:grpSpPr>
              <a:xfrm>
                <a:off x="2984818" y="2757248"/>
                <a:ext cx="218758" cy="251078"/>
                <a:chOff x="5392313" y="5096620"/>
                <a:chExt cx="588571" cy="675530"/>
              </a:xfrm>
            </p:grpSpPr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772A448E-C7FD-42E4-9F23-06AF8BA605C2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5B7A3CD3-F462-4D4D-BD4B-323F50A18E4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27DF9C88-A864-46E8-BC81-B6DD92F85525}"/>
                  </a:ext>
                </a:extLst>
              </p:cNvPr>
              <p:cNvGrpSpPr/>
              <p:nvPr/>
            </p:nvGrpSpPr>
            <p:grpSpPr>
              <a:xfrm>
                <a:off x="3111818" y="2795348"/>
                <a:ext cx="218758" cy="251078"/>
                <a:chOff x="5392313" y="5096620"/>
                <a:chExt cx="588571" cy="675530"/>
              </a:xfrm>
            </p:grpSpPr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F53F5A92-19F5-4CB7-9EF4-FAB4527C4465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012044D9-66B5-4412-A48F-69CDD3A6EDA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4863435A-704A-4730-A2BC-0740BC80AC48}"/>
                  </a:ext>
                </a:extLst>
              </p:cNvPr>
              <p:cNvGrpSpPr/>
              <p:nvPr/>
            </p:nvGrpSpPr>
            <p:grpSpPr>
              <a:xfrm>
                <a:off x="3210089" y="2854356"/>
                <a:ext cx="218758" cy="251078"/>
                <a:chOff x="5392313" y="5096620"/>
                <a:chExt cx="588571" cy="675530"/>
              </a:xfrm>
            </p:grpSpPr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3A821093-B0FF-4712-B51E-A79E21344A5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93D8BD64-5410-4E4A-9969-0D036920372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472D8874-07C4-4B32-BE4A-9A7B70849D3F}"/>
                  </a:ext>
                </a:extLst>
              </p:cNvPr>
              <p:cNvGrpSpPr/>
              <p:nvPr/>
            </p:nvGrpSpPr>
            <p:grpSpPr>
              <a:xfrm>
                <a:off x="3305493" y="2938223"/>
                <a:ext cx="218758" cy="251078"/>
                <a:chOff x="5392313" y="5096620"/>
                <a:chExt cx="588571" cy="675530"/>
              </a:xfrm>
            </p:grpSpPr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F0A6191B-8A97-4449-BFF4-9EB5FCDBC51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FD34F698-DA88-4B66-937F-54A4F34B9DD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F034CE44-9462-4A02-BD0E-01232F418E54}"/>
                  </a:ext>
                </a:extLst>
              </p:cNvPr>
              <p:cNvGrpSpPr/>
              <p:nvPr/>
            </p:nvGrpSpPr>
            <p:grpSpPr>
              <a:xfrm>
                <a:off x="3407093" y="3004898"/>
                <a:ext cx="218758" cy="251078"/>
                <a:chOff x="5392313" y="5096620"/>
                <a:chExt cx="588571" cy="675530"/>
              </a:xfrm>
            </p:grpSpPr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F743234A-FDF4-4DA8-B2CD-B418D7F32076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149C5A5F-27E5-4083-99C2-252B2292F61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FE8C7993-AEE1-4884-887A-C24AA6A1BDD3}"/>
                  </a:ext>
                </a:extLst>
              </p:cNvPr>
              <p:cNvGrpSpPr/>
              <p:nvPr/>
            </p:nvGrpSpPr>
            <p:grpSpPr>
              <a:xfrm>
                <a:off x="3511868" y="3112848"/>
                <a:ext cx="218758" cy="251078"/>
                <a:chOff x="5392313" y="5096620"/>
                <a:chExt cx="588571" cy="675530"/>
              </a:xfrm>
            </p:grpSpPr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39B50DCC-B28D-4527-B6A4-463FAFDDA6B0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40E3BC2E-64FC-4506-8A64-EAF460353867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888705F3-E7C6-4109-9564-E01C7997A95F}"/>
                  </a:ext>
                </a:extLst>
              </p:cNvPr>
              <p:cNvGrpSpPr/>
              <p:nvPr/>
            </p:nvGrpSpPr>
            <p:grpSpPr>
              <a:xfrm>
                <a:off x="3616643" y="3201748"/>
                <a:ext cx="218758" cy="251078"/>
                <a:chOff x="5392313" y="5096620"/>
                <a:chExt cx="588571" cy="675530"/>
              </a:xfrm>
            </p:grpSpPr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F8D44854-311E-4D1C-9F5A-900D5D1B8DB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82B62E21-7414-4F3E-94E3-BF6EF961B7B2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2EBD6E65-A3B5-4317-9145-C16185C9ED0F}"/>
                  </a:ext>
                </a:extLst>
              </p:cNvPr>
              <p:cNvGrpSpPr/>
              <p:nvPr/>
            </p:nvGrpSpPr>
            <p:grpSpPr>
              <a:xfrm>
                <a:off x="3705543" y="3306523"/>
                <a:ext cx="218758" cy="251078"/>
                <a:chOff x="5392313" y="5096620"/>
                <a:chExt cx="588571" cy="675530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C1CED8E8-BF6C-4E22-9F6E-35DF68B10D61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2A761E8A-BB74-40CA-B1A9-EE45AF16CFD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3E5697BB-A919-41E6-A671-7F60EF856331}"/>
                  </a:ext>
                </a:extLst>
              </p:cNvPr>
              <p:cNvGrpSpPr/>
              <p:nvPr/>
            </p:nvGrpSpPr>
            <p:grpSpPr>
              <a:xfrm>
                <a:off x="3815081" y="3397010"/>
                <a:ext cx="218758" cy="251078"/>
                <a:chOff x="5392313" y="5096620"/>
                <a:chExt cx="588571" cy="675530"/>
              </a:xfrm>
            </p:grpSpPr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654F6F5E-55FF-4CCB-BEAE-1D42E7843980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2F1B1CDA-AE32-4F4F-B97E-7A6C66C232CC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287335D0-090F-45DC-B802-78C02E3BCD90}"/>
                  </a:ext>
                </a:extLst>
              </p:cNvPr>
              <p:cNvGrpSpPr/>
              <p:nvPr/>
            </p:nvGrpSpPr>
            <p:grpSpPr>
              <a:xfrm>
                <a:off x="3910331" y="3501785"/>
                <a:ext cx="218758" cy="251078"/>
                <a:chOff x="5392313" y="5096620"/>
                <a:chExt cx="588571" cy="675530"/>
              </a:xfrm>
            </p:grpSpPr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824C4396-9ED6-4720-9FCA-B29216ECFC8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794C3B74-438F-4A22-90EC-68F09E27695F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C5BB96D7-3D2A-433E-A7B2-B274700D968C}"/>
                  </a:ext>
                </a:extLst>
              </p:cNvPr>
              <p:cNvGrpSpPr/>
              <p:nvPr/>
            </p:nvGrpSpPr>
            <p:grpSpPr>
              <a:xfrm>
                <a:off x="4031775" y="3604179"/>
                <a:ext cx="218758" cy="251078"/>
                <a:chOff x="5392313" y="5096620"/>
                <a:chExt cx="588571" cy="675530"/>
              </a:xfrm>
            </p:grpSpPr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996272A0-E020-44BF-8E6A-BB99106631E4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E56BE4DA-69AD-4301-818F-F3BD6F048A18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F604E631-A438-4E98-8528-6E4E28131B70}"/>
                  </a:ext>
                </a:extLst>
              </p:cNvPr>
              <p:cNvGrpSpPr/>
              <p:nvPr/>
            </p:nvGrpSpPr>
            <p:grpSpPr>
              <a:xfrm>
                <a:off x="4110356" y="3725622"/>
                <a:ext cx="218758" cy="251078"/>
                <a:chOff x="5392313" y="5096620"/>
                <a:chExt cx="588571" cy="675530"/>
              </a:xfrm>
            </p:grpSpPr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31F6DA05-D680-4429-B5AD-219400C31FAA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3F5F9478-502D-4633-A394-830FA22F7F8A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AD15E518-EC13-4DDD-BE1B-48715CC4C5CF}"/>
                  </a:ext>
                </a:extLst>
              </p:cNvPr>
              <p:cNvGrpSpPr/>
              <p:nvPr/>
            </p:nvGrpSpPr>
            <p:grpSpPr>
              <a:xfrm>
                <a:off x="4203225" y="3825634"/>
                <a:ext cx="218758" cy="251078"/>
                <a:chOff x="5392313" y="5096620"/>
                <a:chExt cx="588571" cy="675530"/>
              </a:xfrm>
            </p:grpSpPr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C149D5E6-5D4C-4962-A6BA-2CF07B0B2D5D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A126CA5F-6D9E-4C62-A829-6FCE6216295B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D24D5839-1D4A-448D-B2C8-859D9DE903DE}"/>
                  </a:ext>
                </a:extLst>
              </p:cNvPr>
              <p:cNvGrpSpPr/>
              <p:nvPr/>
            </p:nvGrpSpPr>
            <p:grpSpPr>
              <a:xfrm>
                <a:off x="4308000" y="3939934"/>
                <a:ext cx="218758" cy="251078"/>
                <a:chOff x="5392313" y="5096620"/>
                <a:chExt cx="588571" cy="675530"/>
              </a:xfrm>
            </p:grpSpPr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70F016E6-95C1-4631-AD16-123B2CE193C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3235778F-FED6-4DC8-A831-542484B56164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BA794F85-E2B9-423C-8303-ADDF7E4E8153}"/>
                  </a:ext>
                </a:extLst>
              </p:cNvPr>
              <p:cNvGrpSpPr/>
              <p:nvPr/>
            </p:nvGrpSpPr>
            <p:grpSpPr>
              <a:xfrm>
                <a:off x="4422300" y="4082809"/>
                <a:ext cx="218758" cy="251078"/>
                <a:chOff x="5392313" y="5096620"/>
                <a:chExt cx="588571" cy="675530"/>
              </a:xfrm>
            </p:grpSpPr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A6EADF7E-2196-4B78-8103-E41DFCB5F66C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D80A3A34-0EBF-4609-965F-06E24F9132E3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3" name="グループ化 942">
                <a:extLst>
                  <a:ext uri="{FF2B5EF4-FFF2-40B4-BE49-F238E27FC236}">
                    <a16:creationId xmlns:a16="http://schemas.microsoft.com/office/drawing/2014/main" id="{9E6BCCF4-73E4-4A84-843E-632A591870D0}"/>
                  </a:ext>
                </a:extLst>
              </p:cNvPr>
              <p:cNvGrpSpPr/>
              <p:nvPr/>
            </p:nvGrpSpPr>
            <p:grpSpPr>
              <a:xfrm>
                <a:off x="4512787" y="4168534"/>
                <a:ext cx="218758" cy="251078"/>
                <a:chOff x="5392313" y="5096620"/>
                <a:chExt cx="588571" cy="675530"/>
              </a:xfrm>
            </p:grpSpPr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F99D9A14-E661-4609-A791-C845CC674F4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59B5E657-4EA6-4DFF-AA04-411B4367B812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AD0A33F8-3E2C-45EE-80EF-AEAA6275CDAB}"/>
                  </a:ext>
                </a:extLst>
              </p:cNvPr>
              <p:cNvGrpSpPr/>
              <p:nvPr/>
            </p:nvGrpSpPr>
            <p:grpSpPr>
              <a:xfrm>
                <a:off x="4627087" y="4287596"/>
                <a:ext cx="218758" cy="251078"/>
                <a:chOff x="5392313" y="5096620"/>
                <a:chExt cx="588571" cy="675530"/>
              </a:xfrm>
            </p:grpSpPr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6C06B7B5-A3E8-4B12-8A15-AA4A621A8918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17F53503-52F5-48A6-913D-8A99CFC56773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1BB09AAC-55F7-4A64-B5E7-AB9E37CDF026}"/>
                  </a:ext>
                </a:extLst>
              </p:cNvPr>
              <p:cNvGrpSpPr/>
              <p:nvPr/>
            </p:nvGrpSpPr>
            <p:grpSpPr>
              <a:xfrm>
                <a:off x="4698525" y="4387609"/>
                <a:ext cx="218758" cy="251078"/>
                <a:chOff x="5392313" y="5096620"/>
                <a:chExt cx="588571" cy="675530"/>
              </a:xfrm>
            </p:grpSpPr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77427B47-2B5F-4C4A-924E-AFA397B0687B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417E8640-04C5-4FCE-B4F9-88F8E3AEFF96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6" name="グループ化 945">
                <a:extLst>
                  <a:ext uri="{FF2B5EF4-FFF2-40B4-BE49-F238E27FC236}">
                    <a16:creationId xmlns:a16="http://schemas.microsoft.com/office/drawing/2014/main" id="{04EAC9A4-47A2-4F57-A974-CD233D69A855}"/>
                  </a:ext>
                </a:extLst>
              </p:cNvPr>
              <p:cNvGrpSpPr/>
              <p:nvPr/>
            </p:nvGrpSpPr>
            <p:grpSpPr>
              <a:xfrm>
                <a:off x="4741387" y="4482859"/>
                <a:ext cx="218758" cy="251078"/>
                <a:chOff x="5392313" y="5096620"/>
                <a:chExt cx="588571" cy="675530"/>
              </a:xfrm>
            </p:grpSpPr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56B8F423-3845-474D-ABCF-55A69E96EFBE}"/>
                    </a:ext>
                  </a:extLst>
                </p:cNvPr>
                <p:cNvSpPr/>
                <p:nvPr/>
              </p:nvSpPr>
              <p:spPr>
                <a:xfrm>
                  <a:off x="5392313" y="5096620"/>
                  <a:ext cx="588571" cy="67553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0000">
                    <a:alpha val="70000"/>
                  </a:srgbClr>
                </a:solidFill>
                <a:ln w="12700" cap="flat" cmpd="sng" algn="ctr">
                  <a:solidFill>
                    <a:srgbClr val="FFC00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0BD3E5A5-7BD0-4038-A464-943FFAFFCFD7}"/>
                    </a:ext>
                  </a:extLst>
                </p:cNvPr>
                <p:cNvSpPr/>
                <p:nvPr/>
              </p:nvSpPr>
              <p:spPr>
                <a:xfrm>
                  <a:off x="5574193" y="5320580"/>
                  <a:ext cx="213832" cy="451570"/>
                </a:xfrm>
                <a:custGeom>
                  <a:avLst/>
                  <a:gdLst>
                    <a:gd name="connsiteX0" fmla="*/ 566527 w 588571"/>
                    <a:gd name="connsiteY0" fmla="*/ 0 h 675530"/>
                    <a:gd name="connsiteX1" fmla="*/ 438127 w 588571"/>
                    <a:gd name="connsiteY1" fmla="*/ 352961 h 675530"/>
                    <a:gd name="connsiteX2" fmla="*/ 443854 w 588571"/>
                    <a:gd name="connsiteY2" fmla="*/ 446798 h 675530"/>
                    <a:gd name="connsiteX3" fmla="*/ 494359 w 588571"/>
                    <a:gd name="connsiteY3" fmla="*/ 396534 h 675530"/>
                    <a:gd name="connsiteX4" fmla="*/ 581974 w 588571"/>
                    <a:gd name="connsiteY4" fmla="*/ 370424 h 675530"/>
                    <a:gd name="connsiteX5" fmla="*/ 467711 w 588571"/>
                    <a:gd name="connsiteY5" fmla="*/ 499893 h 675530"/>
                    <a:gd name="connsiteX6" fmla="*/ 464966 w 588571"/>
                    <a:gd name="connsiteY6" fmla="*/ 508071 h 675530"/>
                    <a:gd name="connsiteX7" fmla="*/ 500956 w 588571"/>
                    <a:gd name="connsiteY7" fmla="*/ 472254 h 675530"/>
                    <a:gd name="connsiteX8" fmla="*/ 588571 w 588571"/>
                    <a:gd name="connsiteY8" fmla="*/ 446143 h 675530"/>
                    <a:gd name="connsiteX9" fmla="*/ 528168 w 588571"/>
                    <a:gd name="connsiteY9" fmla="*/ 601751 h 675530"/>
                    <a:gd name="connsiteX10" fmla="*/ 514951 w 588571"/>
                    <a:gd name="connsiteY10" fmla="*/ 674942 h 675530"/>
                    <a:gd name="connsiteX11" fmla="*/ 515328 w 588571"/>
                    <a:gd name="connsiteY11" fmla="*/ 675530 h 675530"/>
                    <a:gd name="connsiteX12" fmla="*/ 126780 w 588571"/>
                    <a:gd name="connsiteY12" fmla="*/ 675530 h 675530"/>
                    <a:gd name="connsiteX13" fmla="*/ 120848 w 588571"/>
                    <a:gd name="connsiteY13" fmla="*/ 602669 h 675530"/>
                    <a:gd name="connsiteX14" fmla="*/ 0 w 588571"/>
                    <a:gd name="connsiteY14" fmla="*/ 323852 h 675530"/>
                    <a:gd name="connsiteX15" fmla="*/ 0 w 588571"/>
                    <a:gd name="connsiteY15" fmla="*/ 323851 h 675530"/>
                    <a:gd name="connsiteX16" fmla="*/ 157200 w 588571"/>
                    <a:gd name="connsiteY16" fmla="*/ 353538 h 675530"/>
                    <a:gd name="connsiteX17" fmla="*/ 164859 w 588571"/>
                    <a:gd name="connsiteY17" fmla="*/ 357426 h 675530"/>
                    <a:gd name="connsiteX18" fmla="*/ 170872 w 588571"/>
                    <a:gd name="connsiteY18" fmla="*/ 301636 h 675530"/>
                    <a:gd name="connsiteX19" fmla="*/ 566527 w 588571"/>
                    <a:gd name="connsiteY19" fmla="*/ 0 h 675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88571" h="675530">
                      <a:moveTo>
                        <a:pt x="566527" y="0"/>
                      </a:moveTo>
                      <a:cubicBezTo>
                        <a:pt x="485962" y="106026"/>
                        <a:pt x="443162" y="228965"/>
                        <a:pt x="438127" y="352961"/>
                      </a:cubicBezTo>
                      <a:lnTo>
                        <a:pt x="443854" y="446798"/>
                      </a:lnTo>
                      <a:lnTo>
                        <a:pt x="494359" y="396534"/>
                      </a:lnTo>
                      <a:cubicBezTo>
                        <a:pt x="521288" y="379721"/>
                        <a:pt x="550896" y="370424"/>
                        <a:pt x="581974" y="370424"/>
                      </a:cubicBezTo>
                      <a:cubicBezTo>
                        <a:pt x="534670" y="395857"/>
                        <a:pt x="495277" y="441765"/>
                        <a:pt x="467711" y="499893"/>
                      </a:cubicBezTo>
                      <a:lnTo>
                        <a:pt x="464966" y="508071"/>
                      </a:lnTo>
                      <a:lnTo>
                        <a:pt x="500956" y="472254"/>
                      </a:lnTo>
                      <a:cubicBezTo>
                        <a:pt x="527885" y="455441"/>
                        <a:pt x="557493" y="446143"/>
                        <a:pt x="588571" y="446143"/>
                      </a:cubicBezTo>
                      <a:cubicBezTo>
                        <a:pt x="562280" y="492805"/>
                        <a:pt x="541938" y="545524"/>
                        <a:pt x="528168" y="601751"/>
                      </a:cubicBezTo>
                      <a:lnTo>
                        <a:pt x="514951" y="674942"/>
                      </a:lnTo>
                      <a:lnTo>
                        <a:pt x="515328" y="675530"/>
                      </a:lnTo>
                      <a:lnTo>
                        <a:pt x="126780" y="675530"/>
                      </a:lnTo>
                      <a:lnTo>
                        <a:pt x="120848" y="602669"/>
                      </a:lnTo>
                      <a:cubicBezTo>
                        <a:pt x="104735" y="504318"/>
                        <a:pt x="64452" y="408673"/>
                        <a:pt x="0" y="323852"/>
                      </a:cubicBezTo>
                      <a:lnTo>
                        <a:pt x="0" y="323851"/>
                      </a:lnTo>
                      <a:cubicBezTo>
                        <a:pt x="55761" y="323851"/>
                        <a:pt x="108883" y="334422"/>
                        <a:pt x="157200" y="353538"/>
                      </a:cubicBezTo>
                      <a:lnTo>
                        <a:pt x="164859" y="357426"/>
                      </a:lnTo>
                      <a:lnTo>
                        <a:pt x="170872" y="301636"/>
                      </a:lnTo>
                      <a:cubicBezTo>
                        <a:pt x="208530" y="129492"/>
                        <a:pt x="371362" y="0"/>
                        <a:pt x="566527" y="0"/>
                      </a:cubicBezTo>
                      <a:close/>
                    </a:path>
                  </a:pathLst>
                </a:custGeom>
                <a:solidFill>
                  <a:srgbClr val="FFC000"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5089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67235F31-FF11-4E7D-83AD-F59D8236F1B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柿</a:t>
            </a:r>
          </a:p>
        </p:txBody>
      </p:sp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3508EE36-3F60-46C0-82DE-AD2FFC800912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柿の葉寿司</a:t>
            </a:r>
          </a:p>
        </p:txBody>
      </p:sp>
      <p:sp>
        <p:nvSpPr>
          <p:cNvPr id="427" name="テキスト ボックス 426">
            <a:extLst>
              <a:ext uri="{FF2B5EF4-FFF2-40B4-BE49-F238E27FC236}">
                <a16:creationId xmlns:a16="http://schemas.microsoft.com/office/drawing/2014/main" id="{FEA88AF6-0A59-4C75-9CA4-3526689B75B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生駒山上遊園地</a:t>
            </a:r>
          </a:p>
        </p:txBody>
      </p:sp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FF1057FF-EE25-4498-925B-C70F7F21F4A5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吉野杉</a:t>
            </a:r>
          </a:p>
        </p:txBody>
      </p:sp>
      <p:sp>
        <p:nvSpPr>
          <p:cNvPr id="429" name="テキスト ボックス 428">
            <a:extLst>
              <a:ext uri="{FF2B5EF4-FFF2-40B4-BE49-F238E27FC236}">
                <a16:creationId xmlns:a16="http://schemas.microsoft.com/office/drawing/2014/main" id="{1D7FC245-1C8E-4CCB-98D7-D33B8520201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レインボーラムネ</a:t>
            </a:r>
          </a:p>
        </p:txBody>
      </p: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B423D92B-6CEC-4511-85A4-98107EEBC28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天理ラーメン</a:t>
            </a:r>
          </a:p>
        </p:txBody>
      </p:sp>
      <p:sp>
        <p:nvSpPr>
          <p:cNvPr id="431" name="テキスト ボックス 430">
            <a:extLst>
              <a:ext uri="{FF2B5EF4-FFF2-40B4-BE49-F238E27FC236}">
                <a16:creationId xmlns:a16="http://schemas.microsoft.com/office/drawing/2014/main" id="{F532D400-75D3-465F-A2FD-14D4CACF3FF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奈良県と言えば・・・</a:t>
            </a:r>
          </a:p>
        </p:txBody>
      </p: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743E36F3-08DE-4363-8347-018B567416EE}"/>
              </a:ext>
            </a:extLst>
          </p:cNvPr>
          <p:cNvGrpSpPr/>
          <p:nvPr/>
        </p:nvGrpSpPr>
        <p:grpSpPr>
          <a:xfrm>
            <a:off x="736899" y="1407199"/>
            <a:ext cx="2562286" cy="1646156"/>
            <a:chOff x="883548" y="2563139"/>
            <a:chExt cx="2562286" cy="1646156"/>
          </a:xfrm>
        </p:grpSpPr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D1C1FE5F-37D3-4A13-9888-CF7A51581255}"/>
                </a:ext>
              </a:extLst>
            </p:cNvPr>
            <p:cNvGrpSpPr/>
            <p:nvPr/>
          </p:nvGrpSpPr>
          <p:grpSpPr>
            <a:xfrm>
              <a:off x="883548" y="2672596"/>
              <a:ext cx="2562286" cy="1536699"/>
              <a:chOff x="746064" y="1894185"/>
              <a:chExt cx="2562286" cy="1536699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6D2DB36A-B0AF-4DDB-95FB-E1943519413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463FC87C-3C16-44D3-8F7A-DECDE19C6D4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86F59A45-1FF5-4B22-BEBE-A40472B929C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FE200C8F-33F9-4D59-A826-16F9B9643B4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267F226A-8AFF-4C04-89F3-905986AD8C3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CA565217-E0DB-4A18-A1ED-8653EBBB6771}"/>
                </a:ext>
              </a:extLst>
            </p:cNvPr>
            <p:cNvGrpSpPr/>
            <p:nvPr/>
          </p:nvGrpSpPr>
          <p:grpSpPr>
            <a:xfrm>
              <a:off x="1782253" y="2563139"/>
              <a:ext cx="992697" cy="784225"/>
              <a:chOff x="2915728" y="2087512"/>
              <a:chExt cx="1940944" cy="1589138"/>
            </a:xfrm>
          </p:grpSpPr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EBE58177-34E3-4300-898D-60200AC2F4FD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D7E9B54F-3A56-4A61-9967-64A5EB52B323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11AFB2FB-2091-4782-8E97-D708DE682F65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F51E9FCA-3BF2-41B5-B49B-A7BEACBFC422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F8DB4109-AFB4-4290-95CC-920E1432DD93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3E2A6398-4C56-41DB-9EA6-2F9D62E95E3B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0525F487-F5B0-4ECE-A483-D5DE39A500F9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F5766247-2CF6-4E44-A52F-4157BD4BD863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6C3A1273-10C3-4634-9937-CEDD73D4B234}"/>
                </a:ext>
              </a:extLst>
            </p:cNvPr>
            <p:cNvGrpSpPr/>
            <p:nvPr/>
          </p:nvGrpSpPr>
          <p:grpSpPr>
            <a:xfrm>
              <a:off x="1058353" y="2821320"/>
              <a:ext cx="992697" cy="784225"/>
              <a:chOff x="2915728" y="2087512"/>
              <a:chExt cx="1940944" cy="1589138"/>
            </a:xfrm>
          </p:grpSpPr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4DA9AF23-C611-4FC5-9CD8-DB147A139699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86255478-C57F-4B9D-9DE9-34998B5ADCE6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957006B5-9C4A-4305-9F4A-A3EB05F38A79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B553DD5A-A511-4D1C-B369-7524DF8BED49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90264EEE-DDDB-4307-AFC2-CB81EE7B6DA0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F9280AEA-60E3-48F7-ADA6-126DFB7C7689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F830638C-AE75-40B9-992B-CDAB9F793498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3703DE08-9E5B-413A-9BA0-BB47B80F4FBE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350A3707-7736-477B-8B9D-B00270D956E6}"/>
                </a:ext>
              </a:extLst>
            </p:cNvPr>
            <p:cNvGrpSpPr/>
            <p:nvPr/>
          </p:nvGrpSpPr>
          <p:grpSpPr>
            <a:xfrm>
              <a:off x="2302953" y="2887791"/>
              <a:ext cx="992697" cy="784225"/>
              <a:chOff x="2915728" y="2087512"/>
              <a:chExt cx="1940944" cy="1589138"/>
            </a:xfrm>
          </p:grpSpPr>
          <p:sp>
            <p:nvSpPr>
              <p:cNvPr id="446" name="楕円 1">
                <a:extLst>
                  <a:ext uri="{FF2B5EF4-FFF2-40B4-BE49-F238E27FC236}">
                    <a16:creationId xmlns:a16="http://schemas.microsoft.com/office/drawing/2014/main" id="{ED8BC68C-A4C7-4CD3-A921-02F337310AB0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17C1411-83BD-42AA-84F6-A00BDC650683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D50BE4BA-FDD9-448C-B011-0A96F28C1F03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4F4F4F8E-F267-45D1-AEB1-4C7632F627E5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859BF1E2-D9CD-4DF8-A5C7-65066C4E8759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3667DA01-9D48-496C-811A-B719C3EFDCE8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8FB36783-DFE0-4E71-B5F8-9E6243A70327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F44347BE-179E-4E5F-BD77-B16E0575E6F8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80AADB42-784A-4608-8E31-049333CC2109}"/>
                </a:ext>
              </a:extLst>
            </p:cNvPr>
            <p:cNvGrpSpPr/>
            <p:nvPr/>
          </p:nvGrpSpPr>
          <p:grpSpPr>
            <a:xfrm>
              <a:off x="1674303" y="3135350"/>
              <a:ext cx="992697" cy="784225"/>
              <a:chOff x="2915728" y="2087512"/>
              <a:chExt cx="1940944" cy="1589138"/>
            </a:xfrm>
          </p:grpSpPr>
          <p:sp>
            <p:nvSpPr>
              <p:cNvPr id="438" name="楕円 1">
                <a:extLst>
                  <a:ext uri="{FF2B5EF4-FFF2-40B4-BE49-F238E27FC236}">
                    <a16:creationId xmlns:a16="http://schemas.microsoft.com/office/drawing/2014/main" id="{0B7B510B-0842-4A8F-8888-267516382C06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4BA5CF4-2563-48A8-B11F-790A2EC860E2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E0BCE5F9-2D5D-4D73-B360-00C7525B9090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67D4DB29-51DD-47AD-B8CF-0029FF4BACA2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46B27955-EA1C-445F-9B50-8EE0E91317EE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31152805-BA39-4DED-A4C1-A6847D8E46D4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8ABB268C-4273-448A-8D74-E5C6E17310E1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302011E-841A-455F-9DAC-F3643D5855B2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53D46CEC-4160-4E89-825F-AD7AE20F0594}"/>
              </a:ext>
            </a:extLst>
          </p:cNvPr>
          <p:cNvGrpSpPr/>
          <p:nvPr/>
        </p:nvGrpSpPr>
        <p:grpSpPr>
          <a:xfrm>
            <a:off x="6880918" y="1123950"/>
            <a:ext cx="1941437" cy="2283077"/>
            <a:chOff x="1276350" y="830183"/>
            <a:chExt cx="2400300" cy="2822688"/>
          </a:xfrm>
        </p:grpSpPr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68B75E3B-ED68-472E-BB41-4C3DD6D8944B}"/>
                </a:ext>
              </a:extLst>
            </p:cNvPr>
            <p:cNvGrpSpPr/>
            <p:nvPr/>
          </p:nvGrpSpPr>
          <p:grpSpPr>
            <a:xfrm rot="18758319">
              <a:off x="1306272" y="2741960"/>
              <a:ext cx="505892" cy="477983"/>
              <a:chOff x="3295650" y="2233467"/>
              <a:chExt cx="831850" cy="785958"/>
            </a:xfrm>
          </p:grpSpPr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35C71F16-2E69-455B-B98D-0B4363D7045A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FBF2DFEC-6743-4238-8621-C43BD7D7DE12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887FD5C8-723C-4EDD-B31B-7A4115DB87D1}"/>
                </a:ext>
              </a:extLst>
            </p:cNvPr>
            <p:cNvGrpSpPr/>
            <p:nvPr/>
          </p:nvGrpSpPr>
          <p:grpSpPr>
            <a:xfrm>
              <a:off x="1692755" y="3127406"/>
              <a:ext cx="505892" cy="477983"/>
              <a:chOff x="3295650" y="2233467"/>
              <a:chExt cx="831850" cy="785958"/>
            </a:xfrm>
          </p:grpSpPr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39AF28CC-7EAB-4FD4-AF63-9E72B317AEC2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498F6148-45C7-4367-8008-8524232FA18A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16260795-2069-45D4-9617-ED0540289C81}"/>
                </a:ext>
              </a:extLst>
            </p:cNvPr>
            <p:cNvGrpSpPr/>
            <p:nvPr/>
          </p:nvGrpSpPr>
          <p:grpSpPr>
            <a:xfrm>
              <a:off x="2036219" y="3038063"/>
              <a:ext cx="505892" cy="477983"/>
              <a:chOff x="4324350" y="2233467"/>
              <a:chExt cx="831850" cy="785958"/>
            </a:xfrm>
          </p:grpSpPr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3B4B88D9-5094-4C21-AED3-FAB2B8EA4DDE}"/>
                  </a:ext>
                </a:extLst>
              </p:cNvPr>
              <p:cNvSpPr/>
              <p:nvPr/>
            </p:nvSpPr>
            <p:spPr>
              <a:xfrm>
                <a:off x="43497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C76617C3-AAE7-41D7-BB39-E9E0B28D0625}"/>
                  </a:ext>
                </a:extLst>
              </p:cNvPr>
              <p:cNvSpPr/>
              <p:nvPr/>
            </p:nvSpPr>
            <p:spPr>
              <a:xfrm>
                <a:off x="43243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1824FFAF-68B5-462D-909C-FFDA98A74880}"/>
                </a:ext>
              </a:extLst>
            </p:cNvPr>
            <p:cNvGrpSpPr/>
            <p:nvPr/>
          </p:nvGrpSpPr>
          <p:grpSpPr>
            <a:xfrm>
              <a:off x="1489699" y="2073076"/>
              <a:ext cx="505892" cy="477983"/>
              <a:chOff x="1143000" y="2233467"/>
              <a:chExt cx="831850" cy="785958"/>
            </a:xfrm>
          </p:grpSpPr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F635B6D5-6C23-4D98-A7E0-99F7390E3E3D}"/>
                  </a:ext>
                </a:extLst>
              </p:cNvPr>
              <p:cNvSpPr/>
              <p:nvPr/>
            </p:nvSpPr>
            <p:spPr>
              <a:xfrm>
                <a:off x="11684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59DC9FCF-5A93-4CA4-9C21-15F1E7CEEB06}"/>
                  </a:ext>
                </a:extLst>
              </p:cNvPr>
              <p:cNvSpPr/>
              <p:nvPr/>
            </p:nvSpPr>
            <p:spPr>
              <a:xfrm>
                <a:off x="11430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C481307B-FA44-4E4B-B0EE-13F462F7A793}"/>
                </a:ext>
              </a:extLst>
            </p:cNvPr>
            <p:cNvGrpSpPr/>
            <p:nvPr/>
          </p:nvGrpSpPr>
          <p:grpSpPr>
            <a:xfrm>
              <a:off x="2308189" y="2574453"/>
              <a:ext cx="505892" cy="477983"/>
              <a:chOff x="3295650" y="2233467"/>
              <a:chExt cx="831850" cy="785958"/>
            </a:xfrm>
          </p:grpSpPr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A9B69346-6129-4936-B86E-2480831EAB72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72AD3F31-489F-4C83-AE2D-76405300D32E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24E3EF4F-BBCF-4613-81A6-9E79352EBC58}"/>
                </a:ext>
              </a:extLst>
            </p:cNvPr>
            <p:cNvGrpSpPr/>
            <p:nvPr/>
          </p:nvGrpSpPr>
          <p:grpSpPr>
            <a:xfrm>
              <a:off x="2130919" y="1775746"/>
              <a:ext cx="505892" cy="477983"/>
              <a:chOff x="3295650" y="2233467"/>
              <a:chExt cx="831850" cy="785958"/>
            </a:xfrm>
          </p:grpSpPr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47B86E23-0004-4533-B430-F5DA5CD70120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2EA967D7-3189-4B9D-809E-0CF2B037552A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31DDAD39-C8CE-4183-BB93-41B1A8CDC8CA}"/>
                </a:ext>
              </a:extLst>
            </p:cNvPr>
            <p:cNvGrpSpPr/>
            <p:nvPr/>
          </p:nvGrpSpPr>
          <p:grpSpPr>
            <a:xfrm rot="3600000">
              <a:off x="2607299" y="2466776"/>
              <a:ext cx="505892" cy="477983"/>
              <a:chOff x="2260600" y="2233467"/>
              <a:chExt cx="831850" cy="785958"/>
            </a:xfrm>
          </p:grpSpPr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F8BD7325-B9AA-4E84-AD1F-317FE71F3C1B}"/>
                  </a:ext>
                </a:extLst>
              </p:cNvPr>
              <p:cNvSpPr/>
              <p:nvPr/>
            </p:nvSpPr>
            <p:spPr>
              <a:xfrm>
                <a:off x="22860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00B0F0">
                      <a:lumMod val="30000"/>
                      <a:lumOff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1927EFD4-DEDF-4FFC-BF47-04EB14692DEA}"/>
                  </a:ext>
                </a:extLst>
              </p:cNvPr>
              <p:cNvSpPr/>
              <p:nvPr/>
            </p:nvSpPr>
            <p:spPr>
              <a:xfrm>
                <a:off x="22606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00B0F0">
                      <a:lumMod val="30000"/>
                      <a:lumOff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EF6EF659-4714-44D1-A4AE-70FE271A28C4}"/>
                </a:ext>
              </a:extLst>
            </p:cNvPr>
            <p:cNvGrpSpPr/>
            <p:nvPr/>
          </p:nvGrpSpPr>
          <p:grpSpPr>
            <a:xfrm rot="3600000">
              <a:off x="2986979" y="2334750"/>
              <a:ext cx="505892" cy="477983"/>
              <a:chOff x="3295650" y="2233467"/>
              <a:chExt cx="831850" cy="785958"/>
            </a:xfrm>
          </p:grpSpPr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22A4D87D-0C27-452A-B227-1D4928897549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C7E00CE3-FE53-4DFA-8577-9D3FFB442E50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FC81CE63-6CBA-4E85-8637-C8E1C6BACD48}"/>
                </a:ext>
              </a:extLst>
            </p:cNvPr>
            <p:cNvGrpSpPr/>
            <p:nvPr/>
          </p:nvGrpSpPr>
          <p:grpSpPr>
            <a:xfrm rot="3600000">
              <a:off x="1685913" y="2852219"/>
              <a:ext cx="505892" cy="477983"/>
              <a:chOff x="1143000" y="2233467"/>
              <a:chExt cx="831850" cy="785958"/>
            </a:xfrm>
          </p:grpSpPr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57125B5-8F1D-4B83-9AE0-8DE3DEE298FC}"/>
                  </a:ext>
                </a:extLst>
              </p:cNvPr>
              <p:cNvSpPr/>
              <p:nvPr/>
            </p:nvSpPr>
            <p:spPr>
              <a:xfrm>
                <a:off x="11684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四角形: 角を丸くする 534">
                <a:extLst>
                  <a:ext uri="{FF2B5EF4-FFF2-40B4-BE49-F238E27FC236}">
                    <a16:creationId xmlns:a16="http://schemas.microsoft.com/office/drawing/2014/main" id="{9F5EDFA9-41DE-4268-8B45-7DD3049F6725}"/>
                  </a:ext>
                </a:extLst>
              </p:cNvPr>
              <p:cNvSpPr/>
              <p:nvPr/>
            </p:nvSpPr>
            <p:spPr>
              <a:xfrm>
                <a:off x="11430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3EF05B7C-34A3-4E76-B713-82493986BC8B}"/>
                </a:ext>
              </a:extLst>
            </p:cNvPr>
            <p:cNvGrpSpPr/>
            <p:nvPr/>
          </p:nvGrpSpPr>
          <p:grpSpPr>
            <a:xfrm rot="3600000">
              <a:off x="2803884" y="2008792"/>
              <a:ext cx="505892" cy="477983"/>
              <a:chOff x="3295650" y="2233467"/>
              <a:chExt cx="831850" cy="785958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A8FCA1A1-7247-4C51-8897-BCCD29C9662E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四角形: 角を丸くする 532">
                <a:extLst>
                  <a:ext uri="{FF2B5EF4-FFF2-40B4-BE49-F238E27FC236}">
                    <a16:creationId xmlns:a16="http://schemas.microsoft.com/office/drawing/2014/main" id="{BA235DD5-6EF7-4039-A98D-8020B6750CD6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ACEEE46B-2C3A-4340-A23C-5C6A375146DA}"/>
                </a:ext>
              </a:extLst>
            </p:cNvPr>
            <p:cNvGrpSpPr/>
            <p:nvPr/>
          </p:nvGrpSpPr>
          <p:grpSpPr>
            <a:xfrm rot="3600000">
              <a:off x="2554276" y="1748876"/>
              <a:ext cx="505892" cy="477983"/>
              <a:chOff x="3295650" y="2233467"/>
              <a:chExt cx="831850" cy="785958"/>
            </a:xfrm>
          </p:grpSpPr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ACE3607F-CDE3-4DB3-B526-96C3A84F032E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四角形: 角を丸くする 530">
                <a:extLst>
                  <a:ext uri="{FF2B5EF4-FFF2-40B4-BE49-F238E27FC236}">
                    <a16:creationId xmlns:a16="http://schemas.microsoft.com/office/drawing/2014/main" id="{CC29706A-50FA-45E1-B18F-096383470E2F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AD4D7A35-38B0-45E4-984C-6DE4A5AD6F35}"/>
                </a:ext>
              </a:extLst>
            </p:cNvPr>
            <p:cNvGrpSpPr/>
            <p:nvPr/>
          </p:nvGrpSpPr>
          <p:grpSpPr>
            <a:xfrm rot="18000000">
              <a:off x="2407930" y="3117127"/>
              <a:ext cx="505892" cy="477983"/>
              <a:chOff x="2260600" y="2233467"/>
              <a:chExt cx="831850" cy="785958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B3706E47-C160-408A-A3E4-B3C2CC4DCEBE}"/>
                  </a:ext>
                </a:extLst>
              </p:cNvPr>
              <p:cNvSpPr/>
              <p:nvPr/>
            </p:nvSpPr>
            <p:spPr>
              <a:xfrm>
                <a:off x="22860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00B0F0">
                      <a:lumMod val="30000"/>
                      <a:lumOff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2566CA03-7A2B-4215-8C0A-3269F02C652A}"/>
                  </a:ext>
                </a:extLst>
              </p:cNvPr>
              <p:cNvSpPr/>
              <p:nvPr/>
            </p:nvSpPr>
            <p:spPr>
              <a:xfrm>
                <a:off x="22606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00B0F0">
                      <a:lumMod val="30000"/>
                      <a:lumOff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2F3D3BAB-08D5-4DE1-BFE7-E235EC98F407}"/>
                </a:ext>
              </a:extLst>
            </p:cNvPr>
            <p:cNvGrpSpPr/>
            <p:nvPr/>
          </p:nvGrpSpPr>
          <p:grpSpPr>
            <a:xfrm rot="18000000">
              <a:off x="2841685" y="3122597"/>
              <a:ext cx="505892" cy="477983"/>
              <a:chOff x="3295650" y="2233467"/>
              <a:chExt cx="831850" cy="785958"/>
            </a:xfrm>
          </p:grpSpPr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4B6E4402-86C6-472A-950A-2C633057F1F2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四角形: 角を丸くする 526">
                <a:extLst>
                  <a:ext uri="{FF2B5EF4-FFF2-40B4-BE49-F238E27FC236}">
                    <a16:creationId xmlns:a16="http://schemas.microsoft.com/office/drawing/2014/main" id="{BFD07510-3DC1-4256-B639-8196E203B0FB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A4EDF47A-7DA0-43A2-8087-4E59FAC3C246}"/>
                </a:ext>
              </a:extLst>
            </p:cNvPr>
            <p:cNvGrpSpPr/>
            <p:nvPr/>
          </p:nvGrpSpPr>
          <p:grpSpPr>
            <a:xfrm rot="18000000">
              <a:off x="3147512" y="3122185"/>
              <a:ext cx="505892" cy="477983"/>
              <a:chOff x="4324350" y="2233467"/>
              <a:chExt cx="831850" cy="785958"/>
            </a:xfrm>
          </p:grpSpPr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E638B6AD-6D1B-4D30-9B25-0864E9E092DF}"/>
                  </a:ext>
                </a:extLst>
              </p:cNvPr>
              <p:cNvSpPr/>
              <p:nvPr/>
            </p:nvSpPr>
            <p:spPr>
              <a:xfrm>
                <a:off x="43497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980E80F5-4E89-49AC-A130-88B553E27B08}"/>
                  </a:ext>
                </a:extLst>
              </p:cNvPr>
              <p:cNvSpPr/>
              <p:nvPr/>
            </p:nvSpPr>
            <p:spPr>
              <a:xfrm>
                <a:off x="43243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B5DB44AF-95DF-459C-B16D-E565E5226E32}"/>
                </a:ext>
              </a:extLst>
            </p:cNvPr>
            <p:cNvGrpSpPr/>
            <p:nvPr/>
          </p:nvGrpSpPr>
          <p:grpSpPr>
            <a:xfrm rot="18000000">
              <a:off x="2543919" y="2920836"/>
              <a:ext cx="505892" cy="477983"/>
              <a:chOff x="1143000" y="2233467"/>
              <a:chExt cx="831850" cy="785958"/>
            </a:xfrm>
          </p:grpSpPr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30619D3E-B92B-490F-BACA-2E92E2737754}"/>
                  </a:ext>
                </a:extLst>
              </p:cNvPr>
              <p:cNvSpPr/>
              <p:nvPr/>
            </p:nvSpPr>
            <p:spPr>
              <a:xfrm>
                <a:off x="11684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A1DD0987-1075-44C7-9425-95B017847C7B}"/>
                  </a:ext>
                </a:extLst>
              </p:cNvPr>
              <p:cNvSpPr/>
              <p:nvPr/>
            </p:nvSpPr>
            <p:spPr>
              <a:xfrm>
                <a:off x="11430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7E524E2F-58DA-426A-9BDD-B96D9076EF0E}"/>
                </a:ext>
              </a:extLst>
            </p:cNvPr>
            <p:cNvGrpSpPr/>
            <p:nvPr/>
          </p:nvGrpSpPr>
          <p:grpSpPr>
            <a:xfrm rot="18000000">
              <a:off x="2478161" y="2098206"/>
              <a:ext cx="505892" cy="477983"/>
              <a:chOff x="3295650" y="2233467"/>
              <a:chExt cx="831850" cy="785958"/>
            </a:xfrm>
          </p:grpSpPr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177A77CB-3653-4AF3-9474-444940B9C1E4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6662C3E7-65E6-4B34-9F41-F4A4396097EA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69D5A04F-AF9A-43BD-9FF4-0C3250FB0E55}"/>
                </a:ext>
              </a:extLst>
            </p:cNvPr>
            <p:cNvGrpSpPr/>
            <p:nvPr/>
          </p:nvGrpSpPr>
          <p:grpSpPr>
            <a:xfrm rot="18000000">
              <a:off x="2073341" y="2194628"/>
              <a:ext cx="505892" cy="477983"/>
              <a:chOff x="3295650" y="2233467"/>
              <a:chExt cx="831850" cy="785958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AF24F1E6-E011-4ADE-9E4E-763E4A2EAA83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9F61D7EA-6994-49CB-851C-4B5DD5C01A8B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59229BFD-F036-4293-A74D-D93B66D50668}"/>
                </a:ext>
              </a:extLst>
            </p:cNvPr>
            <p:cNvGrpSpPr/>
            <p:nvPr/>
          </p:nvGrpSpPr>
          <p:grpSpPr>
            <a:xfrm rot="20760538">
              <a:off x="1484639" y="2424266"/>
              <a:ext cx="505892" cy="477983"/>
              <a:chOff x="3295650" y="2233467"/>
              <a:chExt cx="831850" cy="785958"/>
            </a:xfrm>
          </p:grpSpPr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62805CE0-B733-48C0-A085-E414AF2F2E87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613C9B78-B16F-484D-9297-B13E3BE6CCEC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74FF6B07-AA7E-4BA8-9BD2-AD1238549B96}"/>
                </a:ext>
              </a:extLst>
            </p:cNvPr>
            <p:cNvGrpSpPr/>
            <p:nvPr/>
          </p:nvGrpSpPr>
          <p:grpSpPr>
            <a:xfrm rot="3600000">
              <a:off x="1991349" y="2669976"/>
              <a:ext cx="505892" cy="477983"/>
              <a:chOff x="3295650" y="2233467"/>
              <a:chExt cx="831850" cy="785958"/>
            </a:xfrm>
          </p:grpSpPr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5AAFC1F4-3151-4A84-BDB8-A9048CD677B6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四角形: 角を丸くする 514">
                <a:extLst>
                  <a:ext uri="{FF2B5EF4-FFF2-40B4-BE49-F238E27FC236}">
                    <a16:creationId xmlns:a16="http://schemas.microsoft.com/office/drawing/2014/main" id="{CA537A19-95F8-4647-B2F7-67B3FEA15474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FD34AE1C-08EC-437D-9C5C-12B086D512B5}"/>
                </a:ext>
              </a:extLst>
            </p:cNvPr>
            <p:cNvGrpSpPr/>
            <p:nvPr/>
          </p:nvGrpSpPr>
          <p:grpSpPr>
            <a:xfrm rot="3600000">
              <a:off x="1940708" y="2385850"/>
              <a:ext cx="505892" cy="477983"/>
              <a:chOff x="4324350" y="2233467"/>
              <a:chExt cx="831850" cy="785958"/>
            </a:xfrm>
          </p:grpSpPr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35D0FE7B-D3B3-46FA-A4B4-7BCC428C349D}"/>
                  </a:ext>
                </a:extLst>
              </p:cNvPr>
              <p:cNvSpPr/>
              <p:nvPr/>
            </p:nvSpPr>
            <p:spPr>
              <a:xfrm>
                <a:off x="43497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四角形: 角を丸くする 512">
                <a:extLst>
                  <a:ext uri="{FF2B5EF4-FFF2-40B4-BE49-F238E27FC236}">
                    <a16:creationId xmlns:a16="http://schemas.microsoft.com/office/drawing/2014/main" id="{F7A3F760-B953-4EC4-986A-E69C26A0816E}"/>
                  </a:ext>
                </a:extLst>
              </p:cNvPr>
              <p:cNvSpPr/>
              <p:nvPr/>
            </p:nvSpPr>
            <p:spPr>
              <a:xfrm>
                <a:off x="43243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3A4F8258-C180-4F4A-9C69-C3196732C680}"/>
                </a:ext>
              </a:extLst>
            </p:cNvPr>
            <p:cNvGrpSpPr/>
            <p:nvPr/>
          </p:nvGrpSpPr>
          <p:grpSpPr>
            <a:xfrm rot="901143">
              <a:off x="1775298" y="1825617"/>
              <a:ext cx="505892" cy="477983"/>
              <a:chOff x="2260600" y="2233467"/>
              <a:chExt cx="831850" cy="785958"/>
            </a:xfrm>
          </p:grpSpPr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C3579D9E-7B02-4852-8E67-1BB186F4A953}"/>
                  </a:ext>
                </a:extLst>
              </p:cNvPr>
              <p:cNvSpPr/>
              <p:nvPr/>
            </p:nvSpPr>
            <p:spPr>
              <a:xfrm>
                <a:off x="22860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00B0F0">
                      <a:lumMod val="30000"/>
                      <a:lumOff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四角形: 角を丸くする 510">
                <a:extLst>
                  <a:ext uri="{FF2B5EF4-FFF2-40B4-BE49-F238E27FC236}">
                    <a16:creationId xmlns:a16="http://schemas.microsoft.com/office/drawing/2014/main" id="{DE0E12DE-A5A0-4734-9DA0-4C60FB02FAC3}"/>
                  </a:ext>
                </a:extLst>
              </p:cNvPr>
              <p:cNvSpPr/>
              <p:nvPr/>
            </p:nvSpPr>
            <p:spPr>
              <a:xfrm>
                <a:off x="22606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00B0F0">
                      <a:lumMod val="30000"/>
                      <a:lumOff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51BD15C7-3355-45DF-81D1-E390D8C27166}"/>
                </a:ext>
              </a:extLst>
            </p:cNvPr>
            <p:cNvGrpSpPr/>
            <p:nvPr/>
          </p:nvGrpSpPr>
          <p:grpSpPr>
            <a:xfrm rot="3600000">
              <a:off x="2931308" y="1877850"/>
              <a:ext cx="505892" cy="477983"/>
              <a:chOff x="4324350" y="2233467"/>
              <a:chExt cx="831850" cy="785958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F9DEB184-93D3-47C0-A02F-363FCC002D68}"/>
                  </a:ext>
                </a:extLst>
              </p:cNvPr>
              <p:cNvSpPr/>
              <p:nvPr/>
            </p:nvSpPr>
            <p:spPr>
              <a:xfrm>
                <a:off x="43497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72FA199A-E361-4685-92E1-C33A3EFF6537}"/>
                  </a:ext>
                </a:extLst>
              </p:cNvPr>
              <p:cNvSpPr/>
              <p:nvPr/>
            </p:nvSpPr>
            <p:spPr>
              <a:xfrm>
                <a:off x="43243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66CC"/>
                  </a:gs>
                  <a:gs pos="0">
                    <a:srgbClr val="FF66CC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66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372F4FF0-22B9-4C82-AD0A-FF7514992768}"/>
                </a:ext>
              </a:extLst>
            </p:cNvPr>
            <p:cNvGrpSpPr/>
            <p:nvPr/>
          </p:nvGrpSpPr>
          <p:grpSpPr>
            <a:xfrm rot="1050665">
              <a:off x="2962912" y="2740862"/>
              <a:ext cx="505892" cy="477983"/>
              <a:chOff x="3295650" y="2233467"/>
              <a:chExt cx="831850" cy="785958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6BA51BEC-196B-44D2-9854-CF5A537535E3}"/>
                  </a:ext>
                </a:extLst>
              </p:cNvPr>
              <p:cNvSpPr/>
              <p:nvPr/>
            </p:nvSpPr>
            <p:spPr>
              <a:xfrm>
                <a:off x="332105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DF62CA3B-7AB1-4054-80AA-14990A130B91}"/>
                  </a:ext>
                </a:extLst>
              </p:cNvPr>
              <p:cNvSpPr/>
              <p:nvPr/>
            </p:nvSpPr>
            <p:spPr>
              <a:xfrm>
                <a:off x="329565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ysClr val="window" lastClr="FFFFFF">
                      <a:lumMod val="9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797C71D3-DA80-4034-AA3D-8357386E89D0}"/>
                </a:ext>
              </a:extLst>
            </p:cNvPr>
            <p:cNvGrpSpPr/>
            <p:nvPr/>
          </p:nvGrpSpPr>
          <p:grpSpPr>
            <a:xfrm rot="18000000">
              <a:off x="1286619" y="3149436"/>
              <a:ext cx="505892" cy="477983"/>
              <a:chOff x="1143000" y="2233467"/>
              <a:chExt cx="831850" cy="785958"/>
            </a:xfrm>
          </p:grpSpPr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224A2F51-351D-45D7-B39F-9F2747ED7EC4}"/>
                  </a:ext>
                </a:extLst>
              </p:cNvPr>
              <p:cNvSpPr/>
              <p:nvPr/>
            </p:nvSpPr>
            <p:spPr>
              <a:xfrm>
                <a:off x="1168400" y="2233467"/>
                <a:ext cx="785958" cy="78595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F2506034-9A41-4154-AF29-53207CDD68CA}"/>
                  </a:ext>
                </a:extLst>
              </p:cNvPr>
              <p:cNvSpPr/>
              <p:nvPr/>
            </p:nvSpPr>
            <p:spPr>
              <a:xfrm>
                <a:off x="1143000" y="2540000"/>
                <a:ext cx="831850" cy="184150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F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B1964AAE-F053-4AAD-A91C-6C22075638CD}"/>
                </a:ext>
              </a:extLst>
            </p:cNvPr>
            <p:cNvSpPr/>
            <p:nvPr/>
          </p:nvSpPr>
          <p:spPr>
            <a:xfrm>
              <a:off x="1276350" y="1662691"/>
              <a:ext cx="2400300" cy="1990180"/>
            </a:xfrm>
            <a:prstGeom prst="round2SameRect">
              <a:avLst>
                <a:gd name="adj1" fmla="val 50000"/>
                <a:gd name="adj2" fmla="val 8296"/>
              </a:avLst>
            </a:prstGeom>
            <a:gradFill>
              <a:gsLst>
                <a:gs pos="100000">
                  <a:sysClr val="window" lastClr="FFFFFF">
                    <a:lumMod val="95000"/>
                    <a:alpha val="60000"/>
                  </a:sysClr>
                </a:gs>
                <a:gs pos="0">
                  <a:sysClr val="window" lastClr="FFFFFF">
                    <a:lumMod val="95000"/>
                    <a:alpha val="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28053A94-83B7-4345-A175-D28F588C3A68}"/>
                </a:ext>
              </a:extLst>
            </p:cNvPr>
            <p:cNvSpPr/>
            <p:nvPr/>
          </p:nvSpPr>
          <p:spPr>
            <a:xfrm rot="1514228" flipV="1">
              <a:off x="2243431" y="830183"/>
              <a:ext cx="498860" cy="659391"/>
            </a:xfrm>
            <a:prstGeom prst="round2SameRect">
              <a:avLst>
                <a:gd name="adj1" fmla="val 50000"/>
                <a:gd name="adj2" fmla="val 8296"/>
              </a:avLst>
            </a:prstGeom>
            <a:gradFill>
              <a:gsLst>
                <a:gs pos="100000">
                  <a:sysClr val="window" lastClr="FFFFFF">
                    <a:lumMod val="95000"/>
                    <a:alpha val="60000"/>
                  </a:sysClr>
                </a:gs>
                <a:gs pos="0">
                  <a:sysClr val="window" lastClr="FFFFFF">
                    <a:lumMod val="95000"/>
                    <a:alpha val="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3243D840-23CE-46E5-918D-84093ABD93FB}"/>
                </a:ext>
              </a:extLst>
            </p:cNvPr>
            <p:cNvSpPr/>
            <p:nvPr/>
          </p:nvSpPr>
          <p:spPr>
            <a:xfrm rot="1514228" flipV="1">
              <a:off x="2413034" y="839916"/>
              <a:ext cx="165132" cy="726328"/>
            </a:xfrm>
            <a:prstGeom prst="round2SameRect">
              <a:avLst>
                <a:gd name="adj1" fmla="val 50000"/>
                <a:gd name="adj2" fmla="val 8296"/>
              </a:avLst>
            </a:prstGeom>
            <a:gradFill>
              <a:gsLst>
                <a:gs pos="100000">
                  <a:sysClr val="window" lastClr="FFFFFF">
                    <a:lumMod val="95000"/>
                    <a:alpha val="60000"/>
                  </a:sysClr>
                </a:gs>
                <a:gs pos="0">
                  <a:sysClr val="window" lastClr="FFFFFF">
                    <a:lumMod val="95000"/>
                    <a:alpha val="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56BD97AA-832A-4638-B280-22CFF679C20F}"/>
                </a:ext>
              </a:extLst>
            </p:cNvPr>
            <p:cNvSpPr/>
            <p:nvPr/>
          </p:nvSpPr>
          <p:spPr>
            <a:xfrm rot="16200000">
              <a:off x="2328268" y="1288221"/>
              <a:ext cx="285750" cy="477983"/>
            </a:xfrm>
            <a:prstGeom prst="round2SameRect">
              <a:avLst/>
            </a:prstGeom>
            <a:solidFill>
              <a:srgbClr val="FFFF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666F66CC-7D3B-46A9-A2EF-66D7E3F45A1A}"/>
              </a:ext>
            </a:extLst>
          </p:cNvPr>
          <p:cNvGrpSpPr/>
          <p:nvPr/>
        </p:nvGrpSpPr>
        <p:grpSpPr>
          <a:xfrm>
            <a:off x="3792501" y="1152171"/>
            <a:ext cx="2372625" cy="2188259"/>
            <a:chOff x="6491288" y="3103193"/>
            <a:chExt cx="2181225" cy="2011732"/>
          </a:xfrm>
        </p:grpSpPr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51C2773C-F3E0-4B67-97CA-0CBC38A138C4}"/>
                </a:ext>
              </a:extLst>
            </p:cNvPr>
            <p:cNvSpPr/>
            <p:nvPr/>
          </p:nvSpPr>
          <p:spPr>
            <a:xfrm>
              <a:off x="6491288" y="3103193"/>
              <a:ext cx="2181225" cy="2011732"/>
            </a:xfrm>
            <a:prstGeom prst="ellipse">
              <a:avLst/>
            </a:prstGeom>
            <a:gradFill flip="none" rotWithShape="1">
              <a:gsLst>
                <a:gs pos="100000">
                  <a:srgbClr val="CCECFF"/>
                </a:gs>
                <a:gs pos="0">
                  <a:srgbClr val="00B0F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91D58177-64ED-4B3A-8DDB-1E1B4FA0A26D}"/>
                </a:ext>
              </a:extLst>
            </p:cNvPr>
            <p:cNvGrpSpPr/>
            <p:nvPr/>
          </p:nvGrpSpPr>
          <p:grpSpPr>
            <a:xfrm>
              <a:off x="7165588" y="3200400"/>
              <a:ext cx="819920" cy="855076"/>
              <a:chOff x="2597705" y="1195624"/>
              <a:chExt cx="4316493" cy="4501579"/>
            </a:xfrm>
            <a:solidFill>
              <a:srgbClr val="00B0F0"/>
            </a:solidFill>
          </p:grpSpPr>
          <p:sp>
            <p:nvSpPr>
              <p:cNvPr id="556" name="台形 555">
                <a:extLst>
                  <a:ext uri="{FF2B5EF4-FFF2-40B4-BE49-F238E27FC236}">
                    <a16:creationId xmlns:a16="http://schemas.microsoft.com/office/drawing/2014/main" id="{02E9ECEE-B488-43B0-8AD9-14387FBA1249}"/>
                  </a:ext>
                </a:extLst>
              </p:cNvPr>
              <p:cNvSpPr/>
              <p:nvPr/>
            </p:nvSpPr>
            <p:spPr>
              <a:xfrm>
                <a:off x="4511040" y="3169920"/>
                <a:ext cx="495300" cy="2522220"/>
              </a:xfrm>
              <a:prstGeom prst="trapezoid">
                <a:avLst>
                  <a:gd name="adj" fmla="val 2717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3C243980-178B-4FCD-8FF1-53E151F70BD7}"/>
                  </a:ext>
                </a:extLst>
              </p:cNvPr>
              <p:cNvSpPr/>
              <p:nvPr/>
            </p:nvSpPr>
            <p:spPr>
              <a:xfrm>
                <a:off x="3817620" y="3169920"/>
                <a:ext cx="1882140" cy="2522220"/>
              </a:xfrm>
              <a:custGeom>
                <a:avLst/>
                <a:gdLst>
                  <a:gd name="connsiteX0" fmla="*/ 990812 w 1882140"/>
                  <a:gd name="connsiteY0" fmla="*/ 0 h 2522220"/>
                  <a:gd name="connsiteX1" fmla="*/ 1055523 w 1882140"/>
                  <a:gd name="connsiteY1" fmla="*/ 0 h 2522220"/>
                  <a:gd name="connsiteX2" fmla="*/ 1882140 w 1882140"/>
                  <a:gd name="connsiteY2" fmla="*/ 2522220 h 2522220"/>
                  <a:gd name="connsiteX3" fmla="*/ 1798912 w 1882140"/>
                  <a:gd name="connsiteY3" fmla="*/ 2522220 h 2522220"/>
                  <a:gd name="connsiteX4" fmla="*/ 826617 w 1882140"/>
                  <a:gd name="connsiteY4" fmla="*/ 0 h 2522220"/>
                  <a:gd name="connsiteX5" fmla="*/ 891328 w 1882140"/>
                  <a:gd name="connsiteY5" fmla="*/ 0 h 2522220"/>
                  <a:gd name="connsiteX6" fmla="*/ 83228 w 1882140"/>
                  <a:gd name="connsiteY6" fmla="*/ 2522220 h 2522220"/>
                  <a:gd name="connsiteX7" fmla="*/ 0 w 1882140"/>
                  <a:gd name="connsiteY7" fmla="*/ 2522220 h 252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2140" h="2522220">
                    <a:moveTo>
                      <a:pt x="990812" y="0"/>
                    </a:moveTo>
                    <a:lnTo>
                      <a:pt x="1055523" y="0"/>
                    </a:lnTo>
                    <a:lnTo>
                      <a:pt x="1882140" y="2522220"/>
                    </a:lnTo>
                    <a:lnTo>
                      <a:pt x="1798912" y="2522220"/>
                    </a:lnTo>
                    <a:close/>
                    <a:moveTo>
                      <a:pt x="826617" y="0"/>
                    </a:moveTo>
                    <a:lnTo>
                      <a:pt x="891328" y="0"/>
                    </a:lnTo>
                    <a:lnTo>
                      <a:pt x="83228" y="2522220"/>
                    </a:lnTo>
                    <a:lnTo>
                      <a:pt x="0" y="252222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円: 塗りつぶしなし 557">
                <a:extLst>
                  <a:ext uri="{FF2B5EF4-FFF2-40B4-BE49-F238E27FC236}">
                    <a16:creationId xmlns:a16="http://schemas.microsoft.com/office/drawing/2014/main" id="{D2BEECBB-C0EC-4C8B-9109-9A0C6D91BF9C}"/>
                  </a:ext>
                </a:extLst>
              </p:cNvPr>
              <p:cNvSpPr/>
              <p:nvPr/>
            </p:nvSpPr>
            <p:spPr>
              <a:xfrm>
                <a:off x="3530917" y="1987867"/>
                <a:ext cx="2455546" cy="2455546"/>
              </a:xfrm>
              <a:prstGeom prst="donut">
                <a:avLst>
                  <a:gd name="adj" fmla="val 1521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円: 塗りつぶしなし 558">
                <a:extLst>
                  <a:ext uri="{FF2B5EF4-FFF2-40B4-BE49-F238E27FC236}">
                    <a16:creationId xmlns:a16="http://schemas.microsoft.com/office/drawing/2014/main" id="{F53AC548-CAAB-4527-BC68-A49BC3574DCD}"/>
                  </a:ext>
                </a:extLst>
              </p:cNvPr>
              <p:cNvSpPr/>
              <p:nvPr/>
            </p:nvSpPr>
            <p:spPr>
              <a:xfrm>
                <a:off x="2816542" y="1273492"/>
                <a:ext cx="3884296" cy="3884296"/>
              </a:xfrm>
              <a:prstGeom prst="donut">
                <a:avLst>
                  <a:gd name="adj" fmla="val 1043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25C62AAD-D2C1-4FAE-B581-A2409450D0BA}"/>
                  </a:ext>
                </a:extLst>
              </p:cNvPr>
              <p:cNvSpPr/>
              <p:nvPr/>
            </p:nvSpPr>
            <p:spPr>
              <a:xfrm rot="16200000" flipV="1">
                <a:off x="2816541" y="1273491"/>
                <a:ext cx="3884296" cy="3884296"/>
              </a:xfrm>
              <a:custGeom>
                <a:avLst/>
                <a:gdLst>
                  <a:gd name="connsiteX0" fmla="*/ 3884296 w 3884296"/>
                  <a:gd name="connsiteY0" fmla="*/ 1942148 h 3884296"/>
                  <a:gd name="connsiteX1" fmla="*/ 3861436 w 3884296"/>
                  <a:gd name="connsiteY1" fmla="*/ 1919288 h 3884296"/>
                  <a:gd name="connsiteX2" fmla="*/ 1991702 w 3884296"/>
                  <a:gd name="connsiteY2" fmla="*/ 1919288 h 3884296"/>
                  <a:gd name="connsiteX3" fmla="*/ 3615730 w 3884296"/>
                  <a:gd name="connsiteY3" fmla="*/ 981655 h 3884296"/>
                  <a:gd name="connsiteX4" fmla="*/ 3626381 w 3884296"/>
                  <a:gd name="connsiteY4" fmla="*/ 967774 h 3884296"/>
                  <a:gd name="connsiteX5" fmla="*/ 3624097 w 3884296"/>
                  <a:gd name="connsiteY5" fmla="*/ 950428 h 3884296"/>
                  <a:gd name="connsiteX6" fmla="*/ 3610217 w 3884296"/>
                  <a:gd name="connsiteY6" fmla="*/ 939777 h 3884296"/>
                  <a:gd name="connsiteX7" fmla="*/ 3592870 w 3884296"/>
                  <a:gd name="connsiteY7" fmla="*/ 942061 h 3884296"/>
                  <a:gd name="connsiteX8" fmla="*/ 2022480 w 3884296"/>
                  <a:gd name="connsiteY8" fmla="*/ 1848727 h 3884296"/>
                  <a:gd name="connsiteX9" fmla="*/ 2921588 w 3884296"/>
                  <a:gd name="connsiteY9" fmla="*/ 291425 h 3884296"/>
                  <a:gd name="connsiteX10" fmla="*/ 2923872 w 3884296"/>
                  <a:gd name="connsiteY10" fmla="*/ 274078 h 3884296"/>
                  <a:gd name="connsiteX11" fmla="*/ 2913221 w 3884296"/>
                  <a:gd name="connsiteY11" fmla="*/ 260198 h 3884296"/>
                  <a:gd name="connsiteX12" fmla="*/ 2895875 w 3884296"/>
                  <a:gd name="connsiteY12" fmla="*/ 257914 h 3884296"/>
                  <a:gd name="connsiteX13" fmla="*/ 2881995 w 3884296"/>
                  <a:gd name="connsiteY13" fmla="*/ 268566 h 3884296"/>
                  <a:gd name="connsiteX14" fmla="*/ 1965007 w 3884296"/>
                  <a:gd name="connsiteY14" fmla="*/ 1856835 h 3884296"/>
                  <a:gd name="connsiteX15" fmla="*/ 1965007 w 3884296"/>
                  <a:gd name="connsiteY15" fmla="*/ 22860 h 3884296"/>
                  <a:gd name="connsiteX16" fmla="*/ 1958311 w 3884296"/>
                  <a:gd name="connsiteY16" fmla="*/ 6695 h 3884296"/>
                  <a:gd name="connsiteX17" fmla="*/ 1942147 w 3884296"/>
                  <a:gd name="connsiteY17" fmla="*/ 0 h 3884296"/>
                  <a:gd name="connsiteX18" fmla="*/ 1925983 w 3884296"/>
                  <a:gd name="connsiteY18" fmla="*/ 6695 h 3884296"/>
                  <a:gd name="connsiteX19" fmla="*/ 1919288 w 3884296"/>
                  <a:gd name="connsiteY19" fmla="*/ 22860 h 3884296"/>
                  <a:gd name="connsiteX20" fmla="*/ 1919288 w 3884296"/>
                  <a:gd name="connsiteY20" fmla="*/ 1836189 h 3884296"/>
                  <a:gd name="connsiteX21" fmla="*/ 1002301 w 3884296"/>
                  <a:gd name="connsiteY21" fmla="*/ 247921 h 3884296"/>
                  <a:gd name="connsiteX22" fmla="*/ 988420 w 3884296"/>
                  <a:gd name="connsiteY22" fmla="*/ 237271 h 3884296"/>
                  <a:gd name="connsiteX23" fmla="*/ 971074 w 3884296"/>
                  <a:gd name="connsiteY23" fmla="*/ 239554 h 3884296"/>
                  <a:gd name="connsiteX24" fmla="*/ 960424 w 3884296"/>
                  <a:gd name="connsiteY24" fmla="*/ 253435 h 3884296"/>
                  <a:gd name="connsiteX25" fmla="*/ 962708 w 3884296"/>
                  <a:gd name="connsiteY25" fmla="*/ 270781 h 3884296"/>
                  <a:gd name="connsiteX26" fmla="*/ 1897572 w 3884296"/>
                  <a:gd name="connsiteY26" fmla="*/ 1890016 h 3884296"/>
                  <a:gd name="connsiteX27" fmla="*/ 291426 w 3884296"/>
                  <a:gd name="connsiteY27" fmla="*/ 962707 h 3884296"/>
                  <a:gd name="connsiteX28" fmla="*/ 274080 w 3884296"/>
                  <a:gd name="connsiteY28" fmla="*/ 960424 h 3884296"/>
                  <a:gd name="connsiteX29" fmla="*/ 260199 w 3884296"/>
                  <a:gd name="connsiteY29" fmla="*/ 971074 h 3884296"/>
                  <a:gd name="connsiteX30" fmla="*/ 257916 w 3884296"/>
                  <a:gd name="connsiteY30" fmla="*/ 988421 h 3884296"/>
                  <a:gd name="connsiteX31" fmla="*/ 268567 w 3884296"/>
                  <a:gd name="connsiteY31" fmla="*/ 1002301 h 3884296"/>
                  <a:gd name="connsiteX32" fmla="*/ 1856833 w 3884296"/>
                  <a:gd name="connsiteY32" fmla="*/ 1919288 h 3884296"/>
                  <a:gd name="connsiteX33" fmla="*/ 22860 w 3884296"/>
                  <a:gd name="connsiteY33" fmla="*/ 1919288 h 3884296"/>
                  <a:gd name="connsiteX34" fmla="*/ 6696 w 3884296"/>
                  <a:gd name="connsiteY34" fmla="*/ 1925984 h 3884296"/>
                  <a:gd name="connsiteX35" fmla="*/ 0 w 3884296"/>
                  <a:gd name="connsiteY35" fmla="*/ 1942148 h 3884296"/>
                  <a:gd name="connsiteX36" fmla="*/ 6696 w 3884296"/>
                  <a:gd name="connsiteY36" fmla="*/ 1958312 h 3884296"/>
                  <a:gd name="connsiteX37" fmla="*/ 22860 w 3884296"/>
                  <a:gd name="connsiteY37" fmla="*/ 1965007 h 3884296"/>
                  <a:gd name="connsiteX38" fmla="*/ 1821075 w 3884296"/>
                  <a:gd name="connsiteY38" fmla="*/ 1965008 h 3884296"/>
                  <a:gd name="connsiteX39" fmla="*/ 268566 w 3884296"/>
                  <a:gd name="connsiteY39" fmla="*/ 2861348 h 3884296"/>
                  <a:gd name="connsiteX40" fmla="*/ 260199 w 3884296"/>
                  <a:gd name="connsiteY40" fmla="*/ 2892576 h 3884296"/>
                  <a:gd name="connsiteX41" fmla="*/ 260198 w 3884296"/>
                  <a:gd name="connsiteY41" fmla="*/ 2892576 h 3884296"/>
                  <a:gd name="connsiteX42" fmla="*/ 291426 w 3884296"/>
                  <a:gd name="connsiteY42" fmla="*/ 2900944 h 3884296"/>
                  <a:gd name="connsiteX43" fmla="*/ 1897574 w 3884296"/>
                  <a:gd name="connsiteY43" fmla="*/ 1973634 h 3884296"/>
                  <a:gd name="connsiteX44" fmla="*/ 962707 w 3884296"/>
                  <a:gd name="connsiteY44" fmla="*/ 3592869 h 3884296"/>
                  <a:gd name="connsiteX45" fmla="*/ 971074 w 3884296"/>
                  <a:gd name="connsiteY45" fmla="*/ 3624096 h 3884296"/>
                  <a:gd name="connsiteX46" fmla="*/ 971073 w 3884296"/>
                  <a:gd name="connsiteY46" fmla="*/ 3624097 h 3884296"/>
                  <a:gd name="connsiteX47" fmla="*/ 1002301 w 3884296"/>
                  <a:gd name="connsiteY47" fmla="*/ 3615730 h 3884296"/>
                  <a:gd name="connsiteX48" fmla="*/ 1919288 w 3884296"/>
                  <a:gd name="connsiteY48" fmla="*/ 2027461 h 3884296"/>
                  <a:gd name="connsiteX49" fmla="*/ 1919287 w 3884296"/>
                  <a:gd name="connsiteY49" fmla="*/ 3861435 h 3884296"/>
                  <a:gd name="connsiteX50" fmla="*/ 1942147 w 3884296"/>
                  <a:gd name="connsiteY50" fmla="*/ 3884295 h 3884296"/>
                  <a:gd name="connsiteX51" fmla="*/ 1942147 w 3884296"/>
                  <a:gd name="connsiteY51" fmla="*/ 3884296 h 3884296"/>
                  <a:gd name="connsiteX52" fmla="*/ 1965007 w 3884296"/>
                  <a:gd name="connsiteY52" fmla="*/ 3861436 h 3884296"/>
                  <a:gd name="connsiteX53" fmla="*/ 1965007 w 3884296"/>
                  <a:gd name="connsiteY53" fmla="*/ 2006816 h 3884296"/>
                  <a:gd name="connsiteX54" fmla="*/ 2881994 w 3884296"/>
                  <a:gd name="connsiteY54" fmla="*/ 3595084 h 3884296"/>
                  <a:gd name="connsiteX55" fmla="*/ 2913222 w 3884296"/>
                  <a:gd name="connsiteY55" fmla="*/ 3603452 h 3884296"/>
                  <a:gd name="connsiteX56" fmla="*/ 2913222 w 3884296"/>
                  <a:gd name="connsiteY56" fmla="*/ 3603452 h 3884296"/>
                  <a:gd name="connsiteX57" fmla="*/ 2921589 w 3884296"/>
                  <a:gd name="connsiteY57" fmla="*/ 3572225 h 3884296"/>
                  <a:gd name="connsiteX58" fmla="*/ 2022482 w 3884296"/>
                  <a:gd name="connsiteY58" fmla="*/ 2014925 h 3884296"/>
                  <a:gd name="connsiteX59" fmla="*/ 3592869 w 3884296"/>
                  <a:gd name="connsiteY59" fmla="*/ 2921589 h 3884296"/>
                  <a:gd name="connsiteX60" fmla="*/ 3624097 w 3884296"/>
                  <a:gd name="connsiteY60" fmla="*/ 2913221 h 3884296"/>
                  <a:gd name="connsiteX61" fmla="*/ 3624097 w 3884296"/>
                  <a:gd name="connsiteY61" fmla="*/ 2913222 h 3884296"/>
                  <a:gd name="connsiteX62" fmla="*/ 3615730 w 3884296"/>
                  <a:gd name="connsiteY62" fmla="*/ 2881995 h 3884296"/>
                  <a:gd name="connsiteX63" fmla="*/ 2027463 w 3884296"/>
                  <a:gd name="connsiteY63" fmla="*/ 1965008 h 3884296"/>
                  <a:gd name="connsiteX64" fmla="*/ 3861435 w 3884296"/>
                  <a:gd name="connsiteY64" fmla="*/ 1965008 h 3884296"/>
                  <a:gd name="connsiteX65" fmla="*/ 3884295 w 3884296"/>
                  <a:gd name="connsiteY65" fmla="*/ 1942148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884296" h="3884296">
                    <a:moveTo>
                      <a:pt x="3884296" y="1942148"/>
                    </a:moveTo>
                    <a:cubicBezTo>
                      <a:pt x="3884296" y="1929523"/>
                      <a:pt x="3874061" y="1919288"/>
                      <a:pt x="3861436" y="1919288"/>
                    </a:cubicBezTo>
                    <a:lnTo>
                      <a:pt x="1991702" y="1919288"/>
                    </a:lnTo>
                    <a:lnTo>
                      <a:pt x="3615730" y="981655"/>
                    </a:lnTo>
                    <a:cubicBezTo>
                      <a:pt x="3621197" y="978499"/>
                      <a:pt x="3624867" y="973425"/>
                      <a:pt x="3626381" y="967774"/>
                    </a:cubicBezTo>
                    <a:lnTo>
                      <a:pt x="3624097" y="950428"/>
                    </a:lnTo>
                    <a:lnTo>
                      <a:pt x="3610217" y="939777"/>
                    </a:lnTo>
                    <a:cubicBezTo>
                      <a:pt x="3604566" y="938264"/>
                      <a:pt x="3598337" y="938905"/>
                      <a:pt x="3592870" y="942061"/>
                    </a:cubicBezTo>
                    <a:lnTo>
                      <a:pt x="2022480" y="1848727"/>
                    </a:lnTo>
                    <a:lnTo>
                      <a:pt x="2921588" y="291425"/>
                    </a:lnTo>
                    <a:cubicBezTo>
                      <a:pt x="2924745" y="285958"/>
                      <a:pt x="2925386" y="279729"/>
                      <a:pt x="2923872" y="274078"/>
                    </a:cubicBezTo>
                    <a:lnTo>
                      <a:pt x="2913221" y="260198"/>
                    </a:lnTo>
                    <a:lnTo>
                      <a:pt x="2895875" y="257914"/>
                    </a:lnTo>
                    <a:cubicBezTo>
                      <a:pt x="2890225" y="259429"/>
                      <a:pt x="2885151" y="263098"/>
                      <a:pt x="2881995" y="268566"/>
                    </a:cubicBezTo>
                    <a:lnTo>
                      <a:pt x="1965007" y="1856835"/>
                    </a:lnTo>
                    <a:lnTo>
                      <a:pt x="1965007" y="22860"/>
                    </a:lnTo>
                    <a:cubicBezTo>
                      <a:pt x="1965007" y="16547"/>
                      <a:pt x="1962448" y="10832"/>
                      <a:pt x="1958311" y="6695"/>
                    </a:cubicBezTo>
                    <a:lnTo>
                      <a:pt x="1942147" y="0"/>
                    </a:lnTo>
                    <a:lnTo>
                      <a:pt x="1925983" y="6695"/>
                    </a:lnTo>
                    <a:cubicBezTo>
                      <a:pt x="1921847" y="10832"/>
                      <a:pt x="1919288" y="16547"/>
                      <a:pt x="1919288" y="22860"/>
                    </a:cubicBezTo>
                    <a:lnTo>
                      <a:pt x="1919288" y="1836189"/>
                    </a:lnTo>
                    <a:lnTo>
                      <a:pt x="1002301" y="247921"/>
                    </a:lnTo>
                    <a:cubicBezTo>
                      <a:pt x="999145" y="242455"/>
                      <a:pt x="994072" y="238785"/>
                      <a:pt x="988420" y="237271"/>
                    </a:cubicBezTo>
                    <a:lnTo>
                      <a:pt x="971074" y="239554"/>
                    </a:lnTo>
                    <a:lnTo>
                      <a:pt x="960424" y="253435"/>
                    </a:lnTo>
                    <a:cubicBezTo>
                      <a:pt x="958910" y="259085"/>
                      <a:pt x="959552" y="265314"/>
                      <a:pt x="962708" y="270781"/>
                    </a:cubicBezTo>
                    <a:lnTo>
                      <a:pt x="1897572" y="1890016"/>
                    </a:lnTo>
                    <a:lnTo>
                      <a:pt x="291426" y="962707"/>
                    </a:lnTo>
                    <a:cubicBezTo>
                      <a:pt x="285960" y="959551"/>
                      <a:pt x="279731" y="958910"/>
                      <a:pt x="274080" y="960424"/>
                    </a:cubicBezTo>
                    <a:lnTo>
                      <a:pt x="260199" y="971074"/>
                    </a:lnTo>
                    <a:lnTo>
                      <a:pt x="257916" y="988421"/>
                    </a:lnTo>
                    <a:cubicBezTo>
                      <a:pt x="259430" y="994071"/>
                      <a:pt x="263100" y="999145"/>
                      <a:pt x="268567" y="1002301"/>
                    </a:cubicBezTo>
                    <a:lnTo>
                      <a:pt x="1856833" y="1919288"/>
                    </a:lnTo>
                    <a:lnTo>
                      <a:pt x="22860" y="1919288"/>
                    </a:lnTo>
                    <a:cubicBezTo>
                      <a:pt x="16548" y="1919288"/>
                      <a:pt x="10833" y="1921847"/>
                      <a:pt x="6696" y="1925984"/>
                    </a:cubicBezTo>
                    <a:lnTo>
                      <a:pt x="0" y="1942148"/>
                    </a:lnTo>
                    <a:lnTo>
                      <a:pt x="6696" y="1958312"/>
                    </a:lnTo>
                    <a:cubicBezTo>
                      <a:pt x="10833" y="1962448"/>
                      <a:pt x="16548" y="1965007"/>
                      <a:pt x="22860" y="1965007"/>
                    </a:cubicBezTo>
                    <a:lnTo>
                      <a:pt x="1821075" y="1965008"/>
                    </a:lnTo>
                    <a:lnTo>
                      <a:pt x="268566" y="2861348"/>
                    </a:lnTo>
                    <a:cubicBezTo>
                      <a:pt x="257633" y="2867661"/>
                      <a:pt x="253887" y="2881642"/>
                      <a:pt x="260199" y="2892576"/>
                    </a:cubicBezTo>
                    <a:lnTo>
                      <a:pt x="260198" y="2892576"/>
                    </a:lnTo>
                    <a:cubicBezTo>
                      <a:pt x="266511" y="2903510"/>
                      <a:pt x="280492" y="2907256"/>
                      <a:pt x="291426" y="2900944"/>
                    </a:cubicBezTo>
                    <a:lnTo>
                      <a:pt x="1897574" y="1973634"/>
                    </a:lnTo>
                    <a:lnTo>
                      <a:pt x="962707" y="3592869"/>
                    </a:lnTo>
                    <a:cubicBezTo>
                      <a:pt x="956394" y="3603802"/>
                      <a:pt x="960140" y="3617784"/>
                      <a:pt x="971074" y="3624096"/>
                    </a:cubicBezTo>
                    <a:lnTo>
                      <a:pt x="971073" y="3624097"/>
                    </a:lnTo>
                    <a:cubicBezTo>
                      <a:pt x="982007" y="3630410"/>
                      <a:pt x="995988" y="3626663"/>
                      <a:pt x="1002301" y="3615730"/>
                    </a:cubicBezTo>
                    <a:lnTo>
                      <a:pt x="1919288" y="2027461"/>
                    </a:lnTo>
                    <a:lnTo>
                      <a:pt x="1919287" y="3861435"/>
                    </a:lnTo>
                    <a:cubicBezTo>
                      <a:pt x="1919287" y="3874060"/>
                      <a:pt x="1929522" y="3884295"/>
                      <a:pt x="1942147" y="3884295"/>
                    </a:cubicBezTo>
                    <a:lnTo>
                      <a:pt x="1942147" y="3884296"/>
                    </a:lnTo>
                    <a:cubicBezTo>
                      <a:pt x="1954772" y="3884296"/>
                      <a:pt x="1965007" y="3874061"/>
                      <a:pt x="1965007" y="3861436"/>
                    </a:cubicBezTo>
                    <a:lnTo>
                      <a:pt x="1965007" y="2006816"/>
                    </a:lnTo>
                    <a:lnTo>
                      <a:pt x="2881994" y="3595084"/>
                    </a:lnTo>
                    <a:cubicBezTo>
                      <a:pt x="2888307" y="3606018"/>
                      <a:pt x="2902288" y="3609764"/>
                      <a:pt x="2913222" y="3603452"/>
                    </a:cubicBezTo>
                    <a:lnTo>
                      <a:pt x="2913222" y="3603452"/>
                    </a:lnTo>
                    <a:cubicBezTo>
                      <a:pt x="2924156" y="3597140"/>
                      <a:pt x="2927902" y="3583159"/>
                      <a:pt x="2921589" y="3572225"/>
                    </a:cubicBezTo>
                    <a:lnTo>
                      <a:pt x="2022482" y="2014925"/>
                    </a:lnTo>
                    <a:lnTo>
                      <a:pt x="3592869" y="2921589"/>
                    </a:lnTo>
                    <a:cubicBezTo>
                      <a:pt x="3603803" y="2927901"/>
                      <a:pt x="3617784" y="2924155"/>
                      <a:pt x="3624097" y="2913221"/>
                    </a:cubicBezTo>
                    <a:lnTo>
                      <a:pt x="3624097" y="2913222"/>
                    </a:lnTo>
                    <a:cubicBezTo>
                      <a:pt x="3630410" y="2902288"/>
                      <a:pt x="3626664" y="2888307"/>
                      <a:pt x="3615730" y="2881995"/>
                    </a:cubicBezTo>
                    <a:lnTo>
                      <a:pt x="2027463" y="1965008"/>
                    </a:lnTo>
                    <a:lnTo>
                      <a:pt x="3861435" y="1965008"/>
                    </a:lnTo>
                    <a:cubicBezTo>
                      <a:pt x="3874060" y="1965008"/>
                      <a:pt x="3884295" y="1954773"/>
                      <a:pt x="3884295" y="1942148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EBAC5642-754A-4EAE-878A-B014B7B55947}"/>
                  </a:ext>
                </a:extLst>
              </p:cNvPr>
              <p:cNvGrpSpPr/>
              <p:nvPr/>
            </p:nvGrpSpPr>
            <p:grpSpPr>
              <a:xfrm>
                <a:off x="2597705" y="1195624"/>
                <a:ext cx="4316493" cy="4316493"/>
                <a:chOff x="2597705" y="1057394"/>
                <a:chExt cx="4316493" cy="4316493"/>
              </a:xfrm>
              <a:grpFill/>
            </p:grpSpPr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8B174497-83BE-4B90-8624-14EF693C9AD3}"/>
                    </a:ext>
                  </a:extLst>
                </p:cNvPr>
                <p:cNvGrpSpPr/>
                <p:nvPr/>
              </p:nvGrpSpPr>
              <p:grpSpPr>
                <a:xfrm>
                  <a:off x="2597705" y="2975848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98" name="楕円 597">
                    <a:extLst>
                      <a:ext uri="{FF2B5EF4-FFF2-40B4-BE49-F238E27FC236}">
                        <a16:creationId xmlns:a16="http://schemas.microsoft.com/office/drawing/2014/main" id="{19A99C2E-54F8-4559-83F6-04CAFED44AD7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623E55BB-39B9-4217-AF25-20854618C246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53E8B5D8-586F-4B42-B4A7-F71014E06429}"/>
                    </a:ext>
                  </a:extLst>
                </p:cNvPr>
                <p:cNvGrpSpPr/>
                <p:nvPr/>
              </p:nvGrpSpPr>
              <p:grpSpPr>
                <a:xfrm>
                  <a:off x="6434614" y="2975848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6CAD3BDD-213B-4490-8639-B17A86C0A03D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6238BD45-2A33-427B-93E3-B808ABBE7666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B4FF48DF-7BF3-4F7E-8C32-32593A9AF06E}"/>
                    </a:ext>
                  </a:extLst>
                </p:cNvPr>
                <p:cNvGrpSpPr/>
                <p:nvPr/>
              </p:nvGrpSpPr>
              <p:grpSpPr>
                <a:xfrm>
                  <a:off x="4516160" y="1057394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94" name="楕円 593">
                    <a:extLst>
                      <a:ext uri="{FF2B5EF4-FFF2-40B4-BE49-F238E27FC236}">
                        <a16:creationId xmlns:a16="http://schemas.microsoft.com/office/drawing/2014/main" id="{8090A239-324C-45FA-BB2B-2819A2084844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B82158A1-A18C-43E4-9352-448CA7AB06EB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7" name="グループ化 566">
                  <a:extLst>
                    <a:ext uri="{FF2B5EF4-FFF2-40B4-BE49-F238E27FC236}">
                      <a16:creationId xmlns:a16="http://schemas.microsoft.com/office/drawing/2014/main" id="{02CB78E8-5206-4292-AF38-557CC62BB7B2}"/>
                    </a:ext>
                  </a:extLst>
                </p:cNvPr>
                <p:cNvGrpSpPr/>
                <p:nvPr/>
              </p:nvGrpSpPr>
              <p:grpSpPr>
                <a:xfrm>
                  <a:off x="4516160" y="4894303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C936BF3E-12CC-4C1B-8768-485DBCDE7A81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332E4953-116A-493C-B54F-B920EC17581D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7931C96B-BF69-42E3-B4F3-11031D5DA858}"/>
                    </a:ext>
                  </a:extLst>
                </p:cNvPr>
                <p:cNvGrpSpPr/>
                <p:nvPr/>
              </p:nvGrpSpPr>
              <p:grpSpPr>
                <a:xfrm>
                  <a:off x="3546223" y="4637278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90" name="楕円 589">
                    <a:extLst>
                      <a:ext uri="{FF2B5EF4-FFF2-40B4-BE49-F238E27FC236}">
                        <a16:creationId xmlns:a16="http://schemas.microsoft.com/office/drawing/2014/main" id="{30156688-821B-470E-9647-AF2A44721B80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219DEFEE-81E9-449B-8F94-BB45CFB1BC87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C7B9C296-77A7-4E5C-8AB2-EBD7852E892A}"/>
                    </a:ext>
                  </a:extLst>
                </p:cNvPr>
                <p:cNvGrpSpPr/>
                <p:nvPr/>
              </p:nvGrpSpPr>
              <p:grpSpPr>
                <a:xfrm>
                  <a:off x="5464678" y="1314418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88" name="楕円 587">
                    <a:extLst>
                      <a:ext uri="{FF2B5EF4-FFF2-40B4-BE49-F238E27FC236}">
                        <a16:creationId xmlns:a16="http://schemas.microsoft.com/office/drawing/2014/main" id="{8098D9AC-CA9C-46D8-A2AF-A29865A3FE07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F6B0BFC-AA75-4658-9505-2D0B1B0F07CE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32B9F570-9F97-4C10-9810-669BAE4ADD26}"/>
                    </a:ext>
                  </a:extLst>
                </p:cNvPr>
                <p:cNvGrpSpPr/>
                <p:nvPr/>
              </p:nvGrpSpPr>
              <p:grpSpPr>
                <a:xfrm>
                  <a:off x="2844020" y="2016621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86" name="楕円 585">
                    <a:extLst>
                      <a:ext uri="{FF2B5EF4-FFF2-40B4-BE49-F238E27FC236}">
                        <a16:creationId xmlns:a16="http://schemas.microsoft.com/office/drawing/2014/main" id="{B92C3952-C22E-4C6E-90B6-F1EEF9484437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EEC457B4-EAD9-4116-B522-55C1B5114326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91F101B8-3311-4CD2-8CD8-A1B7D66345CC}"/>
                    </a:ext>
                  </a:extLst>
                </p:cNvPr>
                <p:cNvGrpSpPr/>
                <p:nvPr/>
              </p:nvGrpSpPr>
              <p:grpSpPr>
                <a:xfrm>
                  <a:off x="6166881" y="3935075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84" name="楕円 583">
                    <a:extLst>
                      <a:ext uri="{FF2B5EF4-FFF2-40B4-BE49-F238E27FC236}">
                        <a16:creationId xmlns:a16="http://schemas.microsoft.com/office/drawing/2014/main" id="{505BEFC3-D35A-4EE8-89AA-2F35A12544E8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F8770145-91DB-4533-8CF8-97979D04115A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9856B5B0-B4CF-4DBF-988E-6C637F7D4A76}"/>
                    </a:ext>
                  </a:extLst>
                </p:cNvPr>
                <p:cNvGrpSpPr/>
                <p:nvPr/>
              </p:nvGrpSpPr>
              <p:grpSpPr>
                <a:xfrm>
                  <a:off x="2844020" y="3935073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82" name="楕円 581">
                    <a:extLst>
                      <a:ext uri="{FF2B5EF4-FFF2-40B4-BE49-F238E27FC236}">
                        <a16:creationId xmlns:a16="http://schemas.microsoft.com/office/drawing/2014/main" id="{AA4DF522-F90B-4898-A3A8-73DBBB50256B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43CFCBFF-17FA-4ECF-B4D3-283F53310E75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74021B3B-4DF2-4228-9FD1-78ACC5961419}"/>
                    </a:ext>
                  </a:extLst>
                </p:cNvPr>
                <p:cNvGrpSpPr/>
                <p:nvPr/>
              </p:nvGrpSpPr>
              <p:grpSpPr>
                <a:xfrm>
                  <a:off x="6166881" y="2016619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80" name="楕円 579">
                    <a:extLst>
                      <a:ext uri="{FF2B5EF4-FFF2-40B4-BE49-F238E27FC236}">
                        <a16:creationId xmlns:a16="http://schemas.microsoft.com/office/drawing/2014/main" id="{48CD53A3-17F5-467A-A5D9-D38ABDC7EAC3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7BCD924D-010E-4ED9-8060-3F863B7250A8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56A8FDA1-0463-455B-8184-264C4964CBE6}"/>
                    </a:ext>
                  </a:extLst>
                </p:cNvPr>
                <p:cNvGrpSpPr/>
                <p:nvPr/>
              </p:nvGrpSpPr>
              <p:grpSpPr>
                <a:xfrm>
                  <a:off x="3546223" y="1314416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78" name="楕円 577">
                    <a:extLst>
                      <a:ext uri="{FF2B5EF4-FFF2-40B4-BE49-F238E27FC236}">
                        <a16:creationId xmlns:a16="http://schemas.microsoft.com/office/drawing/2014/main" id="{1657F854-07FC-4D98-B891-8E2C059AE779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417167EF-9539-493F-9A5F-B1E592906400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1190852D-FBEA-4959-B6EE-645E91E7C043}"/>
                    </a:ext>
                  </a:extLst>
                </p:cNvPr>
                <p:cNvGrpSpPr/>
                <p:nvPr/>
              </p:nvGrpSpPr>
              <p:grpSpPr>
                <a:xfrm>
                  <a:off x="5464678" y="4637276"/>
                  <a:ext cx="479584" cy="479584"/>
                  <a:chOff x="739616" y="3032760"/>
                  <a:chExt cx="1645920" cy="1645920"/>
                </a:xfrm>
                <a:grpFill/>
              </p:grpSpPr>
              <p:sp>
                <p:nvSpPr>
                  <p:cNvPr id="576" name="楕円 575">
                    <a:extLst>
                      <a:ext uri="{FF2B5EF4-FFF2-40B4-BE49-F238E27FC236}">
                        <a16:creationId xmlns:a16="http://schemas.microsoft.com/office/drawing/2014/main" id="{830741B9-3BAF-438D-AC00-52A2EA07290C}"/>
                      </a:ext>
                    </a:extLst>
                  </p:cNvPr>
                  <p:cNvSpPr/>
                  <p:nvPr/>
                </p:nvSpPr>
                <p:spPr>
                  <a:xfrm>
                    <a:off x="739616" y="3032760"/>
                    <a:ext cx="1645920" cy="164592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E75BFD6A-BB94-4B46-B40B-36F552426D5A}"/>
                      </a:ext>
                    </a:extLst>
                  </p:cNvPr>
                  <p:cNvSpPr/>
                  <p:nvPr/>
                </p:nvSpPr>
                <p:spPr>
                  <a:xfrm>
                    <a:off x="847479" y="3135630"/>
                    <a:ext cx="1430194" cy="670560"/>
                  </a:xfrm>
                  <a:custGeom>
                    <a:avLst/>
                    <a:gdLst>
                      <a:gd name="connsiteX0" fmla="*/ 1044128 w 1430194"/>
                      <a:gd name="connsiteY0" fmla="*/ 81689 h 670560"/>
                      <a:gd name="connsiteX1" fmla="*/ 1073527 w 1430194"/>
                      <a:gd name="connsiteY1" fmla="*/ 95404 h 670560"/>
                      <a:gd name="connsiteX2" fmla="*/ 1420557 w 1430194"/>
                      <a:gd name="connsiteY2" fmla="*/ 574967 h 670560"/>
                      <a:gd name="connsiteX3" fmla="*/ 1430194 w 1430194"/>
                      <a:gd name="connsiteY3" fmla="*/ 670560 h 670560"/>
                      <a:gd name="connsiteX4" fmla="*/ 1044128 w 1430194"/>
                      <a:gd name="connsiteY4" fmla="*/ 670560 h 670560"/>
                      <a:gd name="connsiteX5" fmla="*/ 386067 w 1430194"/>
                      <a:gd name="connsiteY5" fmla="*/ 81688 h 670560"/>
                      <a:gd name="connsiteX6" fmla="*/ 386067 w 1430194"/>
                      <a:gd name="connsiteY6" fmla="*/ 670560 h 670560"/>
                      <a:gd name="connsiteX7" fmla="*/ 0 w 1430194"/>
                      <a:gd name="connsiteY7" fmla="*/ 670560 h 670560"/>
                      <a:gd name="connsiteX8" fmla="*/ 9637 w 1430194"/>
                      <a:gd name="connsiteY8" fmla="*/ 574967 h 670560"/>
                      <a:gd name="connsiteX9" fmla="*/ 356667 w 1430194"/>
                      <a:gd name="connsiteY9" fmla="*/ 95404 h 670560"/>
                      <a:gd name="connsiteX10" fmla="*/ 715097 w 1430194"/>
                      <a:gd name="connsiteY10" fmla="*/ 0 h 670560"/>
                      <a:gd name="connsiteX11" fmla="*/ 962688 w 1430194"/>
                      <a:gd name="connsiteY11" fmla="*/ 43695 h 670560"/>
                      <a:gd name="connsiteX12" fmla="*/ 983168 w 1430194"/>
                      <a:gd name="connsiteY12" fmla="*/ 53249 h 670560"/>
                      <a:gd name="connsiteX13" fmla="*/ 983168 w 1430194"/>
                      <a:gd name="connsiteY13" fmla="*/ 670560 h 670560"/>
                      <a:gd name="connsiteX14" fmla="*/ 447027 w 1430194"/>
                      <a:gd name="connsiteY14" fmla="*/ 670560 h 670560"/>
                      <a:gd name="connsiteX15" fmla="*/ 447027 w 1430194"/>
                      <a:gd name="connsiteY15" fmla="*/ 53249 h 670560"/>
                      <a:gd name="connsiteX16" fmla="*/ 467506 w 1430194"/>
                      <a:gd name="connsiteY16" fmla="*/ 43695 h 670560"/>
                      <a:gd name="connsiteX17" fmla="*/ 715097 w 1430194"/>
                      <a:gd name="connsiteY17" fmla="*/ 0 h 670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430194" h="670560">
                        <a:moveTo>
                          <a:pt x="1044128" y="81689"/>
                        </a:moveTo>
                        <a:lnTo>
                          <a:pt x="1073527" y="95404"/>
                        </a:lnTo>
                        <a:cubicBezTo>
                          <a:pt x="1249443" y="196558"/>
                          <a:pt x="1378592" y="369884"/>
                          <a:pt x="1420557" y="574967"/>
                        </a:cubicBezTo>
                        <a:lnTo>
                          <a:pt x="1430194" y="670560"/>
                        </a:lnTo>
                        <a:lnTo>
                          <a:pt x="1044128" y="670560"/>
                        </a:lnTo>
                        <a:close/>
                        <a:moveTo>
                          <a:pt x="386067" y="81688"/>
                        </a:moveTo>
                        <a:lnTo>
                          <a:pt x="386067" y="670560"/>
                        </a:lnTo>
                        <a:lnTo>
                          <a:pt x="0" y="670560"/>
                        </a:lnTo>
                        <a:lnTo>
                          <a:pt x="9637" y="574967"/>
                        </a:lnTo>
                        <a:cubicBezTo>
                          <a:pt x="51603" y="369884"/>
                          <a:pt x="180751" y="196558"/>
                          <a:pt x="356667" y="95404"/>
                        </a:cubicBezTo>
                        <a:close/>
                        <a:moveTo>
                          <a:pt x="715097" y="0"/>
                        </a:moveTo>
                        <a:cubicBezTo>
                          <a:pt x="802093" y="0"/>
                          <a:pt x="885485" y="15427"/>
                          <a:pt x="962688" y="43695"/>
                        </a:cubicBezTo>
                        <a:lnTo>
                          <a:pt x="983168" y="53249"/>
                        </a:lnTo>
                        <a:lnTo>
                          <a:pt x="983168" y="670560"/>
                        </a:lnTo>
                        <a:lnTo>
                          <a:pt x="447027" y="670560"/>
                        </a:lnTo>
                        <a:lnTo>
                          <a:pt x="447027" y="53249"/>
                        </a:lnTo>
                        <a:lnTo>
                          <a:pt x="467506" y="43695"/>
                        </a:lnTo>
                        <a:cubicBezTo>
                          <a:pt x="544709" y="15427"/>
                          <a:pt x="628101" y="0"/>
                          <a:pt x="715097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A7F3C6A5-A1FF-4228-BC43-422A610FCE05}"/>
                  </a:ext>
                </a:extLst>
              </p:cNvPr>
              <p:cNvSpPr/>
              <p:nvPr/>
            </p:nvSpPr>
            <p:spPr>
              <a:xfrm>
                <a:off x="4343400" y="2800350"/>
                <a:ext cx="830580" cy="83058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四角形: 上の 2 つの角を丸める 562">
                <a:extLst>
                  <a:ext uri="{FF2B5EF4-FFF2-40B4-BE49-F238E27FC236}">
                    <a16:creationId xmlns:a16="http://schemas.microsoft.com/office/drawing/2014/main" id="{F3F3A096-7920-4EFA-AE72-5890A0FFFF0B}"/>
                  </a:ext>
                </a:extLst>
              </p:cNvPr>
              <p:cNvSpPr/>
              <p:nvPr/>
            </p:nvSpPr>
            <p:spPr>
              <a:xfrm>
                <a:off x="3604260" y="5461806"/>
                <a:ext cx="2308860" cy="235397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E83CD797-1C92-4101-ACA1-4F424D53243A}"/>
                </a:ext>
              </a:extLst>
            </p:cNvPr>
            <p:cNvSpPr/>
            <p:nvPr/>
          </p:nvSpPr>
          <p:spPr>
            <a:xfrm>
              <a:off x="6603909" y="4031465"/>
              <a:ext cx="1955978" cy="1083460"/>
            </a:xfrm>
            <a:custGeom>
              <a:avLst/>
              <a:gdLst>
                <a:gd name="connsiteX0" fmla="*/ 977987 w 1955978"/>
                <a:gd name="connsiteY0" fmla="*/ 0 h 1083460"/>
                <a:gd name="connsiteX1" fmla="*/ 1941120 w 1955978"/>
                <a:gd name="connsiteY1" fmla="*/ 500166 h 1083460"/>
                <a:gd name="connsiteX2" fmla="*/ 1955978 w 1955978"/>
                <a:gd name="connsiteY2" fmla="*/ 520661 h 1083460"/>
                <a:gd name="connsiteX3" fmla="*/ 1936972 w 1955978"/>
                <a:gd name="connsiteY3" fmla="*/ 557050 h 1083460"/>
                <a:gd name="connsiteX4" fmla="*/ 977990 w 1955978"/>
                <a:gd name="connsiteY4" fmla="*/ 1083460 h 1083460"/>
                <a:gd name="connsiteX5" fmla="*/ 19008 w 1955978"/>
                <a:gd name="connsiteY5" fmla="*/ 557050 h 1083460"/>
                <a:gd name="connsiteX6" fmla="*/ 0 w 1955978"/>
                <a:gd name="connsiteY6" fmla="*/ 520657 h 1083460"/>
                <a:gd name="connsiteX7" fmla="*/ 14855 w 1955978"/>
                <a:gd name="connsiteY7" fmla="*/ 500166 h 1083460"/>
                <a:gd name="connsiteX8" fmla="*/ 977987 w 1955978"/>
                <a:gd name="connsiteY8" fmla="*/ 0 h 108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5978" h="1083460">
                  <a:moveTo>
                    <a:pt x="977987" y="0"/>
                  </a:moveTo>
                  <a:cubicBezTo>
                    <a:pt x="1354114" y="0"/>
                    <a:pt x="1694633" y="191139"/>
                    <a:pt x="1941120" y="500166"/>
                  </a:cubicBezTo>
                  <a:lnTo>
                    <a:pt x="1955978" y="520661"/>
                  </a:lnTo>
                  <a:lnTo>
                    <a:pt x="1936972" y="557050"/>
                  </a:lnTo>
                  <a:cubicBezTo>
                    <a:pt x="1752289" y="870603"/>
                    <a:pt x="1392091" y="1083460"/>
                    <a:pt x="977990" y="1083460"/>
                  </a:cubicBezTo>
                  <a:cubicBezTo>
                    <a:pt x="563889" y="1083460"/>
                    <a:pt x="203692" y="870603"/>
                    <a:pt x="19008" y="557050"/>
                  </a:cubicBezTo>
                  <a:lnTo>
                    <a:pt x="0" y="520657"/>
                  </a:lnTo>
                  <a:lnTo>
                    <a:pt x="14855" y="500166"/>
                  </a:lnTo>
                  <a:cubicBezTo>
                    <a:pt x="261342" y="191139"/>
                    <a:pt x="601861" y="0"/>
                    <a:pt x="977987" y="0"/>
                  </a:cubicBezTo>
                  <a:close/>
                </a:path>
              </a:pathLst>
            </a:custGeom>
            <a:solidFill>
              <a:srgbClr val="008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4C319957-6293-47F2-9AE9-DB565C3FE0A3}"/>
              </a:ext>
            </a:extLst>
          </p:cNvPr>
          <p:cNvGrpSpPr/>
          <p:nvPr/>
        </p:nvGrpSpPr>
        <p:grpSpPr>
          <a:xfrm>
            <a:off x="3792501" y="3896813"/>
            <a:ext cx="2427709" cy="2439372"/>
            <a:chOff x="1067656" y="4077147"/>
            <a:chExt cx="2427709" cy="2439372"/>
          </a:xfrm>
        </p:grpSpPr>
        <p:sp>
          <p:nvSpPr>
            <p:cNvPr id="601" name="楕円 600">
              <a:extLst>
                <a:ext uri="{FF2B5EF4-FFF2-40B4-BE49-F238E27FC236}">
                  <a16:creationId xmlns:a16="http://schemas.microsoft.com/office/drawing/2014/main" id="{0566CDAD-F634-4138-A9F8-8D0E721B9130}"/>
                </a:ext>
              </a:extLst>
            </p:cNvPr>
            <p:cNvSpPr/>
            <p:nvPr/>
          </p:nvSpPr>
          <p:spPr>
            <a:xfrm>
              <a:off x="1067656" y="5444122"/>
              <a:ext cx="2416154" cy="1072397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1225AB4B-CA55-4647-A15E-BEF8AC747431}"/>
                </a:ext>
              </a:extLst>
            </p:cNvPr>
            <p:cNvGrpSpPr/>
            <p:nvPr/>
          </p:nvGrpSpPr>
          <p:grpSpPr>
            <a:xfrm>
              <a:off x="1550836" y="4077147"/>
              <a:ext cx="748637" cy="1816100"/>
              <a:chOff x="1105797" y="3181392"/>
              <a:chExt cx="1201466" cy="2914608"/>
            </a:xfrm>
          </p:grpSpPr>
          <p:sp>
            <p:nvSpPr>
              <p:cNvPr id="679" name="台形 678">
                <a:extLst>
                  <a:ext uri="{FF2B5EF4-FFF2-40B4-BE49-F238E27FC236}">
                    <a16:creationId xmlns:a16="http://schemas.microsoft.com/office/drawing/2014/main" id="{D16292ED-8350-40DA-8E6F-5D19993A3CF7}"/>
                  </a:ext>
                </a:extLst>
              </p:cNvPr>
              <p:cNvSpPr/>
              <p:nvPr/>
            </p:nvSpPr>
            <p:spPr>
              <a:xfrm>
                <a:off x="1622422" y="4192437"/>
                <a:ext cx="168216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120F4847-193D-490C-B699-7C197D112018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6F4F9ACF-8952-4FF0-83B5-2234E13F50F9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6CA6AA30-9C16-44F0-93AF-2BFD30853CA2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ADC68765-AE3E-4F42-8F19-31BF570F619E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E8C274A6-8D55-4E76-837A-E4C98CE9D1EF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4597F206-E2FF-47C1-AF54-59FD2464AD27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DE6CD50C-77AB-4768-B809-DA5D7F395302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0A1673FF-BA67-48B7-BFE5-AAE4ACDAB878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1587977A-DF34-41B0-97B1-7068B0927C5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alpha val="80000"/>
                    </a:sysClr>
                  </a:gs>
                  <a:gs pos="10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938A19EE-D1EB-4ADC-A044-5B486E6848A4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7CFB62F1-CA03-49C2-90BF-CCC387C66530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B2680D4B-8917-4EB0-9E36-61BB554F652D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3D2AF101-B3A4-411B-8775-AD74C72BEE54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AA058EE7-EFCF-416B-A22D-AC2B79E792FF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A435EAD1-7BF1-42CD-83D1-77D1D56922FF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9721935A-6F36-420A-8FCF-0AE95F355AFF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ECB1F696-5AFF-41A5-B866-D3CA4A81EB0C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551448E6-D709-4895-A1AB-20D2B0CA8E92}"/>
                </a:ext>
              </a:extLst>
            </p:cNvPr>
            <p:cNvGrpSpPr/>
            <p:nvPr/>
          </p:nvGrpSpPr>
          <p:grpSpPr>
            <a:xfrm>
              <a:off x="2372078" y="4077147"/>
              <a:ext cx="748637" cy="1816100"/>
              <a:chOff x="1105797" y="3181392"/>
              <a:chExt cx="1201466" cy="2914608"/>
            </a:xfrm>
          </p:grpSpPr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3545C00C-D5CC-45D2-9957-ACC6E7169EE3}"/>
                  </a:ext>
                </a:extLst>
              </p:cNvPr>
              <p:cNvSpPr/>
              <p:nvPr/>
            </p:nvSpPr>
            <p:spPr>
              <a:xfrm>
                <a:off x="1622422" y="4192437"/>
                <a:ext cx="168216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14AEAA1B-D8FF-4C0D-8E30-9F947CF45EB7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65282888-1F95-4A4E-8593-5077411DB46E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499C1A20-3374-457F-BA1A-A58FEFEB7E54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445773A3-2495-4F56-B594-A9755784D7C2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AEB7F26A-413D-42F6-8B6C-7DCC1088261C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435065C5-D174-4974-85FF-7B96138400F2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8F390754-25A2-4F20-BCEC-9852DAC0BAEF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557FDCB2-5A33-4F3C-9C6A-3AFFB71F1A98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6B177839-5DEF-418A-A82B-ECBB0DD5DE01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alpha val="80000"/>
                    </a:sysClr>
                  </a:gs>
                  <a:gs pos="10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70CCDD14-063A-42FA-BC2D-0BA83C0FAA6A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B8E4E1BE-7DC8-4887-8CA9-F81271A54A88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4FB5B5E4-8CD1-41FB-B144-34DB137CD8ED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CAA0DD07-2087-4C07-81EC-ABA41CFCB920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6CAF895-BADD-49C4-91FE-C4A37EE0C743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5C62232E-218A-484A-8EF3-295F23C3E451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7B700F88-8AE8-461A-960C-09742BDF64E2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063EFAA8-E150-4455-83E4-B344FC0B3FC1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913C50E8-92B6-4843-A7F9-A17CFDD63537}"/>
                </a:ext>
              </a:extLst>
            </p:cNvPr>
            <p:cNvGrpSpPr/>
            <p:nvPr/>
          </p:nvGrpSpPr>
          <p:grpSpPr>
            <a:xfrm>
              <a:off x="1105797" y="4279900"/>
              <a:ext cx="748637" cy="1816100"/>
              <a:chOff x="1105797" y="3181392"/>
              <a:chExt cx="1201466" cy="2914608"/>
            </a:xfrm>
          </p:grpSpPr>
          <p:sp>
            <p:nvSpPr>
              <p:cNvPr id="643" name="台形 642">
                <a:extLst>
                  <a:ext uri="{FF2B5EF4-FFF2-40B4-BE49-F238E27FC236}">
                    <a16:creationId xmlns:a16="http://schemas.microsoft.com/office/drawing/2014/main" id="{0D457F21-F9DB-4F1B-B4A7-A3795560CC90}"/>
                  </a:ext>
                </a:extLst>
              </p:cNvPr>
              <p:cNvSpPr/>
              <p:nvPr/>
            </p:nvSpPr>
            <p:spPr>
              <a:xfrm>
                <a:off x="1622422" y="4192437"/>
                <a:ext cx="168216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6225BD19-9EB2-4868-AFAA-894963BBCB73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F03A5AF9-E66F-4815-B184-A2FB24060418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E6ACB602-25F9-463B-A423-421E6E7A69BB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1DBC9228-7489-421E-A524-A75C9A0A6352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2D129ACF-8085-47EC-98CA-01522125394B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5DDD44C5-413E-479B-8D5E-0F3841F1A069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6D7AC761-9E77-42F0-A030-B345CF60A5FC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852FAD08-564B-4BF5-BB04-38A7EEF8B67A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04FFF2EB-FA10-4566-8AB8-067448495E56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alpha val="80000"/>
                    </a:sysClr>
                  </a:gs>
                  <a:gs pos="10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1E8B6598-BEF7-4E95-8804-583E6A57A739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A18942BC-A9E3-4E65-9DDB-192558447627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70078E43-D7A3-458D-843F-AB16B79DF050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5F101956-EB91-45A7-ACCD-B64EDAB0715F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21182E3B-742A-4DD2-AEAA-D4B637C85BA9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E01B396-0A3D-431E-9083-4F9E7D55F64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2497AC3B-8AAD-47D8-AA4F-4BD58925832D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5E5EFEDA-49FE-42AC-A2FB-21B96790620E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C4E0E101-081F-44A4-8277-AF7D9C6B2052}"/>
                </a:ext>
              </a:extLst>
            </p:cNvPr>
            <p:cNvGrpSpPr/>
            <p:nvPr/>
          </p:nvGrpSpPr>
          <p:grpSpPr>
            <a:xfrm>
              <a:off x="1925486" y="4279900"/>
              <a:ext cx="748637" cy="1816100"/>
              <a:chOff x="1105797" y="3181392"/>
              <a:chExt cx="1201466" cy="2914608"/>
            </a:xfrm>
          </p:grpSpPr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8F237520-81D9-4947-A775-CB9D60937B71}"/>
                  </a:ext>
                </a:extLst>
              </p:cNvPr>
              <p:cNvSpPr/>
              <p:nvPr/>
            </p:nvSpPr>
            <p:spPr>
              <a:xfrm>
                <a:off x="1622422" y="4192437"/>
                <a:ext cx="168216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2FD2D40B-1986-4CD6-B720-78CC33830116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C497A230-1CE6-4D2B-99F5-B36F7837251C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586633B-4D73-422D-9D5E-0A37C65E875A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C1F68B8E-64D8-496F-90A8-C7DDA8284DF2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0453CC0E-4CAB-4E38-A311-FFEBAD426487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9378B540-DA42-47D1-B45C-D07ECAB5393C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396D1812-915D-4A5D-B279-3CCE6CAA3C1D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F64CEE4B-25CE-44D8-BE7A-1DAC943C3DC1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2F2B37C4-0314-4B37-ABCD-35159F91FDB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alpha val="80000"/>
                    </a:sysClr>
                  </a:gs>
                  <a:gs pos="10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49FF6D7B-F65B-44F8-A7FC-2AE3994BE8AC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653DEE17-3F48-4EF2-B068-6CEFE761C893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7CA31599-4D07-4616-9401-014AF44BA2A4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B7C109AD-A21E-4E38-B55E-963F0A2F22B1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A2A7DF98-129A-47CA-8501-7B3920D580D4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61CDFFFE-DE2F-47AF-A135-AC2F4792825E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24F23BDB-2E71-46AC-886F-7C0B961E75FA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E3F41DF2-E231-4599-875C-EABAC0104D6E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785DCF87-1CC9-4CC5-A829-8297AA6F9E0A}"/>
                </a:ext>
              </a:extLst>
            </p:cNvPr>
            <p:cNvGrpSpPr/>
            <p:nvPr/>
          </p:nvGrpSpPr>
          <p:grpSpPr>
            <a:xfrm>
              <a:off x="2746728" y="4279900"/>
              <a:ext cx="748637" cy="1816100"/>
              <a:chOff x="1105797" y="3181392"/>
              <a:chExt cx="1201466" cy="2914608"/>
            </a:xfrm>
          </p:grpSpPr>
          <p:sp>
            <p:nvSpPr>
              <p:cNvPr id="607" name="台形 606">
                <a:extLst>
                  <a:ext uri="{FF2B5EF4-FFF2-40B4-BE49-F238E27FC236}">
                    <a16:creationId xmlns:a16="http://schemas.microsoft.com/office/drawing/2014/main" id="{8934A9BE-19B8-45F7-B7AE-7F6B8A39555E}"/>
                  </a:ext>
                </a:extLst>
              </p:cNvPr>
              <p:cNvSpPr/>
              <p:nvPr/>
            </p:nvSpPr>
            <p:spPr>
              <a:xfrm>
                <a:off x="1622422" y="4192437"/>
                <a:ext cx="168216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F8E88E3C-8926-4553-BE41-8A2B22C374B7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7DA162FF-1BEB-423F-8391-E217FD70D435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2DA9476D-3522-4C92-BF22-41559D3891B8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6477E43E-B7F4-4B9B-88EE-AAC2FEB7A493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EBB3F6DE-CE01-4EA3-8D39-F188D7B1DEC0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AC2E19A5-BD96-4BF5-B1A6-03E7EB6A8323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F5B561FF-A6D2-40B9-BF16-DFA05FBDFA02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2D4BBF8A-47A1-418E-BF8F-1AFC1ED1EAAA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7297ABD1-61A3-4A78-A791-1263989D5607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>
                      <a:alpha val="80000"/>
                    </a:sysClr>
                  </a:gs>
                  <a:gs pos="10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36CFB11D-425C-4DE2-9E6C-DFEE172C15FB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7FC10498-5B67-46FF-B787-1EA9E07215E2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28E6557B-E224-4861-B0FE-ABF75FEB69D7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01EDDCF0-BBB8-439E-8ABF-2645ED5E7A59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65C984E5-F5FE-4387-A39A-2B12E216C325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CF6BDDFC-EF9B-4181-9739-191D3F86B63D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564A37D5-D9FB-4875-9A3D-CC7F04D824B9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C4988DD0-B398-44EF-8961-0884F56C95AC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FE09F9FE-A0D6-4A50-AB9D-EA45053EF857}"/>
              </a:ext>
            </a:extLst>
          </p:cNvPr>
          <p:cNvGrpSpPr/>
          <p:nvPr/>
        </p:nvGrpSpPr>
        <p:grpSpPr>
          <a:xfrm>
            <a:off x="6659978" y="4387152"/>
            <a:ext cx="2514483" cy="1557737"/>
            <a:chOff x="930811" y="3402409"/>
            <a:chExt cx="3808354" cy="2359297"/>
          </a:xfrm>
        </p:grpSpPr>
        <p:sp>
          <p:nvSpPr>
            <p:cNvPr id="698" name="楕円 3">
              <a:extLst>
                <a:ext uri="{FF2B5EF4-FFF2-40B4-BE49-F238E27FC236}">
                  <a16:creationId xmlns:a16="http://schemas.microsoft.com/office/drawing/2014/main" id="{2CD716ED-6BD2-498F-A2A4-E5F6F2532E93}"/>
                </a:ext>
              </a:extLst>
            </p:cNvPr>
            <p:cNvSpPr/>
            <p:nvPr/>
          </p:nvSpPr>
          <p:spPr>
            <a:xfrm flipV="1">
              <a:off x="2078432" y="5287172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AB17152E-2B35-4A1F-9EAA-495296BF9C60}"/>
                </a:ext>
              </a:extLst>
            </p:cNvPr>
            <p:cNvSpPr/>
            <p:nvPr/>
          </p:nvSpPr>
          <p:spPr>
            <a:xfrm>
              <a:off x="1320270" y="4788498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ysClr val="window" lastClr="FFFFFF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楕円 699">
              <a:extLst>
                <a:ext uri="{FF2B5EF4-FFF2-40B4-BE49-F238E27FC236}">
                  <a16:creationId xmlns:a16="http://schemas.microsoft.com/office/drawing/2014/main" id="{FB937D50-2011-4E1C-8783-95C412079AFB}"/>
                </a:ext>
              </a:extLst>
            </p:cNvPr>
            <p:cNvSpPr/>
            <p:nvPr/>
          </p:nvSpPr>
          <p:spPr>
            <a:xfrm>
              <a:off x="930811" y="3402409"/>
              <a:ext cx="3275258" cy="1905000"/>
            </a:xfrm>
            <a:prstGeom prst="ellipse">
              <a:avLst/>
            </a:prstGeom>
            <a:gradFill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ysClr val="window" lastClr="FFFFFF"/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1" name="楕円 700">
              <a:extLst>
                <a:ext uri="{FF2B5EF4-FFF2-40B4-BE49-F238E27FC236}">
                  <a16:creationId xmlns:a16="http://schemas.microsoft.com/office/drawing/2014/main" id="{EBDDC270-808D-41C2-9582-F8C374A6AAFD}"/>
                </a:ext>
              </a:extLst>
            </p:cNvPr>
            <p:cNvSpPr/>
            <p:nvPr/>
          </p:nvSpPr>
          <p:spPr>
            <a:xfrm>
              <a:off x="1027007" y="3455005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EB83184C-3B1A-4240-850D-BD1746DC8E56}"/>
                </a:ext>
              </a:extLst>
            </p:cNvPr>
            <p:cNvSpPr/>
            <p:nvPr/>
          </p:nvSpPr>
          <p:spPr>
            <a:xfrm>
              <a:off x="1034309" y="3620105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0000">
                <a:alpha val="89804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1D83AD11-A400-4A61-A015-0D0434E95511}"/>
                </a:ext>
              </a:extLst>
            </p:cNvPr>
            <p:cNvGrpSpPr/>
            <p:nvPr/>
          </p:nvGrpSpPr>
          <p:grpSpPr>
            <a:xfrm>
              <a:off x="1215708" y="3762107"/>
              <a:ext cx="2705464" cy="1310686"/>
              <a:chOff x="5774653" y="1480033"/>
              <a:chExt cx="2748453" cy="1495242"/>
            </a:xfrm>
          </p:grpSpPr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65CBE6ED-4580-4E93-BE20-7E46A9AB979D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753" name="円: 塗りつぶしなし 752">
                  <a:extLst>
                    <a:ext uri="{FF2B5EF4-FFF2-40B4-BE49-F238E27FC236}">
                      <a16:creationId xmlns:a16="http://schemas.microsoft.com/office/drawing/2014/main" id="{D6A7DAD4-E90F-4DD4-B855-5AE17783512F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円: 塗りつぶしなし 753">
                  <a:extLst>
                    <a:ext uri="{FF2B5EF4-FFF2-40B4-BE49-F238E27FC236}">
                      <a16:creationId xmlns:a16="http://schemas.microsoft.com/office/drawing/2014/main" id="{4F1D3DD4-303C-48F8-ADE4-25587B42CCE4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円: 塗りつぶしなし 754">
                  <a:extLst>
                    <a:ext uri="{FF2B5EF4-FFF2-40B4-BE49-F238E27FC236}">
                      <a16:creationId xmlns:a16="http://schemas.microsoft.com/office/drawing/2014/main" id="{64FFF508-8684-4DAB-8314-773DF5CBA5AB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円: 塗りつぶしなし 755">
                  <a:extLst>
                    <a:ext uri="{FF2B5EF4-FFF2-40B4-BE49-F238E27FC236}">
                      <a16:creationId xmlns:a16="http://schemas.microsoft.com/office/drawing/2014/main" id="{EEB5FD61-C922-439D-B4C4-BC1E3237C200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円: 塗りつぶしなし 756">
                  <a:extLst>
                    <a:ext uri="{FF2B5EF4-FFF2-40B4-BE49-F238E27FC236}">
                      <a16:creationId xmlns:a16="http://schemas.microsoft.com/office/drawing/2014/main" id="{6CFFE0C5-72F9-4375-AA7A-7BB24C09DA93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円: 塗りつぶしなし 757">
                  <a:extLst>
                    <a:ext uri="{FF2B5EF4-FFF2-40B4-BE49-F238E27FC236}">
                      <a16:creationId xmlns:a16="http://schemas.microsoft.com/office/drawing/2014/main" id="{7629238F-2F24-45DF-9D3F-FD63F761F54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円: 塗りつぶしなし 758">
                  <a:extLst>
                    <a:ext uri="{FF2B5EF4-FFF2-40B4-BE49-F238E27FC236}">
                      <a16:creationId xmlns:a16="http://schemas.microsoft.com/office/drawing/2014/main" id="{6A17B716-0C3C-414B-840B-9F4D2CC6761A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円: 塗りつぶしなし 759">
                  <a:extLst>
                    <a:ext uri="{FF2B5EF4-FFF2-40B4-BE49-F238E27FC236}">
                      <a16:creationId xmlns:a16="http://schemas.microsoft.com/office/drawing/2014/main" id="{3307CD3C-A77F-469E-8568-E06CBAC9E0C7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円: 塗りつぶしなし 760">
                  <a:extLst>
                    <a:ext uri="{FF2B5EF4-FFF2-40B4-BE49-F238E27FC236}">
                      <a16:creationId xmlns:a16="http://schemas.microsoft.com/office/drawing/2014/main" id="{A9C57BB8-6FD4-4193-A818-D8922AA92019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円: 塗りつぶしなし 761">
                  <a:extLst>
                    <a:ext uri="{FF2B5EF4-FFF2-40B4-BE49-F238E27FC236}">
                      <a16:creationId xmlns:a16="http://schemas.microsoft.com/office/drawing/2014/main" id="{0E049D8F-1BBA-463A-B185-994889D0E0C0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円: 塗りつぶしなし 762">
                  <a:extLst>
                    <a:ext uri="{FF2B5EF4-FFF2-40B4-BE49-F238E27FC236}">
                      <a16:creationId xmlns:a16="http://schemas.microsoft.com/office/drawing/2014/main" id="{8E493473-BB87-4E31-9879-4A59D2DE23F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円: 塗りつぶしなし 763">
                  <a:extLst>
                    <a:ext uri="{FF2B5EF4-FFF2-40B4-BE49-F238E27FC236}">
                      <a16:creationId xmlns:a16="http://schemas.microsoft.com/office/drawing/2014/main" id="{A88E0D09-D0D2-4633-84EF-96547A01F3C8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円: 塗りつぶしなし 764">
                  <a:extLst>
                    <a:ext uri="{FF2B5EF4-FFF2-40B4-BE49-F238E27FC236}">
                      <a16:creationId xmlns:a16="http://schemas.microsoft.com/office/drawing/2014/main" id="{C5696337-6914-4C3F-BFE8-04084DE1F9C5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円: 塗りつぶしなし 765">
                  <a:extLst>
                    <a:ext uri="{FF2B5EF4-FFF2-40B4-BE49-F238E27FC236}">
                      <a16:creationId xmlns:a16="http://schemas.microsoft.com/office/drawing/2014/main" id="{598EF5E7-22BB-4C84-A664-C4D83B1A41FC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円: 塗りつぶしなし 766">
                  <a:extLst>
                    <a:ext uri="{FF2B5EF4-FFF2-40B4-BE49-F238E27FC236}">
                      <a16:creationId xmlns:a16="http://schemas.microsoft.com/office/drawing/2014/main" id="{785AE55D-9B32-4E0E-99D9-8B11D6FCCAA9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CB01A645-7BF7-4291-B1D0-A861A321945D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739" name="円: 塗りつぶしなし 738">
                  <a:extLst>
                    <a:ext uri="{FF2B5EF4-FFF2-40B4-BE49-F238E27FC236}">
                      <a16:creationId xmlns:a16="http://schemas.microsoft.com/office/drawing/2014/main" id="{A716B657-A561-4178-87F9-DDCB3CB91C3E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円: 塗りつぶしなし 739">
                  <a:extLst>
                    <a:ext uri="{FF2B5EF4-FFF2-40B4-BE49-F238E27FC236}">
                      <a16:creationId xmlns:a16="http://schemas.microsoft.com/office/drawing/2014/main" id="{AC7E2925-2708-434D-9338-2651E64D451D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円: 塗りつぶしなし 740">
                  <a:extLst>
                    <a:ext uri="{FF2B5EF4-FFF2-40B4-BE49-F238E27FC236}">
                      <a16:creationId xmlns:a16="http://schemas.microsoft.com/office/drawing/2014/main" id="{29A4A86C-7B8F-4558-9D56-0CAB91C5761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円: 塗りつぶしなし 741">
                  <a:extLst>
                    <a:ext uri="{FF2B5EF4-FFF2-40B4-BE49-F238E27FC236}">
                      <a16:creationId xmlns:a16="http://schemas.microsoft.com/office/drawing/2014/main" id="{4227D6D0-02B2-4E15-8C83-492583C639E9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円: 塗りつぶしなし 742">
                  <a:extLst>
                    <a:ext uri="{FF2B5EF4-FFF2-40B4-BE49-F238E27FC236}">
                      <a16:creationId xmlns:a16="http://schemas.microsoft.com/office/drawing/2014/main" id="{8889E8A1-4F83-4673-BDA8-DE5246E4DD25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円: 塗りつぶしなし 743">
                  <a:extLst>
                    <a:ext uri="{FF2B5EF4-FFF2-40B4-BE49-F238E27FC236}">
                      <a16:creationId xmlns:a16="http://schemas.microsoft.com/office/drawing/2014/main" id="{EF7C8111-D2B4-4672-8DC6-11E4A3D1CF32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円: 塗りつぶしなし 744">
                  <a:extLst>
                    <a:ext uri="{FF2B5EF4-FFF2-40B4-BE49-F238E27FC236}">
                      <a16:creationId xmlns:a16="http://schemas.microsoft.com/office/drawing/2014/main" id="{40A44AD4-7F9A-4536-B61F-4D420B49EAD5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円: 塗りつぶしなし 745">
                  <a:extLst>
                    <a:ext uri="{FF2B5EF4-FFF2-40B4-BE49-F238E27FC236}">
                      <a16:creationId xmlns:a16="http://schemas.microsoft.com/office/drawing/2014/main" id="{033C80AA-C49E-4805-9D04-E078A649C1BA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円: 塗りつぶしなし 746">
                  <a:extLst>
                    <a:ext uri="{FF2B5EF4-FFF2-40B4-BE49-F238E27FC236}">
                      <a16:creationId xmlns:a16="http://schemas.microsoft.com/office/drawing/2014/main" id="{C4F1BE91-D1FF-4E69-8C6A-F055A1D2692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円: 塗りつぶしなし 747">
                  <a:extLst>
                    <a:ext uri="{FF2B5EF4-FFF2-40B4-BE49-F238E27FC236}">
                      <a16:creationId xmlns:a16="http://schemas.microsoft.com/office/drawing/2014/main" id="{67080494-C620-4F6A-82C6-1B82FBBE5BCB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円: 塗りつぶしなし 748">
                  <a:extLst>
                    <a:ext uri="{FF2B5EF4-FFF2-40B4-BE49-F238E27FC236}">
                      <a16:creationId xmlns:a16="http://schemas.microsoft.com/office/drawing/2014/main" id="{3481E21F-BB6C-4A80-B384-9A14D125BFBA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円: 塗りつぶしなし 749">
                  <a:extLst>
                    <a:ext uri="{FF2B5EF4-FFF2-40B4-BE49-F238E27FC236}">
                      <a16:creationId xmlns:a16="http://schemas.microsoft.com/office/drawing/2014/main" id="{56672CC9-D01B-429A-A4DD-9D930D739B0D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円: 塗りつぶしなし 750">
                  <a:extLst>
                    <a:ext uri="{FF2B5EF4-FFF2-40B4-BE49-F238E27FC236}">
                      <a16:creationId xmlns:a16="http://schemas.microsoft.com/office/drawing/2014/main" id="{B10E0AA2-7042-423B-A7CF-EA124228534B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円: 塗りつぶしなし 751">
                  <a:extLst>
                    <a:ext uri="{FF2B5EF4-FFF2-40B4-BE49-F238E27FC236}">
                      <a16:creationId xmlns:a16="http://schemas.microsoft.com/office/drawing/2014/main" id="{823F4E2D-C7CE-4A3F-8849-1E5328AE974B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FF993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01E5C185-C0F4-4A80-A9E6-41A29C955EFF}"/>
                </a:ext>
              </a:extLst>
            </p:cNvPr>
            <p:cNvGrpSpPr/>
            <p:nvPr/>
          </p:nvGrpSpPr>
          <p:grpSpPr>
            <a:xfrm>
              <a:off x="3091267" y="3874905"/>
              <a:ext cx="1647898" cy="1076716"/>
              <a:chOff x="3704938" y="1322434"/>
              <a:chExt cx="2000423" cy="1307051"/>
            </a:xfrm>
          </p:grpSpPr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0E7484C3-E2C6-4740-89D3-3FC453C17275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6046B571-433E-48A7-A32C-F9832B4BE739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4415FCEC-3076-4F7E-AFDB-652F24DD6915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6F9C67FB-B048-4D6A-B280-801C855B6916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5" name="四角形: 角を丸くする 704">
              <a:extLst>
                <a:ext uri="{FF2B5EF4-FFF2-40B4-BE49-F238E27FC236}">
                  <a16:creationId xmlns:a16="http://schemas.microsoft.com/office/drawing/2014/main" id="{77251978-ECE4-4868-BBD8-BDDBCF16DB9E}"/>
                </a:ext>
              </a:extLst>
            </p:cNvPr>
            <p:cNvSpPr/>
            <p:nvPr/>
          </p:nvSpPr>
          <p:spPr>
            <a:xfrm>
              <a:off x="1965782" y="3764758"/>
              <a:ext cx="601518" cy="76490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6" name="四角形: 角を丸くする 705">
              <a:extLst>
                <a:ext uri="{FF2B5EF4-FFF2-40B4-BE49-F238E27FC236}">
                  <a16:creationId xmlns:a16="http://schemas.microsoft.com/office/drawing/2014/main" id="{CE6B84D8-3F6D-4AC7-93F8-D924A039718E}"/>
                </a:ext>
              </a:extLst>
            </p:cNvPr>
            <p:cNvSpPr/>
            <p:nvPr/>
          </p:nvSpPr>
          <p:spPr>
            <a:xfrm rot="1857575">
              <a:off x="1320350" y="4461082"/>
              <a:ext cx="520524" cy="78702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7" name="四角形: 角を丸くする 706">
              <a:extLst>
                <a:ext uri="{FF2B5EF4-FFF2-40B4-BE49-F238E27FC236}">
                  <a16:creationId xmlns:a16="http://schemas.microsoft.com/office/drawing/2014/main" id="{95C90C45-DE29-4207-88E5-8A1A509B3999}"/>
                </a:ext>
              </a:extLst>
            </p:cNvPr>
            <p:cNvSpPr/>
            <p:nvPr/>
          </p:nvSpPr>
          <p:spPr>
            <a:xfrm rot="21048918">
              <a:off x="2165807" y="4902996"/>
              <a:ext cx="601518" cy="76490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E1C72EB5-EBD9-4D3C-9223-9ED8813BA5F7}"/>
                </a:ext>
              </a:extLst>
            </p:cNvPr>
            <p:cNvSpPr/>
            <p:nvPr/>
          </p:nvSpPr>
          <p:spPr>
            <a:xfrm rot="21048918">
              <a:off x="3370719" y="4155283"/>
              <a:ext cx="601518" cy="76490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9" name="四角形: 角を丸くする 708">
              <a:extLst>
                <a:ext uri="{FF2B5EF4-FFF2-40B4-BE49-F238E27FC236}">
                  <a16:creationId xmlns:a16="http://schemas.microsoft.com/office/drawing/2014/main" id="{D27050FA-E973-418C-97F0-E7FDCBFCAB0B}"/>
                </a:ext>
              </a:extLst>
            </p:cNvPr>
            <p:cNvSpPr/>
            <p:nvPr/>
          </p:nvSpPr>
          <p:spPr>
            <a:xfrm rot="21048918">
              <a:off x="2895183" y="3874043"/>
              <a:ext cx="485346" cy="76111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0" name="四角形: 角を丸くする 709">
              <a:extLst>
                <a:ext uri="{FF2B5EF4-FFF2-40B4-BE49-F238E27FC236}">
                  <a16:creationId xmlns:a16="http://schemas.microsoft.com/office/drawing/2014/main" id="{FB9C608F-37DF-459F-8490-5FC930E9E026}"/>
                </a:ext>
              </a:extLst>
            </p:cNvPr>
            <p:cNvSpPr/>
            <p:nvPr/>
          </p:nvSpPr>
          <p:spPr>
            <a:xfrm rot="433507">
              <a:off x="1809444" y="4269257"/>
              <a:ext cx="485346" cy="76111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1" name="小波 16">
              <a:extLst>
                <a:ext uri="{FF2B5EF4-FFF2-40B4-BE49-F238E27FC236}">
                  <a16:creationId xmlns:a16="http://schemas.microsoft.com/office/drawing/2014/main" id="{815A1D65-F736-497B-AF66-71051B627A70}"/>
                </a:ext>
              </a:extLst>
            </p:cNvPr>
            <p:cNvSpPr/>
            <p:nvPr/>
          </p:nvSpPr>
          <p:spPr>
            <a:xfrm>
              <a:off x="3165722" y="3949700"/>
              <a:ext cx="549028" cy="263051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777" h="572928">
                  <a:moveTo>
                    <a:pt x="31175" y="31724"/>
                  </a:moveTo>
                  <a:cubicBezTo>
                    <a:pt x="87551" y="-52509"/>
                    <a:pt x="269836" y="62239"/>
                    <a:pt x="371814" y="22199"/>
                  </a:cubicBezTo>
                  <a:cubicBezTo>
                    <a:pt x="473792" y="-17841"/>
                    <a:pt x="569207" y="48665"/>
                    <a:pt x="628758" y="48665"/>
                  </a:cubicBezTo>
                  <a:cubicBezTo>
                    <a:pt x="688309" y="48665"/>
                    <a:pt x="714377" y="1114"/>
                    <a:pt x="745788" y="31724"/>
                  </a:cubicBezTo>
                  <a:cubicBezTo>
                    <a:pt x="777199" y="62334"/>
                    <a:pt x="767219" y="532166"/>
                    <a:pt x="745788" y="560932"/>
                  </a:cubicBezTo>
                  <a:cubicBezTo>
                    <a:pt x="645736" y="611845"/>
                    <a:pt x="540921" y="479063"/>
                    <a:pt x="431344" y="560932"/>
                  </a:cubicBezTo>
                  <a:cubicBezTo>
                    <a:pt x="329686" y="585488"/>
                    <a:pt x="295402" y="508246"/>
                    <a:pt x="190607" y="548727"/>
                  </a:cubicBezTo>
                  <a:cubicBezTo>
                    <a:pt x="131056" y="548727"/>
                    <a:pt x="60128" y="613762"/>
                    <a:pt x="33556" y="527595"/>
                  </a:cubicBezTo>
                  <a:cubicBezTo>
                    <a:pt x="6984" y="441428"/>
                    <a:pt x="-25201" y="115957"/>
                    <a:pt x="31175" y="31724"/>
                  </a:cubicBez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2" name="小波 16">
              <a:extLst>
                <a:ext uri="{FF2B5EF4-FFF2-40B4-BE49-F238E27FC236}">
                  <a16:creationId xmlns:a16="http://schemas.microsoft.com/office/drawing/2014/main" id="{73BE4FA3-EBC9-4783-BCBC-6E72D30BD107}"/>
                </a:ext>
              </a:extLst>
            </p:cNvPr>
            <p:cNvSpPr/>
            <p:nvPr/>
          </p:nvSpPr>
          <p:spPr>
            <a:xfrm rot="21119746">
              <a:off x="1628181" y="4740291"/>
              <a:ext cx="613705" cy="259620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3" name="小波 16">
              <a:extLst>
                <a:ext uri="{FF2B5EF4-FFF2-40B4-BE49-F238E27FC236}">
                  <a16:creationId xmlns:a16="http://schemas.microsoft.com/office/drawing/2014/main" id="{B14E87A5-8AFB-4800-B25C-7E51E5701CDC}"/>
                </a:ext>
              </a:extLst>
            </p:cNvPr>
            <p:cNvSpPr/>
            <p:nvPr/>
          </p:nvSpPr>
          <p:spPr>
            <a:xfrm rot="16200000">
              <a:off x="2713553" y="4672177"/>
              <a:ext cx="430635" cy="365966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4" name="小波 16">
              <a:extLst>
                <a:ext uri="{FF2B5EF4-FFF2-40B4-BE49-F238E27FC236}">
                  <a16:creationId xmlns:a16="http://schemas.microsoft.com/office/drawing/2014/main" id="{228EA945-E0CD-4CFD-B34D-EE83233AC73D}"/>
                </a:ext>
              </a:extLst>
            </p:cNvPr>
            <p:cNvSpPr/>
            <p:nvPr/>
          </p:nvSpPr>
          <p:spPr>
            <a:xfrm>
              <a:off x="1653962" y="3838049"/>
              <a:ext cx="613705" cy="259620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5" name="小波 16">
              <a:extLst>
                <a:ext uri="{FF2B5EF4-FFF2-40B4-BE49-F238E27FC236}">
                  <a16:creationId xmlns:a16="http://schemas.microsoft.com/office/drawing/2014/main" id="{2622F531-AE75-4627-B188-537839CCFAC8}"/>
                </a:ext>
              </a:extLst>
            </p:cNvPr>
            <p:cNvSpPr/>
            <p:nvPr/>
          </p:nvSpPr>
          <p:spPr>
            <a:xfrm rot="10609835">
              <a:off x="1254303" y="4131566"/>
              <a:ext cx="613705" cy="259620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6" name="小波 16">
              <a:extLst>
                <a:ext uri="{FF2B5EF4-FFF2-40B4-BE49-F238E27FC236}">
                  <a16:creationId xmlns:a16="http://schemas.microsoft.com/office/drawing/2014/main" id="{96A625FA-DB60-445C-B4E5-3375904E0785}"/>
                </a:ext>
              </a:extLst>
            </p:cNvPr>
            <p:cNvSpPr/>
            <p:nvPr/>
          </p:nvSpPr>
          <p:spPr>
            <a:xfrm rot="3643700">
              <a:off x="1908057" y="4348582"/>
              <a:ext cx="418587" cy="394655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7" name="小波 16">
              <a:extLst>
                <a:ext uri="{FF2B5EF4-FFF2-40B4-BE49-F238E27FC236}">
                  <a16:creationId xmlns:a16="http://schemas.microsoft.com/office/drawing/2014/main" id="{F4B6F7FB-4923-46A3-B5F5-79C6881FD338}"/>
                </a:ext>
              </a:extLst>
            </p:cNvPr>
            <p:cNvSpPr/>
            <p:nvPr/>
          </p:nvSpPr>
          <p:spPr>
            <a:xfrm rot="3643700">
              <a:off x="3088179" y="4266788"/>
              <a:ext cx="258639" cy="410579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8" name="小波 16">
              <a:extLst>
                <a:ext uri="{FF2B5EF4-FFF2-40B4-BE49-F238E27FC236}">
                  <a16:creationId xmlns:a16="http://schemas.microsoft.com/office/drawing/2014/main" id="{5F5FA3F6-599E-4F7D-85B9-B9357A5B3E68}"/>
                </a:ext>
              </a:extLst>
            </p:cNvPr>
            <p:cNvSpPr/>
            <p:nvPr/>
          </p:nvSpPr>
          <p:spPr>
            <a:xfrm rot="5625524">
              <a:off x="2580179" y="4203288"/>
              <a:ext cx="258639" cy="410579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108692 w 843294"/>
                <a:gd name="connsiteY0" fmla="*/ 31724 h 572928"/>
                <a:gd name="connsiteX1" fmla="*/ 449331 w 843294"/>
                <a:gd name="connsiteY1" fmla="*/ 22199 h 572928"/>
                <a:gd name="connsiteX2" fmla="*/ 706275 w 843294"/>
                <a:gd name="connsiteY2" fmla="*/ 48665 h 572928"/>
                <a:gd name="connsiteX3" fmla="*/ 823305 w 843294"/>
                <a:gd name="connsiteY3" fmla="*/ 31724 h 572928"/>
                <a:gd name="connsiteX4" fmla="*/ 823305 w 843294"/>
                <a:gd name="connsiteY4" fmla="*/ 560932 h 572928"/>
                <a:gd name="connsiteX5" fmla="*/ 508861 w 843294"/>
                <a:gd name="connsiteY5" fmla="*/ 560932 h 572928"/>
                <a:gd name="connsiteX6" fmla="*/ 268124 w 843294"/>
                <a:gd name="connsiteY6" fmla="*/ 548727 h 572928"/>
                <a:gd name="connsiteX7" fmla="*/ 6818 w 843294"/>
                <a:gd name="connsiteY7" fmla="*/ 527595 h 572928"/>
                <a:gd name="connsiteX8" fmla="*/ 108692 w 843294"/>
                <a:gd name="connsiteY8" fmla="*/ 31724 h 572928"/>
                <a:gd name="connsiteX0" fmla="*/ 108692 w 826844"/>
                <a:gd name="connsiteY0" fmla="*/ 33023 h 573558"/>
                <a:gd name="connsiteX1" fmla="*/ 449331 w 826844"/>
                <a:gd name="connsiteY1" fmla="*/ 23498 h 573558"/>
                <a:gd name="connsiteX2" fmla="*/ 706275 w 826844"/>
                <a:gd name="connsiteY2" fmla="*/ 49964 h 573558"/>
                <a:gd name="connsiteX3" fmla="*/ 823305 w 826844"/>
                <a:gd name="connsiteY3" fmla="*/ 33023 h 573558"/>
                <a:gd name="connsiteX4" fmla="*/ 787355 w 826844"/>
                <a:gd name="connsiteY4" fmla="*/ 548877 h 573558"/>
                <a:gd name="connsiteX5" fmla="*/ 508861 w 826844"/>
                <a:gd name="connsiteY5" fmla="*/ 562231 h 573558"/>
                <a:gd name="connsiteX6" fmla="*/ 268124 w 826844"/>
                <a:gd name="connsiteY6" fmla="*/ 550026 h 573558"/>
                <a:gd name="connsiteX7" fmla="*/ 6818 w 826844"/>
                <a:gd name="connsiteY7" fmla="*/ 528894 h 573558"/>
                <a:gd name="connsiteX8" fmla="*/ 108692 w 826844"/>
                <a:gd name="connsiteY8" fmla="*/ 33023 h 573558"/>
                <a:gd name="connsiteX0" fmla="*/ 108692 w 896454"/>
                <a:gd name="connsiteY0" fmla="*/ 31724 h 572257"/>
                <a:gd name="connsiteX1" fmla="*/ 449331 w 896454"/>
                <a:gd name="connsiteY1" fmla="*/ 22199 h 572257"/>
                <a:gd name="connsiteX2" fmla="*/ 706275 w 896454"/>
                <a:gd name="connsiteY2" fmla="*/ 48665 h 572257"/>
                <a:gd name="connsiteX3" fmla="*/ 895204 w 896454"/>
                <a:gd name="connsiteY3" fmla="*/ 76235 h 572257"/>
                <a:gd name="connsiteX4" fmla="*/ 787355 w 896454"/>
                <a:gd name="connsiteY4" fmla="*/ 547578 h 572257"/>
                <a:gd name="connsiteX5" fmla="*/ 508861 w 896454"/>
                <a:gd name="connsiteY5" fmla="*/ 560932 h 572257"/>
                <a:gd name="connsiteX6" fmla="*/ 268124 w 896454"/>
                <a:gd name="connsiteY6" fmla="*/ 548727 h 572257"/>
                <a:gd name="connsiteX7" fmla="*/ 6818 w 896454"/>
                <a:gd name="connsiteY7" fmla="*/ 527595 h 572257"/>
                <a:gd name="connsiteX8" fmla="*/ 108692 w 896454"/>
                <a:gd name="connsiteY8" fmla="*/ 31724 h 57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454" h="572257">
                  <a:moveTo>
                    <a:pt x="108692" y="31724"/>
                  </a:moveTo>
                  <a:cubicBezTo>
                    <a:pt x="182444" y="-52509"/>
                    <a:pt x="347353" y="62239"/>
                    <a:pt x="449331" y="22199"/>
                  </a:cubicBezTo>
                  <a:cubicBezTo>
                    <a:pt x="551309" y="-17841"/>
                    <a:pt x="646724" y="48665"/>
                    <a:pt x="706275" y="48665"/>
                  </a:cubicBezTo>
                  <a:cubicBezTo>
                    <a:pt x="765826" y="48665"/>
                    <a:pt x="881691" y="-6917"/>
                    <a:pt x="895204" y="76235"/>
                  </a:cubicBezTo>
                  <a:cubicBezTo>
                    <a:pt x="908717" y="159387"/>
                    <a:pt x="808786" y="518812"/>
                    <a:pt x="787355" y="547578"/>
                  </a:cubicBezTo>
                  <a:cubicBezTo>
                    <a:pt x="687303" y="598491"/>
                    <a:pt x="618438" y="479063"/>
                    <a:pt x="508861" y="560932"/>
                  </a:cubicBezTo>
                  <a:cubicBezTo>
                    <a:pt x="407203" y="585488"/>
                    <a:pt x="372919" y="508246"/>
                    <a:pt x="268124" y="548727"/>
                  </a:cubicBezTo>
                  <a:cubicBezTo>
                    <a:pt x="208573" y="548727"/>
                    <a:pt x="33390" y="613762"/>
                    <a:pt x="6818" y="527595"/>
                  </a:cubicBezTo>
                  <a:cubicBezTo>
                    <a:pt x="-19754" y="441428"/>
                    <a:pt x="34940" y="115957"/>
                    <a:pt x="108692" y="31724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9" name="小波 16">
              <a:extLst>
                <a:ext uri="{FF2B5EF4-FFF2-40B4-BE49-F238E27FC236}">
                  <a16:creationId xmlns:a16="http://schemas.microsoft.com/office/drawing/2014/main" id="{44B702D6-AA7A-4FF1-AFEC-BB167D4CC121}"/>
                </a:ext>
              </a:extLst>
            </p:cNvPr>
            <p:cNvSpPr/>
            <p:nvPr/>
          </p:nvSpPr>
          <p:spPr>
            <a:xfrm rot="16831332">
              <a:off x="2471410" y="3766332"/>
              <a:ext cx="351765" cy="483600"/>
            </a:xfrm>
            <a:custGeom>
              <a:avLst/>
              <a:gdLst>
                <a:gd name="connsiteX0" fmla="*/ 0 w 714613"/>
                <a:gd name="connsiteY0" fmla="*/ 15988 h 561184"/>
                <a:gd name="connsiteX1" fmla="*/ 357307 w 714613"/>
                <a:gd name="connsiteY1" fmla="*/ 15988 h 561184"/>
                <a:gd name="connsiteX2" fmla="*/ 714613 w 714613"/>
                <a:gd name="connsiteY2" fmla="*/ 15988 h 561184"/>
                <a:gd name="connsiteX3" fmla="*/ 714613 w 714613"/>
                <a:gd name="connsiteY3" fmla="*/ 545196 h 561184"/>
                <a:gd name="connsiteX4" fmla="*/ 357307 w 714613"/>
                <a:gd name="connsiteY4" fmla="*/ 545196 h 561184"/>
                <a:gd name="connsiteX5" fmla="*/ 0 w 714613"/>
                <a:gd name="connsiteY5" fmla="*/ 545196 h 561184"/>
                <a:gd name="connsiteX6" fmla="*/ 0 w 714613"/>
                <a:gd name="connsiteY6" fmla="*/ 15988 h 561184"/>
                <a:gd name="connsiteX0" fmla="*/ 14816 w 729429"/>
                <a:gd name="connsiteY0" fmla="*/ 16991 h 561583"/>
                <a:gd name="connsiteX1" fmla="*/ 372123 w 729429"/>
                <a:gd name="connsiteY1" fmla="*/ 16991 h 561583"/>
                <a:gd name="connsiteX2" fmla="*/ 729429 w 729429"/>
                <a:gd name="connsiteY2" fmla="*/ 16991 h 561583"/>
                <a:gd name="connsiteX3" fmla="*/ 729429 w 729429"/>
                <a:gd name="connsiteY3" fmla="*/ 546199 h 561583"/>
                <a:gd name="connsiteX4" fmla="*/ 372123 w 729429"/>
                <a:gd name="connsiteY4" fmla="*/ 546199 h 561583"/>
                <a:gd name="connsiteX5" fmla="*/ 14816 w 729429"/>
                <a:gd name="connsiteY5" fmla="*/ 546199 h 561583"/>
                <a:gd name="connsiteX6" fmla="*/ 14816 w 729429"/>
                <a:gd name="connsiteY6" fmla="*/ 16991 h 561583"/>
                <a:gd name="connsiteX0" fmla="*/ 21578 w 736191"/>
                <a:gd name="connsiteY0" fmla="*/ 16991 h 576161"/>
                <a:gd name="connsiteX1" fmla="*/ 378885 w 736191"/>
                <a:gd name="connsiteY1" fmla="*/ 16991 h 576161"/>
                <a:gd name="connsiteX2" fmla="*/ 736191 w 736191"/>
                <a:gd name="connsiteY2" fmla="*/ 16991 h 576161"/>
                <a:gd name="connsiteX3" fmla="*/ 736191 w 736191"/>
                <a:gd name="connsiteY3" fmla="*/ 546199 h 576161"/>
                <a:gd name="connsiteX4" fmla="*/ 378885 w 736191"/>
                <a:gd name="connsiteY4" fmla="*/ 546199 h 576161"/>
                <a:gd name="connsiteX5" fmla="*/ 21578 w 736191"/>
                <a:gd name="connsiteY5" fmla="*/ 546199 h 576161"/>
                <a:gd name="connsiteX6" fmla="*/ 21578 w 736191"/>
                <a:gd name="connsiteY6" fmla="*/ 16991 h 576161"/>
                <a:gd name="connsiteX0" fmla="*/ 22537 w 737150"/>
                <a:gd name="connsiteY0" fmla="*/ 16991 h 581568"/>
                <a:gd name="connsiteX1" fmla="*/ 379844 w 737150"/>
                <a:gd name="connsiteY1" fmla="*/ 16991 h 581568"/>
                <a:gd name="connsiteX2" fmla="*/ 737150 w 737150"/>
                <a:gd name="connsiteY2" fmla="*/ 16991 h 581568"/>
                <a:gd name="connsiteX3" fmla="*/ 737150 w 737150"/>
                <a:gd name="connsiteY3" fmla="*/ 546199 h 581568"/>
                <a:gd name="connsiteX4" fmla="*/ 379844 w 737150"/>
                <a:gd name="connsiteY4" fmla="*/ 546199 h 581568"/>
                <a:gd name="connsiteX5" fmla="*/ 181969 w 737150"/>
                <a:gd name="connsiteY5" fmla="*/ 533994 h 581568"/>
                <a:gd name="connsiteX6" fmla="*/ 22537 w 737150"/>
                <a:gd name="connsiteY6" fmla="*/ 546199 h 581568"/>
                <a:gd name="connsiteX7" fmla="*/ 22537 w 737150"/>
                <a:gd name="connsiteY7" fmla="*/ 16991 h 581568"/>
                <a:gd name="connsiteX0" fmla="*/ 32370 w 746983"/>
                <a:gd name="connsiteY0" fmla="*/ 27379 h 571971"/>
                <a:gd name="connsiteX1" fmla="*/ 389677 w 746983"/>
                <a:gd name="connsiteY1" fmla="*/ 27379 h 571971"/>
                <a:gd name="connsiteX2" fmla="*/ 746983 w 746983"/>
                <a:gd name="connsiteY2" fmla="*/ 27379 h 571971"/>
                <a:gd name="connsiteX3" fmla="*/ 746983 w 746983"/>
                <a:gd name="connsiteY3" fmla="*/ 556587 h 571971"/>
                <a:gd name="connsiteX4" fmla="*/ 389677 w 746983"/>
                <a:gd name="connsiteY4" fmla="*/ 556587 h 571971"/>
                <a:gd name="connsiteX5" fmla="*/ 191802 w 746983"/>
                <a:gd name="connsiteY5" fmla="*/ 544382 h 571971"/>
                <a:gd name="connsiteX6" fmla="*/ 34751 w 746983"/>
                <a:gd name="connsiteY6" fmla="*/ 523250 h 571971"/>
                <a:gd name="connsiteX7" fmla="*/ 32370 w 746983"/>
                <a:gd name="connsiteY7" fmla="*/ 27379 h 571971"/>
                <a:gd name="connsiteX0" fmla="*/ 32370 w 768149"/>
                <a:gd name="connsiteY0" fmla="*/ 35394 h 579986"/>
                <a:gd name="connsiteX1" fmla="*/ 389677 w 768149"/>
                <a:gd name="connsiteY1" fmla="*/ 35394 h 579986"/>
                <a:gd name="connsiteX2" fmla="*/ 746983 w 768149"/>
                <a:gd name="connsiteY2" fmla="*/ 35394 h 579986"/>
                <a:gd name="connsiteX3" fmla="*/ 746983 w 768149"/>
                <a:gd name="connsiteY3" fmla="*/ 564602 h 579986"/>
                <a:gd name="connsiteX4" fmla="*/ 389677 w 768149"/>
                <a:gd name="connsiteY4" fmla="*/ 564602 h 579986"/>
                <a:gd name="connsiteX5" fmla="*/ 191802 w 768149"/>
                <a:gd name="connsiteY5" fmla="*/ 552397 h 579986"/>
                <a:gd name="connsiteX6" fmla="*/ 34751 w 768149"/>
                <a:gd name="connsiteY6" fmla="*/ 531265 h 579986"/>
                <a:gd name="connsiteX7" fmla="*/ 32370 w 768149"/>
                <a:gd name="connsiteY7" fmla="*/ 35394 h 579986"/>
                <a:gd name="connsiteX0" fmla="*/ 32370 w 755651"/>
                <a:gd name="connsiteY0" fmla="*/ 37366 h 581958"/>
                <a:gd name="connsiteX1" fmla="*/ 389677 w 755651"/>
                <a:gd name="connsiteY1" fmla="*/ 37366 h 581958"/>
                <a:gd name="connsiteX2" fmla="*/ 629953 w 755651"/>
                <a:gd name="connsiteY2" fmla="*/ 54307 h 581958"/>
                <a:gd name="connsiteX3" fmla="*/ 746983 w 755651"/>
                <a:gd name="connsiteY3" fmla="*/ 37366 h 581958"/>
                <a:gd name="connsiteX4" fmla="*/ 746983 w 755651"/>
                <a:gd name="connsiteY4" fmla="*/ 566574 h 581958"/>
                <a:gd name="connsiteX5" fmla="*/ 389677 w 755651"/>
                <a:gd name="connsiteY5" fmla="*/ 566574 h 581958"/>
                <a:gd name="connsiteX6" fmla="*/ 191802 w 755651"/>
                <a:gd name="connsiteY6" fmla="*/ 554369 h 581958"/>
                <a:gd name="connsiteX7" fmla="*/ 34751 w 755651"/>
                <a:gd name="connsiteY7" fmla="*/ 533237 h 581958"/>
                <a:gd name="connsiteX8" fmla="*/ 32370 w 755651"/>
                <a:gd name="connsiteY8" fmla="*/ 37366 h 581958"/>
                <a:gd name="connsiteX0" fmla="*/ 32370 w 760943"/>
                <a:gd name="connsiteY0" fmla="*/ 37366 h 581958"/>
                <a:gd name="connsiteX1" fmla="*/ 389677 w 760943"/>
                <a:gd name="connsiteY1" fmla="*/ 37366 h 581958"/>
                <a:gd name="connsiteX2" fmla="*/ 629953 w 760943"/>
                <a:gd name="connsiteY2" fmla="*/ 54307 h 581958"/>
                <a:gd name="connsiteX3" fmla="*/ 746983 w 760943"/>
                <a:gd name="connsiteY3" fmla="*/ 37366 h 581958"/>
                <a:gd name="connsiteX4" fmla="*/ 746983 w 760943"/>
                <a:gd name="connsiteY4" fmla="*/ 566574 h 581958"/>
                <a:gd name="connsiteX5" fmla="*/ 389677 w 760943"/>
                <a:gd name="connsiteY5" fmla="*/ 566574 h 581958"/>
                <a:gd name="connsiteX6" fmla="*/ 191802 w 760943"/>
                <a:gd name="connsiteY6" fmla="*/ 554369 h 581958"/>
                <a:gd name="connsiteX7" fmla="*/ 34751 w 760943"/>
                <a:gd name="connsiteY7" fmla="*/ 533237 h 581958"/>
                <a:gd name="connsiteX8" fmla="*/ 32370 w 760943"/>
                <a:gd name="connsiteY8" fmla="*/ 37366 h 581958"/>
                <a:gd name="connsiteX0" fmla="*/ 32712 w 761285"/>
                <a:gd name="connsiteY0" fmla="*/ 49972 h 594564"/>
                <a:gd name="connsiteX1" fmla="*/ 394782 w 761285"/>
                <a:gd name="connsiteY1" fmla="*/ 19015 h 594564"/>
                <a:gd name="connsiteX2" fmla="*/ 630295 w 761285"/>
                <a:gd name="connsiteY2" fmla="*/ 66913 h 594564"/>
                <a:gd name="connsiteX3" fmla="*/ 747325 w 761285"/>
                <a:gd name="connsiteY3" fmla="*/ 49972 h 594564"/>
                <a:gd name="connsiteX4" fmla="*/ 747325 w 761285"/>
                <a:gd name="connsiteY4" fmla="*/ 579180 h 594564"/>
                <a:gd name="connsiteX5" fmla="*/ 390019 w 761285"/>
                <a:gd name="connsiteY5" fmla="*/ 579180 h 594564"/>
                <a:gd name="connsiteX6" fmla="*/ 192144 w 761285"/>
                <a:gd name="connsiteY6" fmla="*/ 566975 h 594564"/>
                <a:gd name="connsiteX7" fmla="*/ 35093 w 761285"/>
                <a:gd name="connsiteY7" fmla="*/ 545843 h 594564"/>
                <a:gd name="connsiteX8" fmla="*/ 32712 w 761285"/>
                <a:gd name="connsiteY8" fmla="*/ 49972 h 594564"/>
                <a:gd name="connsiteX0" fmla="*/ 32712 w 761285"/>
                <a:gd name="connsiteY0" fmla="*/ 41407 h 585999"/>
                <a:gd name="connsiteX1" fmla="*/ 394782 w 761285"/>
                <a:gd name="connsiteY1" fmla="*/ 10450 h 585999"/>
                <a:gd name="connsiteX2" fmla="*/ 630295 w 761285"/>
                <a:gd name="connsiteY2" fmla="*/ 58348 h 585999"/>
                <a:gd name="connsiteX3" fmla="*/ 747325 w 761285"/>
                <a:gd name="connsiteY3" fmla="*/ 41407 h 585999"/>
                <a:gd name="connsiteX4" fmla="*/ 747325 w 761285"/>
                <a:gd name="connsiteY4" fmla="*/ 570615 h 585999"/>
                <a:gd name="connsiteX5" fmla="*/ 390019 w 761285"/>
                <a:gd name="connsiteY5" fmla="*/ 570615 h 585999"/>
                <a:gd name="connsiteX6" fmla="*/ 192144 w 761285"/>
                <a:gd name="connsiteY6" fmla="*/ 558410 h 585999"/>
                <a:gd name="connsiteX7" fmla="*/ 35093 w 761285"/>
                <a:gd name="connsiteY7" fmla="*/ 537278 h 585999"/>
                <a:gd name="connsiteX8" fmla="*/ 32712 w 761285"/>
                <a:gd name="connsiteY8" fmla="*/ 41407 h 585999"/>
                <a:gd name="connsiteX0" fmla="*/ 31175 w 759748"/>
                <a:gd name="connsiteY0" fmla="*/ 31724 h 576316"/>
                <a:gd name="connsiteX1" fmla="*/ 371814 w 759748"/>
                <a:gd name="connsiteY1" fmla="*/ 22199 h 576316"/>
                <a:gd name="connsiteX2" fmla="*/ 628758 w 759748"/>
                <a:gd name="connsiteY2" fmla="*/ 48665 h 576316"/>
                <a:gd name="connsiteX3" fmla="*/ 745788 w 759748"/>
                <a:gd name="connsiteY3" fmla="*/ 31724 h 576316"/>
                <a:gd name="connsiteX4" fmla="*/ 745788 w 759748"/>
                <a:gd name="connsiteY4" fmla="*/ 560932 h 576316"/>
                <a:gd name="connsiteX5" fmla="*/ 388482 w 759748"/>
                <a:gd name="connsiteY5" fmla="*/ 560932 h 576316"/>
                <a:gd name="connsiteX6" fmla="*/ 190607 w 759748"/>
                <a:gd name="connsiteY6" fmla="*/ 548727 h 576316"/>
                <a:gd name="connsiteX7" fmla="*/ 33556 w 759748"/>
                <a:gd name="connsiteY7" fmla="*/ 527595 h 576316"/>
                <a:gd name="connsiteX8" fmla="*/ 31175 w 759748"/>
                <a:gd name="connsiteY8" fmla="*/ 31724 h 576316"/>
                <a:gd name="connsiteX0" fmla="*/ 31175 w 765777"/>
                <a:gd name="connsiteY0" fmla="*/ 31724 h 576316"/>
                <a:gd name="connsiteX1" fmla="*/ 371814 w 765777"/>
                <a:gd name="connsiteY1" fmla="*/ 22199 h 576316"/>
                <a:gd name="connsiteX2" fmla="*/ 628758 w 765777"/>
                <a:gd name="connsiteY2" fmla="*/ 48665 h 576316"/>
                <a:gd name="connsiteX3" fmla="*/ 745788 w 765777"/>
                <a:gd name="connsiteY3" fmla="*/ 31724 h 576316"/>
                <a:gd name="connsiteX4" fmla="*/ 745788 w 765777"/>
                <a:gd name="connsiteY4" fmla="*/ 560932 h 576316"/>
                <a:gd name="connsiteX5" fmla="*/ 388482 w 765777"/>
                <a:gd name="connsiteY5" fmla="*/ 560932 h 576316"/>
                <a:gd name="connsiteX6" fmla="*/ 190607 w 765777"/>
                <a:gd name="connsiteY6" fmla="*/ 548727 h 576316"/>
                <a:gd name="connsiteX7" fmla="*/ 33556 w 765777"/>
                <a:gd name="connsiteY7" fmla="*/ 527595 h 576316"/>
                <a:gd name="connsiteX8" fmla="*/ 31175 w 765777"/>
                <a:gd name="connsiteY8" fmla="*/ 31724 h 576316"/>
                <a:gd name="connsiteX0" fmla="*/ 31175 w 765777"/>
                <a:gd name="connsiteY0" fmla="*/ 31724 h 575381"/>
                <a:gd name="connsiteX1" fmla="*/ 371814 w 765777"/>
                <a:gd name="connsiteY1" fmla="*/ 22199 h 575381"/>
                <a:gd name="connsiteX2" fmla="*/ 628758 w 765777"/>
                <a:gd name="connsiteY2" fmla="*/ 48665 h 575381"/>
                <a:gd name="connsiteX3" fmla="*/ 745788 w 765777"/>
                <a:gd name="connsiteY3" fmla="*/ 31724 h 575381"/>
                <a:gd name="connsiteX4" fmla="*/ 745788 w 765777"/>
                <a:gd name="connsiteY4" fmla="*/ 560932 h 575381"/>
                <a:gd name="connsiteX5" fmla="*/ 388482 w 765777"/>
                <a:gd name="connsiteY5" fmla="*/ 560932 h 575381"/>
                <a:gd name="connsiteX6" fmla="*/ 190607 w 765777"/>
                <a:gd name="connsiteY6" fmla="*/ 548727 h 575381"/>
                <a:gd name="connsiteX7" fmla="*/ 33556 w 765777"/>
                <a:gd name="connsiteY7" fmla="*/ 527595 h 575381"/>
                <a:gd name="connsiteX8" fmla="*/ 31175 w 765777"/>
                <a:gd name="connsiteY8" fmla="*/ 31724 h 575381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388482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574"/>
                <a:gd name="connsiteX1" fmla="*/ 371814 w 765777"/>
                <a:gd name="connsiteY1" fmla="*/ 22199 h 572574"/>
                <a:gd name="connsiteX2" fmla="*/ 628758 w 765777"/>
                <a:gd name="connsiteY2" fmla="*/ 48665 h 572574"/>
                <a:gd name="connsiteX3" fmla="*/ 745788 w 765777"/>
                <a:gd name="connsiteY3" fmla="*/ 31724 h 572574"/>
                <a:gd name="connsiteX4" fmla="*/ 745788 w 765777"/>
                <a:gd name="connsiteY4" fmla="*/ 560932 h 572574"/>
                <a:gd name="connsiteX5" fmla="*/ 445632 w 765777"/>
                <a:gd name="connsiteY5" fmla="*/ 556169 h 572574"/>
                <a:gd name="connsiteX6" fmla="*/ 190607 w 765777"/>
                <a:gd name="connsiteY6" fmla="*/ 548727 h 572574"/>
                <a:gd name="connsiteX7" fmla="*/ 33556 w 765777"/>
                <a:gd name="connsiteY7" fmla="*/ 527595 h 572574"/>
                <a:gd name="connsiteX8" fmla="*/ 31175 w 765777"/>
                <a:gd name="connsiteY8" fmla="*/ 31724 h 572574"/>
                <a:gd name="connsiteX0" fmla="*/ 31175 w 765777"/>
                <a:gd name="connsiteY0" fmla="*/ 31724 h 572928"/>
                <a:gd name="connsiteX1" fmla="*/ 371814 w 765777"/>
                <a:gd name="connsiteY1" fmla="*/ 22199 h 572928"/>
                <a:gd name="connsiteX2" fmla="*/ 628758 w 765777"/>
                <a:gd name="connsiteY2" fmla="*/ 48665 h 572928"/>
                <a:gd name="connsiteX3" fmla="*/ 745788 w 765777"/>
                <a:gd name="connsiteY3" fmla="*/ 31724 h 572928"/>
                <a:gd name="connsiteX4" fmla="*/ 745788 w 765777"/>
                <a:gd name="connsiteY4" fmla="*/ 560932 h 572928"/>
                <a:gd name="connsiteX5" fmla="*/ 431344 w 765777"/>
                <a:gd name="connsiteY5" fmla="*/ 560932 h 572928"/>
                <a:gd name="connsiteX6" fmla="*/ 190607 w 765777"/>
                <a:gd name="connsiteY6" fmla="*/ 548727 h 572928"/>
                <a:gd name="connsiteX7" fmla="*/ 33556 w 765777"/>
                <a:gd name="connsiteY7" fmla="*/ 527595 h 572928"/>
                <a:gd name="connsiteX8" fmla="*/ 31175 w 765777"/>
                <a:gd name="connsiteY8" fmla="*/ 31724 h 5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777" h="572928">
                  <a:moveTo>
                    <a:pt x="31175" y="31724"/>
                  </a:moveTo>
                  <a:cubicBezTo>
                    <a:pt x="87551" y="-52509"/>
                    <a:pt x="269836" y="62239"/>
                    <a:pt x="371814" y="22199"/>
                  </a:cubicBezTo>
                  <a:cubicBezTo>
                    <a:pt x="473792" y="-17841"/>
                    <a:pt x="569207" y="48665"/>
                    <a:pt x="628758" y="48665"/>
                  </a:cubicBezTo>
                  <a:cubicBezTo>
                    <a:pt x="688309" y="48665"/>
                    <a:pt x="714377" y="1114"/>
                    <a:pt x="745788" y="31724"/>
                  </a:cubicBezTo>
                  <a:cubicBezTo>
                    <a:pt x="777199" y="62334"/>
                    <a:pt x="767219" y="532166"/>
                    <a:pt x="745788" y="560932"/>
                  </a:cubicBezTo>
                  <a:cubicBezTo>
                    <a:pt x="645736" y="611845"/>
                    <a:pt x="540921" y="479063"/>
                    <a:pt x="431344" y="560932"/>
                  </a:cubicBezTo>
                  <a:cubicBezTo>
                    <a:pt x="329686" y="585488"/>
                    <a:pt x="295402" y="508246"/>
                    <a:pt x="190607" y="548727"/>
                  </a:cubicBezTo>
                  <a:cubicBezTo>
                    <a:pt x="131056" y="548727"/>
                    <a:pt x="60128" y="613762"/>
                    <a:pt x="33556" y="527595"/>
                  </a:cubicBezTo>
                  <a:cubicBezTo>
                    <a:pt x="6984" y="441428"/>
                    <a:pt x="-25201" y="115957"/>
                    <a:pt x="31175" y="31724"/>
                  </a:cubicBez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0" name="四角形: 角を丸くする 719">
              <a:extLst>
                <a:ext uri="{FF2B5EF4-FFF2-40B4-BE49-F238E27FC236}">
                  <a16:creationId xmlns:a16="http://schemas.microsoft.com/office/drawing/2014/main" id="{DB4722CC-75B1-4A39-A33F-15D65E7446B8}"/>
                </a:ext>
              </a:extLst>
            </p:cNvPr>
            <p:cNvSpPr/>
            <p:nvPr/>
          </p:nvSpPr>
          <p:spPr>
            <a:xfrm rot="2016667">
              <a:off x="2528581" y="4150194"/>
              <a:ext cx="485346" cy="76111"/>
            </a:xfrm>
            <a:prstGeom prst="roundRect">
              <a:avLst/>
            </a:prstGeom>
            <a:solidFill>
              <a:srgbClr val="008000"/>
            </a:solidFill>
            <a:ln w="12700" cap="flat" cmpd="sng" algn="ctr">
              <a:solidFill>
                <a:srgbClr val="00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F2AA94F5-DDE6-4718-9D6B-60C22ECBA0BF}"/>
                </a:ext>
              </a:extLst>
            </p:cNvPr>
            <p:cNvSpPr/>
            <p:nvPr/>
          </p:nvSpPr>
          <p:spPr>
            <a:xfrm rot="728422">
              <a:off x="2059935" y="5010646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35E7D4FA-33AF-4161-95A1-94769FAA0C33}"/>
                </a:ext>
              </a:extLst>
            </p:cNvPr>
            <p:cNvSpPr/>
            <p:nvPr/>
          </p:nvSpPr>
          <p:spPr>
            <a:xfrm rot="728422">
              <a:off x="2821597" y="3881182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A624A626-1D86-4D78-8D79-BB111A34E122}"/>
                </a:ext>
              </a:extLst>
            </p:cNvPr>
            <p:cNvSpPr/>
            <p:nvPr/>
          </p:nvSpPr>
          <p:spPr>
            <a:xfrm rot="728422">
              <a:off x="1456347" y="4078032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8FDA80C3-2619-4758-A9B0-4A1DF0002D21}"/>
                </a:ext>
              </a:extLst>
            </p:cNvPr>
            <p:cNvSpPr/>
            <p:nvPr/>
          </p:nvSpPr>
          <p:spPr>
            <a:xfrm rot="728422">
              <a:off x="1221396" y="4668582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B823502D-0457-4112-839A-C8353AEFED02}"/>
                </a:ext>
              </a:extLst>
            </p:cNvPr>
            <p:cNvSpPr/>
            <p:nvPr/>
          </p:nvSpPr>
          <p:spPr>
            <a:xfrm rot="728422">
              <a:off x="2231046" y="4649532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10E0B9BE-68A7-475F-B15E-B1F5BE8C9A01}"/>
                </a:ext>
              </a:extLst>
            </p:cNvPr>
            <p:cNvSpPr/>
            <p:nvPr/>
          </p:nvSpPr>
          <p:spPr>
            <a:xfrm rot="728422">
              <a:off x="3431196" y="4262181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5DE0032F-3624-411F-BBFA-7E85B74C784A}"/>
                </a:ext>
              </a:extLst>
            </p:cNvPr>
            <p:cNvSpPr/>
            <p:nvPr/>
          </p:nvSpPr>
          <p:spPr>
            <a:xfrm rot="728422">
              <a:off x="2008795" y="3989131"/>
              <a:ext cx="458320" cy="45719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8" name="楕円 10">
              <a:extLst>
                <a:ext uri="{FF2B5EF4-FFF2-40B4-BE49-F238E27FC236}">
                  <a16:creationId xmlns:a16="http://schemas.microsoft.com/office/drawing/2014/main" id="{AA83B206-9ADB-4240-B9B1-AE6E7F7F42F3}"/>
                </a:ext>
              </a:extLst>
            </p:cNvPr>
            <p:cNvSpPr/>
            <p:nvPr/>
          </p:nvSpPr>
          <p:spPr>
            <a:xfrm rot="10201425">
              <a:off x="2099114" y="4203038"/>
              <a:ext cx="547585" cy="2665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ED7D31">
                  <a:lumMod val="60000"/>
                  <a:lumOff val="40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9" name="楕円 10">
              <a:extLst>
                <a:ext uri="{FF2B5EF4-FFF2-40B4-BE49-F238E27FC236}">
                  <a16:creationId xmlns:a16="http://schemas.microsoft.com/office/drawing/2014/main" id="{03B1D481-D33C-4A13-912D-F18B7A6FF914}"/>
                </a:ext>
              </a:extLst>
            </p:cNvPr>
            <p:cNvSpPr/>
            <p:nvPr/>
          </p:nvSpPr>
          <p:spPr>
            <a:xfrm rot="10201425">
              <a:off x="2554764" y="4128285"/>
              <a:ext cx="547585" cy="2665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ED7D31">
                  <a:lumMod val="60000"/>
                  <a:lumOff val="40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0" name="楕円 10">
              <a:extLst>
                <a:ext uri="{FF2B5EF4-FFF2-40B4-BE49-F238E27FC236}">
                  <a16:creationId xmlns:a16="http://schemas.microsoft.com/office/drawing/2014/main" id="{C04F8656-AA11-4FB8-B1D2-C9095AFBD249}"/>
                </a:ext>
              </a:extLst>
            </p:cNvPr>
            <p:cNvSpPr/>
            <p:nvPr/>
          </p:nvSpPr>
          <p:spPr>
            <a:xfrm rot="9984033">
              <a:off x="2142726" y="4318507"/>
              <a:ext cx="547585" cy="2665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ED7D31">
                  <a:lumMod val="60000"/>
                  <a:lumOff val="40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1" name="楕円 10">
              <a:extLst>
                <a:ext uri="{FF2B5EF4-FFF2-40B4-BE49-F238E27FC236}">
                  <a16:creationId xmlns:a16="http://schemas.microsoft.com/office/drawing/2014/main" id="{A1EF3308-FED4-4900-ABC1-DB1541B80035}"/>
                </a:ext>
              </a:extLst>
            </p:cNvPr>
            <p:cNvSpPr/>
            <p:nvPr/>
          </p:nvSpPr>
          <p:spPr>
            <a:xfrm rot="1556446">
              <a:off x="2523341" y="4205902"/>
              <a:ext cx="547585" cy="2665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ED7D31">
                  <a:lumMod val="60000"/>
                  <a:lumOff val="40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2" name="楕円 10">
              <a:extLst>
                <a:ext uri="{FF2B5EF4-FFF2-40B4-BE49-F238E27FC236}">
                  <a16:creationId xmlns:a16="http://schemas.microsoft.com/office/drawing/2014/main" id="{F8BEA8A1-A4D9-4D57-AC7F-60D696E8FFE1}"/>
                </a:ext>
              </a:extLst>
            </p:cNvPr>
            <p:cNvSpPr/>
            <p:nvPr/>
          </p:nvSpPr>
          <p:spPr>
            <a:xfrm rot="21179797">
              <a:off x="2368853" y="4381723"/>
              <a:ext cx="547585" cy="2665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ED7D31">
                  <a:lumMod val="60000"/>
                  <a:lumOff val="40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68" name="グループ化 767">
            <a:extLst>
              <a:ext uri="{FF2B5EF4-FFF2-40B4-BE49-F238E27FC236}">
                <a16:creationId xmlns:a16="http://schemas.microsoft.com/office/drawing/2014/main" id="{AF564995-8C8D-4B92-A7E0-E6ADA9436784}"/>
              </a:ext>
            </a:extLst>
          </p:cNvPr>
          <p:cNvGrpSpPr/>
          <p:nvPr/>
        </p:nvGrpSpPr>
        <p:grpSpPr>
          <a:xfrm>
            <a:off x="764339" y="4156282"/>
            <a:ext cx="2451016" cy="1997199"/>
            <a:chOff x="1764616" y="4209693"/>
            <a:chExt cx="2721120" cy="2217292"/>
          </a:xfrm>
        </p:grpSpPr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74209037-5DA8-47E7-91C1-EBD6FB982BF5}"/>
                </a:ext>
              </a:extLst>
            </p:cNvPr>
            <p:cNvGrpSpPr/>
            <p:nvPr/>
          </p:nvGrpSpPr>
          <p:grpSpPr>
            <a:xfrm>
              <a:off x="1764616" y="4209693"/>
              <a:ext cx="2721120" cy="2217292"/>
              <a:chOff x="1960043" y="2294843"/>
              <a:chExt cx="2130194" cy="156470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846" name="楕円 1020">
                <a:extLst>
                  <a:ext uri="{FF2B5EF4-FFF2-40B4-BE49-F238E27FC236}">
                    <a16:creationId xmlns:a16="http://schemas.microsoft.com/office/drawing/2014/main" id="{EBCD77D4-929A-4104-9345-BC975B602216}"/>
                  </a:ext>
                </a:extLst>
              </p:cNvPr>
              <p:cNvSpPr/>
              <p:nvPr/>
            </p:nvSpPr>
            <p:spPr>
              <a:xfrm>
                <a:off x="2075434" y="2640705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ysClr val="windowText" lastClr="000000"/>
                  </a:gs>
                  <a:gs pos="100000">
                    <a:sysClr val="windowText" lastClr="000000"/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楕円 846">
                <a:extLst>
                  <a:ext uri="{FF2B5EF4-FFF2-40B4-BE49-F238E27FC236}">
                    <a16:creationId xmlns:a16="http://schemas.microsoft.com/office/drawing/2014/main" id="{55A4B574-E437-43D5-A9A6-08F9028D8848}"/>
                  </a:ext>
                </a:extLst>
              </p:cNvPr>
              <p:cNvSpPr/>
              <p:nvPr/>
            </p:nvSpPr>
            <p:spPr>
              <a:xfrm>
                <a:off x="1960043" y="2294843"/>
                <a:ext cx="2130194" cy="1529174"/>
              </a:xfrm>
              <a:prstGeom prst="ellipse">
                <a:avLst/>
              </a:prstGeom>
              <a:gradFill>
                <a:gsLst>
                  <a:gs pos="1000">
                    <a:sysClr val="windowText" lastClr="000000"/>
                  </a:gs>
                  <a:gs pos="5842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2CAA0074-79CE-4891-B8DF-A8C1CB9A1DF8}"/>
                </a:ext>
              </a:extLst>
            </p:cNvPr>
            <p:cNvGrpSpPr/>
            <p:nvPr/>
          </p:nvGrpSpPr>
          <p:grpSpPr>
            <a:xfrm>
              <a:off x="1973496" y="4281412"/>
              <a:ext cx="2349432" cy="1859656"/>
              <a:chOff x="2555392" y="2278249"/>
              <a:chExt cx="4135924" cy="3273726"/>
            </a:xfrm>
          </p:grpSpPr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EFCD0EDB-3B67-4775-B8B1-6B22A397A08F}"/>
                  </a:ext>
                </a:extLst>
              </p:cNvPr>
              <p:cNvGrpSpPr/>
              <p:nvPr/>
            </p:nvGrpSpPr>
            <p:grpSpPr>
              <a:xfrm>
                <a:off x="3419671" y="2278249"/>
                <a:ext cx="1806477" cy="1546644"/>
                <a:chOff x="3419671" y="2278249"/>
                <a:chExt cx="1806477" cy="1546644"/>
              </a:xfrm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1304BED9-861B-463C-9B01-9915DE366FD4}"/>
                    </a:ext>
                  </a:extLst>
                </p:cNvPr>
                <p:cNvSpPr/>
                <p:nvPr/>
              </p:nvSpPr>
              <p:spPr>
                <a:xfrm>
                  <a:off x="3419671" y="2278249"/>
                  <a:ext cx="1796855" cy="1546644"/>
                </a:xfrm>
                <a:custGeom>
                  <a:avLst/>
                  <a:gdLst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4540 w 1796855"/>
                    <a:gd name="connsiteY7" fmla="*/ 1075197 h 1546644"/>
                    <a:gd name="connsiteX8" fmla="*/ 1795788 w 1796855"/>
                    <a:gd name="connsiteY8" fmla="*/ 1088606 h 1546644"/>
                    <a:gd name="connsiteX9" fmla="*/ 1777964 w 1796855"/>
                    <a:gd name="connsiteY9" fmla="*/ 1128324 h 1546644"/>
                    <a:gd name="connsiteX10" fmla="*/ 1496318 w 1796855"/>
                    <a:gd name="connsiteY10" fmla="*/ 1493864 h 1546644"/>
                    <a:gd name="connsiteX11" fmla="*/ 1303945 w 1796855"/>
                    <a:gd name="connsiteY11" fmla="*/ 1532489 h 1546644"/>
                    <a:gd name="connsiteX12" fmla="*/ 70437 w 1796855"/>
                    <a:gd name="connsiteY12" fmla="*/ 998845 h 1546644"/>
                    <a:gd name="connsiteX13" fmla="*/ 1067 w 1796855"/>
                    <a:gd name="connsiteY13" fmla="*/ 894413 h 1546644"/>
                    <a:gd name="connsiteX14" fmla="*/ 1623 w 1796855"/>
                    <a:gd name="connsiteY14" fmla="*/ 893174 h 1546644"/>
                    <a:gd name="connsiteX15" fmla="*/ 0 w 1796855"/>
                    <a:gd name="connsiteY15" fmla="*/ 885137 h 1546644"/>
                    <a:gd name="connsiteX16" fmla="*/ 0 w 1796855"/>
                    <a:gd name="connsiteY16" fmla="*/ 489446 h 1546644"/>
                    <a:gd name="connsiteX17" fmla="*/ 2731 w 1796855"/>
                    <a:gd name="connsiteY17" fmla="*/ 475921 h 1546644"/>
                    <a:gd name="connsiteX18" fmla="*/ 1067 w 1796855"/>
                    <a:gd name="connsiteY18" fmla="*/ 458038 h 1546644"/>
                    <a:gd name="connsiteX19" fmla="*/ 18891 w 1796855"/>
                    <a:gd name="connsiteY19" fmla="*/ 418320 h 1546644"/>
                    <a:gd name="connsiteX20" fmla="*/ 300536 w 1796855"/>
                    <a:gd name="connsiteY20" fmla="*/ 52780 h 1546644"/>
                    <a:gd name="connsiteX21" fmla="*/ 439904 w 1796855"/>
                    <a:gd name="connsiteY21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5788 w 1796855"/>
                    <a:gd name="connsiteY7" fmla="*/ 1088606 h 1546644"/>
                    <a:gd name="connsiteX8" fmla="*/ 1777964 w 1796855"/>
                    <a:gd name="connsiteY8" fmla="*/ 1128324 h 1546644"/>
                    <a:gd name="connsiteX9" fmla="*/ 1496318 w 1796855"/>
                    <a:gd name="connsiteY9" fmla="*/ 1493864 h 1546644"/>
                    <a:gd name="connsiteX10" fmla="*/ 1303945 w 1796855"/>
                    <a:gd name="connsiteY10" fmla="*/ 1532489 h 1546644"/>
                    <a:gd name="connsiteX11" fmla="*/ 70437 w 1796855"/>
                    <a:gd name="connsiteY11" fmla="*/ 998845 h 1546644"/>
                    <a:gd name="connsiteX12" fmla="*/ 1067 w 1796855"/>
                    <a:gd name="connsiteY12" fmla="*/ 894413 h 1546644"/>
                    <a:gd name="connsiteX13" fmla="*/ 1623 w 1796855"/>
                    <a:gd name="connsiteY13" fmla="*/ 893174 h 1546644"/>
                    <a:gd name="connsiteX14" fmla="*/ 0 w 1796855"/>
                    <a:gd name="connsiteY14" fmla="*/ 885137 h 1546644"/>
                    <a:gd name="connsiteX15" fmla="*/ 0 w 1796855"/>
                    <a:gd name="connsiteY15" fmla="*/ 489446 h 1546644"/>
                    <a:gd name="connsiteX16" fmla="*/ 2731 w 1796855"/>
                    <a:gd name="connsiteY16" fmla="*/ 475921 h 1546644"/>
                    <a:gd name="connsiteX17" fmla="*/ 1067 w 1796855"/>
                    <a:gd name="connsiteY17" fmla="*/ 458038 h 1546644"/>
                    <a:gd name="connsiteX18" fmla="*/ 18891 w 1796855"/>
                    <a:gd name="connsiteY18" fmla="*/ 418320 h 1546644"/>
                    <a:gd name="connsiteX19" fmla="*/ 300536 w 1796855"/>
                    <a:gd name="connsiteY19" fmla="*/ 52780 h 1546644"/>
                    <a:gd name="connsiteX20" fmla="*/ 439904 w 1796855"/>
                    <a:gd name="connsiteY20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5788 w 1796855"/>
                    <a:gd name="connsiteY6" fmla="*/ 1088606 h 1546644"/>
                    <a:gd name="connsiteX7" fmla="*/ 1777964 w 1796855"/>
                    <a:gd name="connsiteY7" fmla="*/ 1128324 h 1546644"/>
                    <a:gd name="connsiteX8" fmla="*/ 1496318 w 1796855"/>
                    <a:gd name="connsiteY8" fmla="*/ 1493864 h 1546644"/>
                    <a:gd name="connsiteX9" fmla="*/ 1303945 w 1796855"/>
                    <a:gd name="connsiteY9" fmla="*/ 1532489 h 1546644"/>
                    <a:gd name="connsiteX10" fmla="*/ 70437 w 1796855"/>
                    <a:gd name="connsiteY10" fmla="*/ 998845 h 1546644"/>
                    <a:gd name="connsiteX11" fmla="*/ 1067 w 1796855"/>
                    <a:gd name="connsiteY11" fmla="*/ 894413 h 1546644"/>
                    <a:gd name="connsiteX12" fmla="*/ 1623 w 1796855"/>
                    <a:gd name="connsiteY12" fmla="*/ 893174 h 1546644"/>
                    <a:gd name="connsiteX13" fmla="*/ 0 w 1796855"/>
                    <a:gd name="connsiteY13" fmla="*/ 885137 h 1546644"/>
                    <a:gd name="connsiteX14" fmla="*/ 0 w 1796855"/>
                    <a:gd name="connsiteY14" fmla="*/ 489446 h 1546644"/>
                    <a:gd name="connsiteX15" fmla="*/ 2731 w 1796855"/>
                    <a:gd name="connsiteY15" fmla="*/ 475921 h 1546644"/>
                    <a:gd name="connsiteX16" fmla="*/ 1067 w 1796855"/>
                    <a:gd name="connsiteY16" fmla="*/ 458038 h 1546644"/>
                    <a:gd name="connsiteX17" fmla="*/ 18891 w 1796855"/>
                    <a:gd name="connsiteY17" fmla="*/ 418320 h 1546644"/>
                    <a:gd name="connsiteX18" fmla="*/ 300536 w 1796855"/>
                    <a:gd name="connsiteY18" fmla="*/ 52780 h 1546644"/>
                    <a:gd name="connsiteX19" fmla="*/ 439904 w 1796855"/>
                    <a:gd name="connsiteY19" fmla="*/ 800 h 154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96855" h="1546644">
                      <a:moveTo>
                        <a:pt x="439904" y="800"/>
                      </a:moveTo>
                      <a:cubicBezTo>
                        <a:pt x="458058" y="2487"/>
                        <a:pt x="476071" y="6870"/>
                        <a:pt x="492910" y="14155"/>
                      </a:cubicBezTo>
                      <a:lnTo>
                        <a:pt x="1726417" y="547799"/>
                      </a:lnTo>
                      <a:cubicBezTo>
                        <a:pt x="1776935" y="569654"/>
                        <a:pt x="1802546" y="611421"/>
                        <a:pt x="1795788" y="652231"/>
                      </a:cubicBezTo>
                      <a:lnTo>
                        <a:pt x="1794323" y="655495"/>
                      </a:lnTo>
                      <a:lnTo>
                        <a:pt x="1796855" y="668039"/>
                      </a:lnTo>
                      <a:cubicBezTo>
                        <a:pt x="1796499" y="808228"/>
                        <a:pt x="1796144" y="948417"/>
                        <a:pt x="1795788" y="1088606"/>
                      </a:cubicBezTo>
                      <a:cubicBezTo>
                        <a:pt x="1793535" y="1102209"/>
                        <a:pt x="1787686" y="1115706"/>
                        <a:pt x="1777964" y="1128324"/>
                      </a:cubicBezTo>
                      <a:lnTo>
                        <a:pt x="1496318" y="1493864"/>
                      </a:lnTo>
                      <a:cubicBezTo>
                        <a:pt x="1457429" y="1544336"/>
                        <a:pt x="1371301" y="1561629"/>
                        <a:pt x="1303945" y="1532489"/>
                      </a:cubicBezTo>
                      <a:lnTo>
                        <a:pt x="70437" y="998845"/>
                      </a:lnTo>
                      <a:cubicBezTo>
                        <a:pt x="19919" y="976990"/>
                        <a:pt x="-5692" y="935224"/>
                        <a:pt x="1067" y="894413"/>
                      </a:cubicBezTo>
                      <a:lnTo>
                        <a:pt x="1623" y="893174"/>
                      </a:lnTo>
                      <a:lnTo>
                        <a:pt x="0" y="885137"/>
                      </a:lnTo>
                      <a:lnTo>
                        <a:pt x="0" y="489446"/>
                      </a:lnTo>
                      <a:lnTo>
                        <a:pt x="2731" y="475921"/>
                      </a:lnTo>
                      <a:lnTo>
                        <a:pt x="1067" y="458038"/>
                      </a:lnTo>
                      <a:cubicBezTo>
                        <a:pt x="3319" y="444435"/>
                        <a:pt x="9168" y="430938"/>
                        <a:pt x="18891" y="418320"/>
                      </a:cubicBezTo>
                      <a:lnTo>
                        <a:pt x="300536" y="52780"/>
                      </a:lnTo>
                      <a:cubicBezTo>
                        <a:pt x="329702" y="14926"/>
                        <a:pt x="385442" y="-4265"/>
                        <a:pt x="439904" y="800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70AD47">
                        <a:lumMod val="50000"/>
                      </a:srgbClr>
                    </a:gs>
                    <a:gs pos="50000">
                      <a:srgbClr val="70AD47">
                        <a:lumMod val="7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D6BF07BF-EE2A-471B-8DBA-F95BCBBAA582}"/>
                    </a:ext>
                  </a:extLst>
                </p:cNvPr>
                <p:cNvSpPr/>
                <p:nvPr/>
              </p:nvSpPr>
              <p:spPr>
                <a:xfrm>
                  <a:off x="4880767" y="3400426"/>
                  <a:ext cx="161927" cy="400050"/>
                </a:xfrm>
                <a:custGeom>
                  <a:avLst/>
                  <a:gdLst>
                    <a:gd name="connsiteX0" fmla="*/ 0 w 226740"/>
                    <a:gd name="connsiteY0" fmla="*/ 471487 h 471487"/>
                    <a:gd name="connsiteX1" fmla="*/ 207169 w 226740"/>
                    <a:gd name="connsiteY1" fmla="*/ 278606 h 471487"/>
                    <a:gd name="connsiteX2" fmla="*/ 200025 w 226740"/>
                    <a:gd name="connsiteY2" fmla="*/ 235744 h 471487"/>
                    <a:gd name="connsiteX3" fmla="*/ 47625 w 226740"/>
                    <a:gd name="connsiteY3" fmla="*/ 0 h 471487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13751"/>
                    <a:gd name="connsiteY0" fmla="*/ 421481 h 421481"/>
                    <a:gd name="connsiteX1" fmla="*/ 178594 w 213751"/>
                    <a:gd name="connsiteY1" fmla="*/ 242887 h 421481"/>
                    <a:gd name="connsiteX2" fmla="*/ 200025 w 213751"/>
                    <a:gd name="connsiteY2" fmla="*/ 185738 h 421481"/>
                    <a:gd name="connsiteX3" fmla="*/ 40482 w 213751"/>
                    <a:gd name="connsiteY3" fmla="*/ 0 h 421481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89003"/>
                    <a:gd name="connsiteY0" fmla="*/ 407193 h 407193"/>
                    <a:gd name="connsiteX1" fmla="*/ 154782 w 189003"/>
                    <a:gd name="connsiteY1" fmla="*/ 242887 h 407193"/>
                    <a:gd name="connsiteX2" fmla="*/ 176213 w 189003"/>
                    <a:gd name="connsiteY2" fmla="*/ 185738 h 407193"/>
                    <a:gd name="connsiteX3" fmla="*/ 16670 w 189003"/>
                    <a:gd name="connsiteY3" fmla="*/ 0 h 407193"/>
                    <a:gd name="connsiteX0" fmla="*/ 0 w 177265"/>
                    <a:gd name="connsiteY0" fmla="*/ 407193 h 407193"/>
                    <a:gd name="connsiteX1" fmla="*/ 154782 w 177265"/>
                    <a:gd name="connsiteY1" fmla="*/ 242887 h 407193"/>
                    <a:gd name="connsiteX2" fmla="*/ 159545 w 177265"/>
                    <a:gd name="connsiteY2" fmla="*/ 173831 h 407193"/>
                    <a:gd name="connsiteX3" fmla="*/ 16670 w 177265"/>
                    <a:gd name="connsiteY3" fmla="*/ 0 h 407193"/>
                    <a:gd name="connsiteX0" fmla="*/ 0 w 176307"/>
                    <a:gd name="connsiteY0" fmla="*/ 407193 h 407193"/>
                    <a:gd name="connsiteX1" fmla="*/ 154782 w 176307"/>
                    <a:gd name="connsiteY1" fmla="*/ 242887 h 407193"/>
                    <a:gd name="connsiteX2" fmla="*/ 159545 w 176307"/>
                    <a:gd name="connsiteY2" fmla="*/ 173831 h 407193"/>
                    <a:gd name="connsiteX3" fmla="*/ 16670 w 176307"/>
                    <a:gd name="connsiteY3" fmla="*/ 0 h 407193"/>
                    <a:gd name="connsiteX0" fmla="*/ 0 w 171802"/>
                    <a:gd name="connsiteY0" fmla="*/ 407193 h 407193"/>
                    <a:gd name="connsiteX1" fmla="*/ 154782 w 171802"/>
                    <a:gd name="connsiteY1" fmla="*/ 242887 h 407193"/>
                    <a:gd name="connsiteX2" fmla="*/ 159545 w 171802"/>
                    <a:gd name="connsiteY2" fmla="*/ 173831 h 407193"/>
                    <a:gd name="connsiteX3" fmla="*/ 16670 w 171802"/>
                    <a:gd name="connsiteY3" fmla="*/ 0 h 407193"/>
                    <a:gd name="connsiteX0" fmla="*/ 0 w 175693"/>
                    <a:gd name="connsiteY0" fmla="*/ 407193 h 407193"/>
                    <a:gd name="connsiteX1" fmla="*/ 154782 w 175693"/>
                    <a:gd name="connsiteY1" fmla="*/ 242887 h 407193"/>
                    <a:gd name="connsiteX2" fmla="*/ 159545 w 175693"/>
                    <a:gd name="connsiteY2" fmla="*/ 173831 h 407193"/>
                    <a:gd name="connsiteX3" fmla="*/ 16670 w 175693"/>
                    <a:gd name="connsiteY3" fmla="*/ 0 h 407193"/>
                    <a:gd name="connsiteX0" fmla="*/ 0 w 173194"/>
                    <a:gd name="connsiteY0" fmla="*/ 407193 h 407193"/>
                    <a:gd name="connsiteX1" fmla="*/ 142876 w 173194"/>
                    <a:gd name="connsiteY1" fmla="*/ 250031 h 407193"/>
                    <a:gd name="connsiteX2" fmla="*/ 159545 w 173194"/>
                    <a:gd name="connsiteY2" fmla="*/ 173831 h 407193"/>
                    <a:gd name="connsiteX3" fmla="*/ 16670 w 173194"/>
                    <a:gd name="connsiteY3" fmla="*/ 0 h 40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94" h="407193">
                      <a:moveTo>
                        <a:pt x="0" y="407193"/>
                      </a:moveTo>
                      <a:cubicBezTo>
                        <a:pt x="91679" y="361354"/>
                        <a:pt x="106760" y="291307"/>
                        <a:pt x="142876" y="250031"/>
                      </a:cubicBezTo>
                      <a:cubicBezTo>
                        <a:pt x="178992" y="208755"/>
                        <a:pt x="180579" y="215503"/>
                        <a:pt x="159545" y="173831"/>
                      </a:cubicBezTo>
                      <a:cubicBezTo>
                        <a:pt x="138511" y="132159"/>
                        <a:pt x="62905" y="125612"/>
                        <a:pt x="16670" y="0"/>
                      </a:cubicBez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7A822009-FA03-4E22-A774-8BA0756BC465}"/>
                    </a:ext>
                  </a:extLst>
                </p:cNvPr>
                <p:cNvSpPr/>
                <p:nvPr/>
              </p:nvSpPr>
              <p:spPr>
                <a:xfrm>
                  <a:off x="4798862" y="2846143"/>
                  <a:ext cx="427286" cy="723563"/>
                </a:xfrm>
                <a:custGeom>
                  <a:avLst/>
                  <a:gdLst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874455 h 966578"/>
                    <a:gd name="connsiteX16" fmla="*/ 0 w 406205"/>
                    <a:gd name="connsiteY16" fmla="*/ 478764 h 966578"/>
                    <a:gd name="connsiteX17" fmla="*/ 2731 w 406205"/>
                    <a:gd name="connsiteY17" fmla="*/ 465239 h 966578"/>
                    <a:gd name="connsiteX18" fmla="*/ 1067 w 406205"/>
                    <a:gd name="connsiteY18" fmla="*/ 447356 h 966578"/>
                    <a:gd name="connsiteX19" fmla="*/ 18891 w 406205"/>
                    <a:gd name="connsiteY19" fmla="*/ 407638 h 966578"/>
                    <a:gd name="connsiteX20" fmla="*/ 300536 w 406205"/>
                    <a:gd name="connsiteY20" fmla="*/ 42098 h 966578"/>
                    <a:gd name="connsiteX21" fmla="*/ 360734 w 406205"/>
                    <a:gd name="connsiteY21" fmla="*/ 14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478764 h 966578"/>
                    <a:gd name="connsiteX16" fmla="*/ 2731 w 406205"/>
                    <a:gd name="connsiteY16" fmla="*/ 465239 h 966578"/>
                    <a:gd name="connsiteX17" fmla="*/ 1067 w 406205"/>
                    <a:gd name="connsiteY17" fmla="*/ 447356 h 966578"/>
                    <a:gd name="connsiteX18" fmla="*/ 18891 w 406205"/>
                    <a:gd name="connsiteY18" fmla="*/ 407638 h 966578"/>
                    <a:gd name="connsiteX19" fmla="*/ 300536 w 406205"/>
                    <a:gd name="connsiteY19" fmla="*/ 42098 h 966578"/>
                    <a:gd name="connsiteX20" fmla="*/ 360734 w 406205"/>
                    <a:gd name="connsiteY20" fmla="*/ 14 h 966578"/>
                    <a:gd name="connsiteX21" fmla="*/ 360789 w 406205"/>
                    <a:gd name="connsiteY21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0 w 406205"/>
                    <a:gd name="connsiteY14" fmla="*/ 478764 h 966578"/>
                    <a:gd name="connsiteX15" fmla="*/ 2731 w 406205"/>
                    <a:gd name="connsiteY15" fmla="*/ 465239 h 966578"/>
                    <a:gd name="connsiteX16" fmla="*/ 1067 w 406205"/>
                    <a:gd name="connsiteY16" fmla="*/ 447356 h 966578"/>
                    <a:gd name="connsiteX17" fmla="*/ 18891 w 406205"/>
                    <a:gd name="connsiteY17" fmla="*/ 407638 h 966578"/>
                    <a:gd name="connsiteX18" fmla="*/ 300536 w 406205"/>
                    <a:gd name="connsiteY18" fmla="*/ 42098 h 966578"/>
                    <a:gd name="connsiteX19" fmla="*/ 360734 w 406205"/>
                    <a:gd name="connsiteY19" fmla="*/ 14 h 966578"/>
                    <a:gd name="connsiteX20" fmla="*/ 360789 w 406205"/>
                    <a:gd name="connsiteY20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067 w 406205"/>
                    <a:gd name="connsiteY12" fmla="*/ 883731 h 966578"/>
                    <a:gd name="connsiteX13" fmla="*/ 0 w 406205"/>
                    <a:gd name="connsiteY13" fmla="*/ 478764 h 966578"/>
                    <a:gd name="connsiteX14" fmla="*/ 2731 w 406205"/>
                    <a:gd name="connsiteY14" fmla="*/ 465239 h 966578"/>
                    <a:gd name="connsiteX15" fmla="*/ 1067 w 406205"/>
                    <a:gd name="connsiteY15" fmla="*/ 447356 h 966578"/>
                    <a:gd name="connsiteX16" fmla="*/ 18891 w 406205"/>
                    <a:gd name="connsiteY16" fmla="*/ 407638 h 966578"/>
                    <a:gd name="connsiteX17" fmla="*/ 300536 w 406205"/>
                    <a:gd name="connsiteY17" fmla="*/ 42098 h 966578"/>
                    <a:gd name="connsiteX18" fmla="*/ 360734 w 406205"/>
                    <a:gd name="connsiteY18" fmla="*/ 14 h 966578"/>
                    <a:gd name="connsiteX19" fmla="*/ 360789 w 406205"/>
                    <a:gd name="connsiteY19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0 w 406205"/>
                    <a:gd name="connsiteY12" fmla="*/ 478764 h 966578"/>
                    <a:gd name="connsiteX13" fmla="*/ 2731 w 406205"/>
                    <a:gd name="connsiteY13" fmla="*/ 465239 h 966578"/>
                    <a:gd name="connsiteX14" fmla="*/ 1067 w 406205"/>
                    <a:gd name="connsiteY14" fmla="*/ 447356 h 966578"/>
                    <a:gd name="connsiteX15" fmla="*/ 18891 w 406205"/>
                    <a:gd name="connsiteY15" fmla="*/ 407638 h 966578"/>
                    <a:gd name="connsiteX16" fmla="*/ 300536 w 406205"/>
                    <a:gd name="connsiteY16" fmla="*/ 42098 h 966578"/>
                    <a:gd name="connsiteX17" fmla="*/ 360734 w 406205"/>
                    <a:gd name="connsiteY17" fmla="*/ 14 h 966578"/>
                    <a:gd name="connsiteX18" fmla="*/ 360789 w 406205"/>
                    <a:gd name="connsiteY18" fmla="*/ 0 h 966578"/>
                    <a:gd name="connsiteX0" fmla="*/ 360789 w 406205"/>
                    <a:gd name="connsiteY0" fmla="*/ 0 h 957395"/>
                    <a:gd name="connsiteX1" fmla="*/ 391931 w 406205"/>
                    <a:gd name="connsiteY1" fmla="*/ 25012 h 957395"/>
                    <a:gd name="connsiteX2" fmla="*/ 405138 w 406205"/>
                    <a:gd name="connsiteY2" fmla="*/ 84336 h 957395"/>
                    <a:gd name="connsiteX3" fmla="*/ 403673 w 406205"/>
                    <a:gd name="connsiteY3" fmla="*/ 87600 h 957395"/>
                    <a:gd name="connsiteX4" fmla="*/ 406205 w 406205"/>
                    <a:gd name="connsiteY4" fmla="*/ 100144 h 957395"/>
                    <a:gd name="connsiteX5" fmla="*/ 406205 w 406205"/>
                    <a:gd name="connsiteY5" fmla="*/ 495835 h 957395"/>
                    <a:gd name="connsiteX6" fmla="*/ 403890 w 406205"/>
                    <a:gd name="connsiteY6" fmla="*/ 507302 h 957395"/>
                    <a:gd name="connsiteX7" fmla="*/ 405138 w 406205"/>
                    <a:gd name="connsiteY7" fmla="*/ 520711 h 957395"/>
                    <a:gd name="connsiteX8" fmla="*/ 387314 w 406205"/>
                    <a:gd name="connsiteY8" fmla="*/ 560429 h 957395"/>
                    <a:gd name="connsiteX9" fmla="*/ 105668 w 406205"/>
                    <a:gd name="connsiteY9" fmla="*/ 925969 h 957395"/>
                    <a:gd name="connsiteX10" fmla="*/ 68676 w 406205"/>
                    <a:gd name="connsiteY10" fmla="*/ 957395 h 957395"/>
                    <a:gd name="connsiteX11" fmla="*/ 0 w 406205"/>
                    <a:gd name="connsiteY11" fmla="*/ 478764 h 957395"/>
                    <a:gd name="connsiteX12" fmla="*/ 2731 w 406205"/>
                    <a:gd name="connsiteY12" fmla="*/ 465239 h 957395"/>
                    <a:gd name="connsiteX13" fmla="*/ 1067 w 406205"/>
                    <a:gd name="connsiteY13" fmla="*/ 447356 h 957395"/>
                    <a:gd name="connsiteX14" fmla="*/ 18891 w 406205"/>
                    <a:gd name="connsiteY14" fmla="*/ 407638 h 957395"/>
                    <a:gd name="connsiteX15" fmla="*/ 300536 w 406205"/>
                    <a:gd name="connsiteY15" fmla="*/ 42098 h 957395"/>
                    <a:gd name="connsiteX16" fmla="*/ 360734 w 406205"/>
                    <a:gd name="connsiteY16" fmla="*/ 14 h 957395"/>
                    <a:gd name="connsiteX17" fmla="*/ 360789 w 406205"/>
                    <a:gd name="connsiteY17" fmla="*/ 0 h 957395"/>
                    <a:gd name="connsiteX0" fmla="*/ 360789 w 406205"/>
                    <a:gd name="connsiteY0" fmla="*/ 0 h 925969"/>
                    <a:gd name="connsiteX1" fmla="*/ 391931 w 406205"/>
                    <a:gd name="connsiteY1" fmla="*/ 25012 h 925969"/>
                    <a:gd name="connsiteX2" fmla="*/ 405138 w 406205"/>
                    <a:gd name="connsiteY2" fmla="*/ 84336 h 925969"/>
                    <a:gd name="connsiteX3" fmla="*/ 403673 w 406205"/>
                    <a:gd name="connsiteY3" fmla="*/ 87600 h 925969"/>
                    <a:gd name="connsiteX4" fmla="*/ 406205 w 406205"/>
                    <a:gd name="connsiteY4" fmla="*/ 100144 h 925969"/>
                    <a:gd name="connsiteX5" fmla="*/ 406205 w 406205"/>
                    <a:gd name="connsiteY5" fmla="*/ 495835 h 925969"/>
                    <a:gd name="connsiteX6" fmla="*/ 403890 w 406205"/>
                    <a:gd name="connsiteY6" fmla="*/ 507302 h 925969"/>
                    <a:gd name="connsiteX7" fmla="*/ 405138 w 406205"/>
                    <a:gd name="connsiteY7" fmla="*/ 520711 h 925969"/>
                    <a:gd name="connsiteX8" fmla="*/ 387314 w 406205"/>
                    <a:gd name="connsiteY8" fmla="*/ 560429 h 925969"/>
                    <a:gd name="connsiteX9" fmla="*/ 105668 w 406205"/>
                    <a:gd name="connsiteY9" fmla="*/ 925969 h 925969"/>
                    <a:gd name="connsiteX10" fmla="*/ 0 w 406205"/>
                    <a:gd name="connsiteY10" fmla="*/ 478764 h 925969"/>
                    <a:gd name="connsiteX11" fmla="*/ 2731 w 406205"/>
                    <a:gd name="connsiteY11" fmla="*/ 465239 h 925969"/>
                    <a:gd name="connsiteX12" fmla="*/ 1067 w 406205"/>
                    <a:gd name="connsiteY12" fmla="*/ 447356 h 925969"/>
                    <a:gd name="connsiteX13" fmla="*/ 18891 w 406205"/>
                    <a:gd name="connsiteY13" fmla="*/ 407638 h 925969"/>
                    <a:gd name="connsiteX14" fmla="*/ 300536 w 406205"/>
                    <a:gd name="connsiteY14" fmla="*/ 42098 h 925969"/>
                    <a:gd name="connsiteX15" fmla="*/ 360734 w 406205"/>
                    <a:gd name="connsiteY15" fmla="*/ 14 h 925969"/>
                    <a:gd name="connsiteX16" fmla="*/ 360789 w 406205"/>
                    <a:gd name="connsiteY16" fmla="*/ 0 h 925969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405138 w 406205"/>
                    <a:gd name="connsiteY7" fmla="*/ 520711 h 680700"/>
                    <a:gd name="connsiteX8" fmla="*/ 387314 w 406205"/>
                    <a:gd name="connsiteY8" fmla="*/ 560429 h 680700"/>
                    <a:gd name="connsiteX9" fmla="*/ 289025 w 406205"/>
                    <a:gd name="connsiteY9" fmla="*/ 680700 h 680700"/>
                    <a:gd name="connsiteX10" fmla="*/ 0 w 406205"/>
                    <a:gd name="connsiteY10" fmla="*/ 478764 h 680700"/>
                    <a:gd name="connsiteX11" fmla="*/ 2731 w 406205"/>
                    <a:gd name="connsiteY11" fmla="*/ 465239 h 680700"/>
                    <a:gd name="connsiteX12" fmla="*/ 1067 w 406205"/>
                    <a:gd name="connsiteY12" fmla="*/ 447356 h 680700"/>
                    <a:gd name="connsiteX13" fmla="*/ 18891 w 406205"/>
                    <a:gd name="connsiteY13" fmla="*/ 407638 h 680700"/>
                    <a:gd name="connsiteX14" fmla="*/ 300536 w 406205"/>
                    <a:gd name="connsiteY14" fmla="*/ 42098 h 680700"/>
                    <a:gd name="connsiteX15" fmla="*/ 360734 w 406205"/>
                    <a:gd name="connsiteY15" fmla="*/ 14 h 680700"/>
                    <a:gd name="connsiteX16" fmla="*/ 360789 w 406205"/>
                    <a:gd name="connsiteY16" fmla="*/ 0 h 680700"/>
                    <a:gd name="connsiteX0" fmla="*/ 360789 w 406205"/>
                    <a:gd name="connsiteY0" fmla="*/ 0 h 680956"/>
                    <a:gd name="connsiteX1" fmla="*/ 391931 w 406205"/>
                    <a:gd name="connsiteY1" fmla="*/ 25012 h 680956"/>
                    <a:gd name="connsiteX2" fmla="*/ 405138 w 406205"/>
                    <a:gd name="connsiteY2" fmla="*/ 84336 h 680956"/>
                    <a:gd name="connsiteX3" fmla="*/ 403673 w 406205"/>
                    <a:gd name="connsiteY3" fmla="*/ 87600 h 680956"/>
                    <a:gd name="connsiteX4" fmla="*/ 406205 w 406205"/>
                    <a:gd name="connsiteY4" fmla="*/ 100144 h 680956"/>
                    <a:gd name="connsiteX5" fmla="*/ 406205 w 406205"/>
                    <a:gd name="connsiteY5" fmla="*/ 495835 h 680956"/>
                    <a:gd name="connsiteX6" fmla="*/ 403890 w 406205"/>
                    <a:gd name="connsiteY6" fmla="*/ 507302 h 680956"/>
                    <a:gd name="connsiteX7" fmla="*/ 405138 w 406205"/>
                    <a:gd name="connsiteY7" fmla="*/ 520711 h 680956"/>
                    <a:gd name="connsiteX8" fmla="*/ 289025 w 406205"/>
                    <a:gd name="connsiteY8" fmla="*/ 680700 h 680956"/>
                    <a:gd name="connsiteX9" fmla="*/ 0 w 406205"/>
                    <a:gd name="connsiteY9" fmla="*/ 478764 h 680956"/>
                    <a:gd name="connsiteX10" fmla="*/ 2731 w 406205"/>
                    <a:gd name="connsiteY10" fmla="*/ 465239 h 680956"/>
                    <a:gd name="connsiteX11" fmla="*/ 1067 w 406205"/>
                    <a:gd name="connsiteY11" fmla="*/ 447356 h 680956"/>
                    <a:gd name="connsiteX12" fmla="*/ 18891 w 406205"/>
                    <a:gd name="connsiteY12" fmla="*/ 407638 h 680956"/>
                    <a:gd name="connsiteX13" fmla="*/ 300536 w 406205"/>
                    <a:gd name="connsiteY13" fmla="*/ 42098 h 680956"/>
                    <a:gd name="connsiteX14" fmla="*/ 360734 w 406205"/>
                    <a:gd name="connsiteY14" fmla="*/ 14 h 680956"/>
                    <a:gd name="connsiteX15" fmla="*/ 360789 w 406205"/>
                    <a:gd name="connsiteY15" fmla="*/ 0 h 680956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00536 w 406205"/>
                    <a:gd name="connsiteY12" fmla="*/ 42098 h 680700"/>
                    <a:gd name="connsiteX13" fmla="*/ 360734 w 406205"/>
                    <a:gd name="connsiteY13" fmla="*/ 14 h 680700"/>
                    <a:gd name="connsiteX14" fmla="*/ 360789 w 406205"/>
                    <a:gd name="connsiteY14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11" fmla="*/ 300536 w 406205"/>
                    <a:gd name="connsiteY11" fmla="*/ 42098 h 680700"/>
                    <a:gd name="connsiteX12" fmla="*/ 360734 w 406205"/>
                    <a:gd name="connsiteY12" fmla="*/ 14 h 680700"/>
                    <a:gd name="connsiteX13" fmla="*/ 360789 w 406205"/>
                    <a:gd name="connsiteY13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300536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229099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20539 w 406205"/>
                    <a:gd name="connsiteY12" fmla="*/ 133538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9" fmla="*/ 12973 w 418111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0" fmla="*/ 381815 w 427286"/>
                    <a:gd name="connsiteY0" fmla="*/ 14 h 723563"/>
                    <a:gd name="connsiteX1" fmla="*/ 381870 w 427286"/>
                    <a:gd name="connsiteY1" fmla="*/ 0 h 723563"/>
                    <a:gd name="connsiteX2" fmla="*/ 413012 w 427286"/>
                    <a:gd name="connsiteY2" fmla="*/ 25012 h 723563"/>
                    <a:gd name="connsiteX3" fmla="*/ 426219 w 427286"/>
                    <a:gd name="connsiteY3" fmla="*/ 84336 h 723563"/>
                    <a:gd name="connsiteX4" fmla="*/ 424754 w 427286"/>
                    <a:gd name="connsiteY4" fmla="*/ 87600 h 723563"/>
                    <a:gd name="connsiteX5" fmla="*/ 427286 w 427286"/>
                    <a:gd name="connsiteY5" fmla="*/ 100144 h 723563"/>
                    <a:gd name="connsiteX6" fmla="*/ 272006 w 427286"/>
                    <a:gd name="connsiteY6" fmla="*/ 723563 h 723563"/>
                    <a:gd name="connsiteX7" fmla="*/ 9175 w 427286"/>
                    <a:gd name="connsiteY7" fmla="*/ 521626 h 723563"/>
                    <a:gd name="connsiteX8" fmla="*/ 0 w 427286"/>
                    <a:gd name="connsiteY8" fmla="*/ 484289 h 7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286" h="723563">
                      <a:moveTo>
                        <a:pt x="381815" y="14"/>
                      </a:moveTo>
                      <a:cubicBezTo>
                        <a:pt x="381833" y="9"/>
                        <a:pt x="381852" y="5"/>
                        <a:pt x="381870" y="0"/>
                      </a:cubicBezTo>
                      <a:lnTo>
                        <a:pt x="413012" y="25012"/>
                      </a:lnTo>
                      <a:cubicBezTo>
                        <a:pt x="424885" y="43287"/>
                        <a:pt x="429598" y="63931"/>
                        <a:pt x="426219" y="84336"/>
                      </a:cubicBezTo>
                      <a:lnTo>
                        <a:pt x="424754" y="87600"/>
                      </a:lnTo>
                      <a:lnTo>
                        <a:pt x="427286" y="100144"/>
                      </a:lnTo>
                      <a:cubicBezTo>
                        <a:pt x="375526" y="307950"/>
                        <a:pt x="354722" y="634820"/>
                        <a:pt x="272006" y="723563"/>
                      </a:cubicBezTo>
                      <a:cubicBezTo>
                        <a:pt x="224123" y="636134"/>
                        <a:pt x="26331" y="598414"/>
                        <a:pt x="9175" y="521626"/>
                      </a:cubicBezTo>
                      <a:lnTo>
                        <a:pt x="0" y="484289"/>
                      </a:ln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BD5092DC-8911-4C3A-B985-7C6EB1478AEA}"/>
                    </a:ext>
                  </a:extLst>
                </p:cNvPr>
                <p:cNvGrpSpPr/>
                <p:nvPr/>
              </p:nvGrpSpPr>
              <p:grpSpPr>
                <a:xfrm>
                  <a:off x="3525284" y="2454784"/>
                  <a:ext cx="1402319" cy="1094295"/>
                  <a:chOff x="1604409" y="2321434"/>
                  <a:chExt cx="1402319" cy="1094295"/>
                </a:xfrm>
                <a:solidFill>
                  <a:srgbClr val="CCFF66"/>
                </a:solidFill>
              </p:grpSpPr>
              <p:sp>
                <p:nvSpPr>
                  <p:cNvPr id="841" name="フリーフォーム: 図形 840">
                    <a:extLst>
                      <a:ext uri="{FF2B5EF4-FFF2-40B4-BE49-F238E27FC236}">
                        <a16:creationId xmlns:a16="http://schemas.microsoft.com/office/drawing/2014/main" id="{49A7ED7D-B3F1-4967-B9D8-D2B99447AA15}"/>
                      </a:ext>
                    </a:extLst>
                  </p:cNvPr>
                  <p:cNvSpPr/>
                  <p:nvPr/>
                </p:nvSpPr>
                <p:spPr>
                  <a:xfrm rot="20692675">
                    <a:off x="2090406" y="2321434"/>
                    <a:ext cx="67175" cy="533401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54E67421-DFD8-4EF3-910A-E16A51117D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78374" y="2359295"/>
                    <a:ext cx="75975" cy="780733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3" name="フリーフォーム: 図形 842">
                    <a:extLst>
                      <a:ext uri="{FF2B5EF4-FFF2-40B4-BE49-F238E27FC236}">
                        <a16:creationId xmlns:a16="http://schemas.microsoft.com/office/drawing/2014/main" id="{DB809626-6874-45B7-AA5C-510E4DED59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67932" y="2885439"/>
                    <a:ext cx="69849" cy="699769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4" name="フリーフォーム: 図形 843">
                    <a:extLst>
                      <a:ext uri="{FF2B5EF4-FFF2-40B4-BE49-F238E27FC236}">
                        <a16:creationId xmlns:a16="http://schemas.microsoft.com/office/drawing/2014/main" id="{65FA2CD2-6ABE-419E-8BA0-2E1BF1BE4608}"/>
                      </a:ext>
                    </a:extLst>
                  </p:cNvPr>
                  <p:cNvSpPr/>
                  <p:nvPr/>
                </p:nvSpPr>
                <p:spPr>
                  <a:xfrm rot="18024230">
                    <a:off x="1871208" y="2661321"/>
                    <a:ext cx="66875" cy="600473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フリーフォーム: 図形 844">
                    <a:extLst>
                      <a:ext uri="{FF2B5EF4-FFF2-40B4-BE49-F238E27FC236}">
                        <a16:creationId xmlns:a16="http://schemas.microsoft.com/office/drawing/2014/main" id="{6BC99B4E-319A-4850-95DA-EC919D854326}"/>
                      </a:ext>
                    </a:extLst>
                  </p:cNvPr>
                  <p:cNvSpPr/>
                  <p:nvPr/>
                </p:nvSpPr>
                <p:spPr>
                  <a:xfrm>
                    <a:off x="2140146" y="2420713"/>
                    <a:ext cx="394680" cy="995016"/>
                  </a:xfrm>
                  <a:custGeom>
                    <a:avLst/>
                    <a:gdLst>
                      <a:gd name="connsiteX0" fmla="*/ 394680 w 394680"/>
                      <a:gd name="connsiteY0" fmla="*/ 0 h 995016"/>
                      <a:gd name="connsiteX1" fmla="*/ 375749 w 394680"/>
                      <a:gd name="connsiteY1" fmla="*/ 9686 h 995016"/>
                      <a:gd name="connsiteX2" fmla="*/ 348207 w 394680"/>
                      <a:gd name="connsiteY2" fmla="*/ 35541 h 995016"/>
                      <a:gd name="connsiteX3" fmla="*/ 54618 w 394680"/>
                      <a:gd name="connsiteY3" fmla="*/ 416583 h 995016"/>
                      <a:gd name="connsiteX4" fmla="*/ 36038 w 394680"/>
                      <a:gd name="connsiteY4" fmla="*/ 457985 h 995016"/>
                      <a:gd name="connsiteX5" fmla="*/ 37773 w 394680"/>
                      <a:gd name="connsiteY5" fmla="*/ 476626 h 995016"/>
                      <a:gd name="connsiteX6" fmla="*/ 34926 w 394680"/>
                      <a:gd name="connsiteY6" fmla="*/ 490725 h 995016"/>
                      <a:gd name="connsiteX7" fmla="*/ 34926 w 394680"/>
                      <a:gd name="connsiteY7" fmla="*/ 903196 h 995016"/>
                      <a:gd name="connsiteX8" fmla="*/ 36618 w 394680"/>
                      <a:gd name="connsiteY8" fmla="*/ 911574 h 995016"/>
                      <a:gd name="connsiteX9" fmla="*/ 36038 w 394680"/>
                      <a:gd name="connsiteY9" fmla="*/ 912865 h 995016"/>
                      <a:gd name="connsiteX10" fmla="*/ 49804 w 394680"/>
                      <a:gd name="connsiteY10" fmla="*/ 974706 h 995016"/>
                      <a:gd name="connsiteX11" fmla="*/ 68312 w 394680"/>
                      <a:gd name="connsiteY11" fmla="*/ 995016 h 995016"/>
                      <a:gd name="connsiteX12" fmla="*/ 37335 w 394680"/>
                      <a:gd name="connsiteY12" fmla="*/ 976489 h 995016"/>
                      <a:gd name="connsiteX13" fmla="*/ 1067 w 394680"/>
                      <a:gd name="connsiteY13" fmla="*/ 891855 h 995016"/>
                      <a:gd name="connsiteX14" fmla="*/ 1623 w 394680"/>
                      <a:gd name="connsiteY14" fmla="*/ 890616 h 995016"/>
                      <a:gd name="connsiteX15" fmla="*/ 0 w 394680"/>
                      <a:gd name="connsiteY15" fmla="*/ 882579 h 995016"/>
                      <a:gd name="connsiteX16" fmla="*/ 0 w 394680"/>
                      <a:gd name="connsiteY16" fmla="*/ 486888 h 995016"/>
                      <a:gd name="connsiteX17" fmla="*/ 2731 w 394680"/>
                      <a:gd name="connsiteY17" fmla="*/ 473363 h 995016"/>
                      <a:gd name="connsiteX18" fmla="*/ 1067 w 394680"/>
                      <a:gd name="connsiteY18" fmla="*/ 455480 h 995016"/>
                      <a:gd name="connsiteX19" fmla="*/ 18891 w 394680"/>
                      <a:gd name="connsiteY19" fmla="*/ 415762 h 995016"/>
                      <a:gd name="connsiteX20" fmla="*/ 300536 w 394680"/>
                      <a:gd name="connsiteY20" fmla="*/ 50222 h 995016"/>
                      <a:gd name="connsiteX21" fmla="*/ 360734 w 394680"/>
                      <a:gd name="connsiteY21" fmla="*/ 8138 h 99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4680" h="995016">
                        <a:moveTo>
                          <a:pt x="394680" y="0"/>
                        </a:moveTo>
                        <a:lnTo>
                          <a:pt x="375749" y="9686"/>
                        </a:lnTo>
                        <a:cubicBezTo>
                          <a:pt x="365140" y="17028"/>
                          <a:pt x="355808" y="25677"/>
                          <a:pt x="348207" y="35541"/>
                        </a:cubicBezTo>
                        <a:lnTo>
                          <a:pt x="54618" y="416583"/>
                        </a:lnTo>
                        <a:cubicBezTo>
                          <a:pt x="44483" y="429736"/>
                          <a:pt x="38386" y="443805"/>
                          <a:pt x="36038" y="457985"/>
                        </a:cubicBezTo>
                        <a:lnTo>
                          <a:pt x="37773" y="476626"/>
                        </a:lnTo>
                        <a:lnTo>
                          <a:pt x="34926" y="490725"/>
                        </a:lnTo>
                        <a:lnTo>
                          <a:pt x="34926" y="903196"/>
                        </a:lnTo>
                        <a:lnTo>
                          <a:pt x="36618" y="911574"/>
                        </a:lnTo>
                        <a:lnTo>
                          <a:pt x="36038" y="912865"/>
                        </a:lnTo>
                        <a:cubicBezTo>
                          <a:pt x="32515" y="934136"/>
                          <a:pt x="37428" y="955656"/>
                          <a:pt x="49804" y="974706"/>
                        </a:cubicBezTo>
                        <a:lnTo>
                          <a:pt x="68312" y="995016"/>
                        </a:lnTo>
                        <a:lnTo>
                          <a:pt x="37335" y="976489"/>
                        </a:lnTo>
                        <a:cubicBezTo>
                          <a:pt x="9137" y="953609"/>
                          <a:pt x="-4002" y="922463"/>
                          <a:pt x="1067" y="891855"/>
                        </a:cubicBezTo>
                        <a:lnTo>
                          <a:pt x="1623" y="890616"/>
                        </a:lnTo>
                        <a:lnTo>
                          <a:pt x="0" y="882579"/>
                        </a:lnTo>
                        <a:lnTo>
                          <a:pt x="0" y="486888"/>
                        </a:lnTo>
                        <a:lnTo>
                          <a:pt x="2731" y="473363"/>
                        </a:lnTo>
                        <a:lnTo>
                          <a:pt x="1067" y="455480"/>
                        </a:lnTo>
                        <a:cubicBezTo>
                          <a:pt x="3319" y="441877"/>
                          <a:pt x="9168" y="428380"/>
                          <a:pt x="18891" y="415762"/>
                        </a:cubicBezTo>
                        <a:lnTo>
                          <a:pt x="300536" y="50222"/>
                        </a:lnTo>
                        <a:cubicBezTo>
                          <a:pt x="315119" y="31295"/>
                          <a:pt x="336346" y="17034"/>
                          <a:pt x="360734" y="8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C078A5E3-DC24-4FCD-922B-2C27F9664C3C}"/>
                    </a:ext>
                  </a:extLst>
                </p:cNvPr>
                <p:cNvSpPr/>
                <p:nvPr/>
              </p:nvSpPr>
              <p:spPr>
                <a:xfrm>
                  <a:off x="4826965" y="2871112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E75CC4E9-19F1-4B35-B806-3B278BF8C3EE}"/>
                    </a:ext>
                  </a:extLst>
                </p:cNvPr>
                <p:cNvSpPr/>
                <p:nvPr/>
              </p:nvSpPr>
              <p:spPr>
                <a:xfrm rot="2288931">
                  <a:off x="4977749" y="2793207"/>
                  <a:ext cx="24667" cy="615095"/>
                </a:xfrm>
                <a:custGeom>
                  <a:avLst/>
                  <a:gdLst>
                    <a:gd name="connsiteX0" fmla="*/ 0 w 45794"/>
                    <a:gd name="connsiteY0" fmla="*/ 335601 h 671202"/>
                    <a:gd name="connsiteX1" fmla="*/ 41936 w 45794"/>
                    <a:gd name="connsiteY1" fmla="*/ 11052 h 671202"/>
                    <a:gd name="connsiteX2" fmla="*/ 45794 w 45794"/>
                    <a:gd name="connsiteY2" fmla="*/ 0 h 671202"/>
                    <a:gd name="connsiteX3" fmla="*/ 40482 w 45794"/>
                    <a:gd name="connsiteY3" fmla="*/ 31170 h 671202"/>
                    <a:gd name="connsiteX4" fmla="*/ 21186 w 45794"/>
                    <a:gd name="connsiteY4" fmla="*/ 335602 h 671202"/>
                    <a:gd name="connsiteX5" fmla="*/ 40482 w 45794"/>
                    <a:gd name="connsiteY5" fmla="*/ 640033 h 671202"/>
                    <a:gd name="connsiteX6" fmla="*/ 45794 w 45794"/>
                    <a:gd name="connsiteY6" fmla="*/ 671202 h 671202"/>
                    <a:gd name="connsiteX7" fmla="*/ 41936 w 45794"/>
                    <a:gd name="connsiteY7" fmla="*/ 660150 h 671202"/>
                    <a:gd name="connsiteX8" fmla="*/ 0 w 45794"/>
                    <a:gd name="connsiteY8" fmla="*/ 335601 h 67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94" h="671202">
                      <a:moveTo>
                        <a:pt x="0" y="335601"/>
                      </a:moveTo>
                      <a:cubicBezTo>
                        <a:pt x="0" y="215381"/>
                        <a:pt x="15460" y="103697"/>
                        <a:pt x="41936" y="11052"/>
                      </a:cubicBezTo>
                      <a:lnTo>
                        <a:pt x="45794" y="0"/>
                      </a:lnTo>
                      <a:lnTo>
                        <a:pt x="40482" y="31170"/>
                      </a:lnTo>
                      <a:cubicBezTo>
                        <a:pt x="28057" y="124740"/>
                        <a:pt x="21186" y="227615"/>
                        <a:pt x="21186" y="335602"/>
                      </a:cubicBezTo>
                      <a:cubicBezTo>
                        <a:pt x="21186" y="443588"/>
                        <a:pt x="28057" y="546463"/>
                        <a:pt x="40482" y="640033"/>
                      </a:cubicBezTo>
                      <a:lnTo>
                        <a:pt x="45794" y="671202"/>
                      </a:lnTo>
                      <a:lnTo>
                        <a:pt x="41936" y="660150"/>
                      </a:lnTo>
                      <a:cubicBezTo>
                        <a:pt x="15460" y="567506"/>
                        <a:pt x="0" y="455821"/>
                        <a:pt x="0" y="33560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27114C27-CF80-4C03-BD71-4CFEAE2AB89E}"/>
                  </a:ext>
                </a:extLst>
              </p:cNvPr>
              <p:cNvGrpSpPr/>
              <p:nvPr/>
            </p:nvGrpSpPr>
            <p:grpSpPr>
              <a:xfrm>
                <a:off x="2967139" y="2845024"/>
                <a:ext cx="1806477" cy="1546644"/>
                <a:chOff x="2967139" y="2845024"/>
                <a:chExt cx="1806477" cy="1546644"/>
              </a:xfrm>
            </p:grpSpPr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E4C8FA44-F37B-4912-AC6A-2CE3CDDCB608}"/>
                    </a:ext>
                  </a:extLst>
                </p:cNvPr>
                <p:cNvGrpSpPr/>
                <p:nvPr/>
              </p:nvGrpSpPr>
              <p:grpSpPr>
                <a:xfrm>
                  <a:off x="2967139" y="2845024"/>
                  <a:ext cx="1806477" cy="1546644"/>
                  <a:chOff x="3419671" y="2278249"/>
                  <a:chExt cx="1806477" cy="1546644"/>
                </a:xfrm>
              </p:grpSpPr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CEA2B718-81A8-4B64-BEA9-B96743011878}"/>
                      </a:ext>
                    </a:extLst>
                  </p:cNvPr>
                  <p:cNvSpPr/>
                  <p:nvPr/>
                </p:nvSpPr>
                <p:spPr>
                  <a:xfrm>
                    <a:off x="3419671" y="2278249"/>
                    <a:ext cx="1796855" cy="1546644"/>
                  </a:xfrm>
                  <a:custGeom>
                    <a:avLst/>
                    <a:gdLst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4540 w 1796855"/>
                      <a:gd name="connsiteY7" fmla="*/ 1075197 h 1546644"/>
                      <a:gd name="connsiteX8" fmla="*/ 1795788 w 1796855"/>
                      <a:gd name="connsiteY8" fmla="*/ 1088606 h 1546644"/>
                      <a:gd name="connsiteX9" fmla="*/ 1777964 w 1796855"/>
                      <a:gd name="connsiteY9" fmla="*/ 1128324 h 1546644"/>
                      <a:gd name="connsiteX10" fmla="*/ 1496318 w 1796855"/>
                      <a:gd name="connsiteY10" fmla="*/ 1493864 h 1546644"/>
                      <a:gd name="connsiteX11" fmla="*/ 1303945 w 1796855"/>
                      <a:gd name="connsiteY11" fmla="*/ 1532489 h 1546644"/>
                      <a:gd name="connsiteX12" fmla="*/ 70437 w 1796855"/>
                      <a:gd name="connsiteY12" fmla="*/ 998845 h 1546644"/>
                      <a:gd name="connsiteX13" fmla="*/ 1067 w 1796855"/>
                      <a:gd name="connsiteY13" fmla="*/ 894413 h 1546644"/>
                      <a:gd name="connsiteX14" fmla="*/ 1623 w 1796855"/>
                      <a:gd name="connsiteY14" fmla="*/ 893174 h 1546644"/>
                      <a:gd name="connsiteX15" fmla="*/ 0 w 1796855"/>
                      <a:gd name="connsiteY15" fmla="*/ 885137 h 1546644"/>
                      <a:gd name="connsiteX16" fmla="*/ 0 w 1796855"/>
                      <a:gd name="connsiteY16" fmla="*/ 489446 h 1546644"/>
                      <a:gd name="connsiteX17" fmla="*/ 2731 w 1796855"/>
                      <a:gd name="connsiteY17" fmla="*/ 475921 h 1546644"/>
                      <a:gd name="connsiteX18" fmla="*/ 1067 w 1796855"/>
                      <a:gd name="connsiteY18" fmla="*/ 458038 h 1546644"/>
                      <a:gd name="connsiteX19" fmla="*/ 18891 w 1796855"/>
                      <a:gd name="connsiteY19" fmla="*/ 418320 h 1546644"/>
                      <a:gd name="connsiteX20" fmla="*/ 300536 w 1796855"/>
                      <a:gd name="connsiteY20" fmla="*/ 52780 h 1546644"/>
                      <a:gd name="connsiteX21" fmla="*/ 439904 w 1796855"/>
                      <a:gd name="connsiteY21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5788 w 1796855"/>
                      <a:gd name="connsiteY7" fmla="*/ 1088606 h 1546644"/>
                      <a:gd name="connsiteX8" fmla="*/ 1777964 w 1796855"/>
                      <a:gd name="connsiteY8" fmla="*/ 1128324 h 1546644"/>
                      <a:gd name="connsiteX9" fmla="*/ 1496318 w 1796855"/>
                      <a:gd name="connsiteY9" fmla="*/ 1493864 h 1546644"/>
                      <a:gd name="connsiteX10" fmla="*/ 1303945 w 1796855"/>
                      <a:gd name="connsiteY10" fmla="*/ 1532489 h 1546644"/>
                      <a:gd name="connsiteX11" fmla="*/ 70437 w 1796855"/>
                      <a:gd name="connsiteY11" fmla="*/ 998845 h 1546644"/>
                      <a:gd name="connsiteX12" fmla="*/ 1067 w 1796855"/>
                      <a:gd name="connsiteY12" fmla="*/ 894413 h 1546644"/>
                      <a:gd name="connsiteX13" fmla="*/ 1623 w 1796855"/>
                      <a:gd name="connsiteY13" fmla="*/ 893174 h 1546644"/>
                      <a:gd name="connsiteX14" fmla="*/ 0 w 1796855"/>
                      <a:gd name="connsiteY14" fmla="*/ 885137 h 1546644"/>
                      <a:gd name="connsiteX15" fmla="*/ 0 w 1796855"/>
                      <a:gd name="connsiteY15" fmla="*/ 489446 h 1546644"/>
                      <a:gd name="connsiteX16" fmla="*/ 2731 w 1796855"/>
                      <a:gd name="connsiteY16" fmla="*/ 475921 h 1546644"/>
                      <a:gd name="connsiteX17" fmla="*/ 1067 w 1796855"/>
                      <a:gd name="connsiteY17" fmla="*/ 458038 h 1546644"/>
                      <a:gd name="connsiteX18" fmla="*/ 18891 w 1796855"/>
                      <a:gd name="connsiteY18" fmla="*/ 418320 h 1546644"/>
                      <a:gd name="connsiteX19" fmla="*/ 300536 w 1796855"/>
                      <a:gd name="connsiteY19" fmla="*/ 52780 h 1546644"/>
                      <a:gd name="connsiteX20" fmla="*/ 439904 w 1796855"/>
                      <a:gd name="connsiteY20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5788 w 1796855"/>
                      <a:gd name="connsiteY6" fmla="*/ 1088606 h 1546644"/>
                      <a:gd name="connsiteX7" fmla="*/ 1777964 w 1796855"/>
                      <a:gd name="connsiteY7" fmla="*/ 1128324 h 1546644"/>
                      <a:gd name="connsiteX8" fmla="*/ 1496318 w 1796855"/>
                      <a:gd name="connsiteY8" fmla="*/ 1493864 h 1546644"/>
                      <a:gd name="connsiteX9" fmla="*/ 1303945 w 1796855"/>
                      <a:gd name="connsiteY9" fmla="*/ 1532489 h 1546644"/>
                      <a:gd name="connsiteX10" fmla="*/ 70437 w 1796855"/>
                      <a:gd name="connsiteY10" fmla="*/ 998845 h 1546644"/>
                      <a:gd name="connsiteX11" fmla="*/ 1067 w 1796855"/>
                      <a:gd name="connsiteY11" fmla="*/ 894413 h 1546644"/>
                      <a:gd name="connsiteX12" fmla="*/ 1623 w 1796855"/>
                      <a:gd name="connsiteY12" fmla="*/ 893174 h 1546644"/>
                      <a:gd name="connsiteX13" fmla="*/ 0 w 1796855"/>
                      <a:gd name="connsiteY13" fmla="*/ 885137 h 1546644"/>
                      <a:gd name="connsiteX14" fmla="*/ 0 w 1796855"/>
                      <a:gd name="connsiteY14" fmla="*/ 489446 h 1546644"/>
                      <a:gd name="connsiteX15" fmla="*/ 2731 w 1796855"/>
                      <a:gd name="connsiteY15" fmla="*/ 475921 h 1546644"/>
                      <a:gd name="connsiteX16" fmla="*/ 1067 w 1796855"/>
                      <a:gd name="connsiteY16" fmla="*/ 458038 h 1546644"/>
                      <a:gd name="connsiteX17" fmla="*/ 18891 w 1796855"/>
                      <a:gd name="connsiteY17" fmla="*/ 418320 h 1546644"/>
                      <a:gd name="connsiteX18" fmla="*/ 300536 w 1796855"/>
                      <a:gd name="connsiteY18" fmla="*/ 52780 h 1546644"/>
                      <a:gd name="connsiteX19" fmla="*/ 439904 w 1796855"/>
                      <a:gd name="connsiteY19" fmla="*/ 800 h 1546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796855" h="1546644">
                        <a:moveTo>
                          <a:pt x="439904" y="800"/>
                        </a:moveTo>
                        <a:cubicBezTo>
                          <a:pt x="458058" y="2487"/>
                          <a:pt x="476071" y="6870"/>
                          <a:pt x="492910" y="14155"/>
                        </a:cubicBezTo>
                        <a:lnTo>
                          <a:pt x="1726417" y="547799"/>
                        </a:lnTo>
                        <a:cubicBezTo>
                          <a:pt x="1776935" y="569654"/>
                          <a:pt x="1802546" y="611421"/>
                          <a:pt x="1795788" y="652231"/>
                        </a:cubicBezTo>
                        <a:lnTo>
                          <a:pt x="1794323" y="655495"/>
                        </a:lnTo>
                        <a:lnTo>
                          <a:pt x="1796855" y="668039"/>
                        </a:lnTo>
                        <a:cubicBezTo>
                          <a:pt x="1796499" y="808228"/>
                          <a:pt x="1796144" y="948417"/>
                          <a:pt x="1795788" y="1088606"/>
                        </a:cubicBezTo>
                        <a:cubicBezTo>
                          <a:pt x="1793535" y="1102209"/>
                          <a:pt x="1787686" y="1115706"/>
                          <a:pt x="1777964" y="1128324"/>
                        </a:cubicBezTo>
                        <a:lnTo>
                          <a:pt x="1496318" y="1493864"/>
                        </a:lnTo>
                        <a:cubicBezTo>
                          <a:pt x="1457429" y="1544336"/>
                          <a:pt x="1371301" y="1561629"/>
                          <a:pt x="1303945" y="1532489"/>
                        </a:cubicBezTo>
                        <a:lnTo>
                          <a:pt x="70437" y="998845"/>
                        </a:lnTo>
                        <a:cubicBezTo>
                          <a:pt x="19919" y="976990"/>
                          <a:pt x="-5692" y="935224"/>
                          <a:pt x="1067" y="894413"/>
                        </a:cubicBezTo>
                        <a:lnTo>
                          <a:pt x="1623" y="893174"/>
                        </a:lnTo>
                        <a:lnTo>
                          <a:pt x="0" y="885137"/>
                        </a:lnTo>
                        <a:lnTo>
                          <a:pt x="0" y="489446"/>
                        </a:lnTo>
                        <a:lnTo>
                          <a:pt x="2731" y="475921"/>
                        </a:lnTo>
                        <a:lnTo>
                          <a:pt x="1067" y="458038"/>
                        </a:lnTo>
                        <a:cubicBezTo>
                          <a:pt x="3319" y="444435"/>
                          <a:pt x="9168" y="430938"/>
                          <a:pt x="18891" y="418320"/>
                        </a:cubicBezTo>
                        <a:lnTo>
                          <a:pt x="300536" y="52780"/>
                        </a:lnTo>
                        <a:cubicBezTo>
                          <a:pt x="329702" y="14926"/>
                          <a:pt x="385442" y="-4265"/>
                          <a:pt x="439904" y="80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rgbClr val="ED7D31">
                          <a:lumMod val="50000"/>
                        </a:srgbClr>
                      </a:gs>
                      <a:gs pos="50000">
                        <a:srgbClr val="FF6600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6" name="フリーフォーム: 図形 825">
                    <a:extLst>
                      <a:ext uri="{FF2B5EF4-FFF2-40B4-BE49-F238E27FC236}">
                        <a16:creationId xmlns:a16="http://schemas.microsoft.com/office/drawing/2014/main" id="{CD1F135C-8972-45A4-A601-40EC009EA193}"/>
                      </a:ext>
                    </a:extLst>
                  </p:cNvPr>
                  <p:cNvSpPr/>
                  <p:nvPr/>
                </p:nvSpPr>
                <p:spPr>
                  <a:xfrm>
                    <a:off x="4880767" y="3400426"/>
                    <a:ext cx="161927" cy="400050"/>
                  </a:xfrm>
                  <a:custGeom>
                    <a:avLst/>
                    <a:gdLst>
                      <a:gd name="connsiteX0" fmla="*/ 0 w 226740"/>
                      <a:gd name="connsiteY0" fmla="*/ 471487 h 471487"/>
                      <a:gd name="connsiteX1" fmla="*/ 207169 w 226740"/>
                      <a:gd name="connsiteY1" fmla="*/ 278606 h 471487"/>
                      <a:gd name="connsiteX2" fmla="*/ 200025 w 226740"/>
                      <a:gd name="connsiteY2" fmla="*/ 235744 h 471487"/>
                      <a:gd name="connsiteX3" fmla="*/ 47625 w 226740"/>
                      <a:gd name="connsiteY3" fmla="*/ 0 h 471487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13751"/>
                      <a:gd name="connsiteY0" fmla="*/ 421481 h 421481"/>
                      <a:gd name="connsiteX1" fmla="*/ 178594 w 213751"/>
                      <a:gd name="connsiteY1" fmla="*/ 242887 h 421481"/>
                      <a:gd name="connsiteX2" fmla="*/ 200025 w 213751"/>
                      <a:gd name="connsiteY2" fmla="*/ 185738 h 421481"/>
                      <a:gd name="connsiteX3" fmla="*/ 40482 w 213751"/>
                      <a:gd name="connsiteY3" fmla="*/ 0 h 421481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89003"/>
                      <a:gd name="connsiteY0" fmla="*/ 407193 h 407193"/>
                      <a:gd name="connsiteX1" fmla="*/ 154782 w 189003"/>
                      <a:gd name="connsiteY1" fmla="*/ 242887 h 407193"/>
                      <a:gd name="connsiteX2" fmla="*/ 176213 w 189003"/>
                      <a:gd name="connsiteY2" fmla="*/ 185738 h 407193"/>
                      <a:gd name="connsiteX3" fmla="*/ 16670 w 189003"/>
                      <a:gd name="connsiteY3" fmla="*/ 0 h 407193"/>
                      <a:gd name="connsiteX0" fmla="*/ 0 w 177265"/>
                      <a:gd name="connsiteY0" fmla="*/ 407193 h 407193"/>
                      <a:gd name="connsiteX1" fmla="*/ 154782 w 177265"/>
                      <a:gd name="connsiteY1" fmla="*/ 242887 h 407193"/>
                      <a:gd name="connsiteX2" fmla="*/ 159545 w 177265"/>
                      <a:gd name="connsiteY2" fmla="*/ 173831 h 407193"/>
                      <a:gd name="connsiteX3" fmla="*/ 16670 w 177265"/>
                      <a:gd name="connsiteY3" fmla="*/ 0 h 407193"/>
                      <a:gd name="connsiteX0" fmla="*/ 0 w 176307"/>
                      <a:gd name="connsiteY0" fmla="*/ 407193 h 407193"/>
                      <a:gd name="connsiteX1" fmla="*/ 154782 w 176307"/>
                      <a:gd name="connsiteY1" fmla="*/ 242887 h 407193"/>
                      <a:gd name="connsiteX2" fmla="*/ 159545 w 176307"/>
                      <a:gd name="connsiteY2" fmla="*/ 173831 h 407193"/>
                      <a:gd name="connsiteX3" fmla="*/ 16670 w 176307"/>
                      <a:gd name="connsiteY3" fmla="*/ 0 h 407193"/>
                      <a:gd name="connsiteX0" fmla="*/ 0 w 171802"/>
                      <a:gd name="connsiteY0" fmla="*/ 407193 h 407193"/>
                      <a:gd name="connsiteX1" fmla="*/ 154782 w 171802"/>
                      <a:gd name="connsiteY1" fmla="*/ 242887 h 407193"/>
                      <a:gd name="connsiteX2" fmla="*/ 159545 w 171802"/>
                      <a:gd name="connsiteY2" fmla="*/ 173831 h 407193"/>
                      <a:gd name="connsiteX3" fmla="*/ 16670 w 171802"/>
                      <a:gd name="connsiteY3" fmla="*/ 0 h 407193"/>
                      <a:gd name="connsiteX0" fmla="*/ 0 w 175693"/>
                      <a:gd name="connsiteY0" fmla="*/ 407193 h 407193"/>
                      <a:gd name="connsiteX1" fmla="*/ 154782 w 175693"/>
                      <a:gd name="connsiteY1" fmla="*/ 242887 h 407193"/>
                      <a:gd name="connsiteX2" fmla="*/ 159545 w 175693"/>
                      <a:gd name="connsiteY2" fmla="*/ 173831 h 407193"/>
                      <a:gd name="connsiteX3" fmla="*/ 16670 w 175693"/>
                      <a:gd name="connsiteY3" fmla="*/ 0 h 407193"/>
                      <a:gd name="connsiteX0" fmla="*/ 0 w 173194"/>
                      <a:gd name="connsiteY0" fmla="*/ 407193 h 407193"/>
                      <a:gd name="connsiteX1" fmla="*/ 142876 w 173194"/>
                      <a:gd name="connsiteY1" fmla="*/ 250031 h 407193"/>
                      <a:gd name="connsiteX2" fmla="*/ 159545 w 173194"/>
                      <a:gd name="connsiteY2" fmla="*/ 173831 h 407193"/>
                      <a:gd name="connsiteX3" fmla="*/ 16670 w 173194"/>
                      <a:gd name="connsiteY3" fmla="*/ 0 h 407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3194" h="407193">
                        <a:moveTo>
                          <a:pt x="0" y="407193"/>
                        </a:moveTo>
                        <a:cubicBezTo>
                          <a:pt x="91679" y="361354"/>
                          <a:pt x="106760" y="291307"/>
                          <a:pt x="142876" y="250031"/>
                        </a:cubicBezTo>
                        <a:cubicBezTo>
                          <a:pt x="178992" y="208755"/>
                          <a:pt x="180579" y="215503"/>
                          <a:pt x="159545" y="173831"/>
                        </a:cubicBezTo>
                        <a:cubicBezTo>
                          <a:pt x="138511" y="132159"/>
                          <a:pt x="62905" y="125612"/>
                          <a:pt x="16670" y="0"/>
                        </a:cubicBez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7" name="フリーフォーム: 図形 826">
                    <a:extLst>
                      <a:ext uri="{FF2B5EF4-FFF2-40B4-BE49-F238E27FC236}">
                        <a16:creationId xmlns:a16="http://schemas.microsoft.com/office/drawing/2014/main" id="{8A23A03F-E66F-4457-8E1C-617763D3925B}"/>
                      </a:ext>
                    </a:extLst>
                  </p:cNvPr>
                  <p:cNvSpPr/>
                  <p:nvPr/>
                </p:nvSpPr>
                <p:spPr>
                  <a:xfrm>
                    <a:off x="4798862" y="2846143"/>
                    <a:ext cx="427286" cy="723563"/>
                  </a:xfrm>
                  <a:custGeom>
                    <a:avLst/>
                    <a:gdLst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874455 h 966578"/>
                      <a:gd name="connsiteX16" fmla="*/ 0 w 406205"/>
                      <a:gd name="connsiteY16" fmla="*/ 478764 h 966578"/>
                      <a:gd name="connsiteX17" fmla="*/ 2731 w 406205"/>
                      <a:gd name="connsiteY17" fmla="*/ 465239 h 966578"/>
                      <a:gd name="connsiteX18" fmla="*/ 1067 w 406205"/>
                      <a:gd name="connsiteY18" fmla="*/ 447356 h 966578"/>
                      <a:gd name="connsiteX19" fmla="*/ 18891 w 406205"/>
                      <a:gd name="connsiteY19" fmla="*/ 407638 h 966578"/>
                      <a:gd name="connsiteX20" fmla="*/ 300536 w 406205"/>
                      <a:gd name="connsiteY20" fmla="*/ 42098 h 966578"/>
                      <a:gd name="connsiteX21" fmla="*/ 360734 w 406205"/>
                      <a:gd name="connsiteY21" fmla="*/ 14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478764 h 966578"/>
                      <a:gd name="connsiteX16" fmla="*/ 2731 w 406205"/>
                      <a:gd name="connsiteY16" fmla="*/ 465239 h 966578"/>
                      <a:gd name="connsiteX17" fmla="*/ 1067 w 406205"/>
                      <a:gd name="connsiteY17" fmla="*/ 447356 h 966578"/>
                      <a:gd name="connsiteX18" fmla="*/ 18891 w 406205"/>
                      <a:gd name="connsiteY18" fmla="*/ 407638 h 966578"/>
                      <a:gd name="connsiteX19" fmla="*/ 300536 w 406205"/>
                      <a:gd name="connsiteY19" fmla="*/ 42098 h 966578"/>
                      <a:gd name="connsiteX20" fmla="*/ 360734 w 406205"/>
                      <a:gd name="connsiteY20" fmla="*/ 14 h 966578"/>
                      <a:gd name="connsiteX21" fmla="*/ 360789 w 406205"/>
                      <a:gd name="connsiteY21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0 w 406205"/>
                      <a:gd name="connsiteY14" fmla="*/ 478764 h 966578"/>
                      <a:gd name="connsiteX15" fmla="*/ 2731 w 406205"/>
                      <a:gd name="connsiteY15" fmla="*/ 465239 h 966578"/>
                      <a:gd name="connsiteX16" fmla="*/ 1067 w 406205"/>
                      <a:gd name="connsiteY16" fmla="*/ 447356 h 966578"/>
                      <a:gd name="connsiteX17" fmla="*/ 18891 w 406205"/>
                      <a:gd name="connsiteY17" fmla="*/ 407638 h 966578"/>
                      <a:gd name="connsiteX18" fmla="*/ 300536 w 406205"/>
                      <a:gd name="connsiteY18" fmla="*/ 42098 h 966578"/>
                      <a:gd name="connsiteX19" fmla="*/ 360734 w 406205"/>
                      <a:gd name="connsiteY19" fmla="*/ 14 h 966578"/>
                      <a:gd name="connsiteX20" fmla="*/ 360789 w 406205"/>
                      <a:gd name="connsiteY20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067 w 406205"/>
                      <a:gd name="connsiteY12" fmla="*/ 883731 h 966578"/>
                      <a:gd name="connsiteX13" fmla="*/ 0 w 406205"/>
                      <a:gd name="connsiteY13" fmla="*/ 478764 h 966578"/>
                      <a:gd name="connsiteX14" fmla="*/ 2731 w 406205"/>
                      <a:gd name="connsiteY14" fmla="*/ 465239 h 966578"/>
                      <a:gd name="connsiteX15" fmla="*/ 1067 w 406205"/>
                      <a:gd name="connsiteY15" fmla="*/ 447356 h 966578"/>
                      <a:gd name="connsiteX16" fmla="*/ 18891 w 406205"/>
                      <a:gd name="connsiteY16" fmla="*/ 407638 h 966578"/>
                      <a:gd name="connsiteX17" fmla="*/ 300536 w 406205"/>
                      <a:gd name="connsiteY17" fmla="*/ 42098 h 966578"/>
                      <a:gd name="connsiteX18" fmla="*/ 360734 w 406205"/>
                      <a:gd name="connsiteY18" fmla="*/ 14 h 966578"/>
                      <a:gd name="connsiteX19" fmla="*/ 360789 w 406205"/>
                      <a:gd name="connsiteY19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0 w 406205"/>
                      <a:gd name="connsiteY12" fmla="*/ 478764 h 966578"/>
                      <a:gd name="connsiteX13" fmla="*/ 2731 w 406205"/>
                      <a:gd name="connsiteY13" fmla="*/ 465239 h 966578"/>
                      <a:gd name="connsiteX14" fmla="*/ 1067 w 406205"/>
                      <a:gd name="connsiteY14" fmla="*/ 447356 h 966578"/>
                      <a:gd name="connsiteX15" fmla="*/ 18891 w 406205"/>
                      <a:gd name="connsiteY15" fmla="*/ 407638 h 966578"/>
                      <a:gd name="connsiteX16" fmla="*/ 300536 w 406205"/>
                      <a:gd name="connsiteY16" fmla="*/ 42098 h 966578"/>
                      <a:gd name="connsiteX17" fmla="*/ 360734 w 406205"/>
                      <a:gd name="connsiteY17" fmla="*/ 14 h 966578"/>
                      <a:gd name="connsiteX18" fmla="*/ 360789 w 406205"/>
                      <a:gd name="connsiteY18" fmla="*/ 0 h 966578"/>
                      <a:gd name="connsiteX0" fmla="*/ 360789 w 406205"/>
                      <a:gd name="connsiteY0" fmla="*/ 0 h 957395"/>
                      <a:gd name="connsiteX1" fmla="*/ 391931 w 406205"/>
                      <a:gd name="connsiteY1" fmla="*/ 25012 h 957395"/>
                      <a:gd name="connsiteX2" fmla="*/ 405138 w 406205"/>
                      <a:gd name="connsiteY2" fmla="*/ 84336 h 957395"/>
                      <a:gd name="connsiteX3" fmla="*/ 403673 w 406205"/>
                      <a:gd name="connsiteY3" fmla="*/ 87600 h 957395"/>
                      <a:gd name="connsiteX4" fmla="*/ 406205 w 406205"/>
                      <a:gd name="connsiteY4" fmla="*/ 100144 h 957395"/>
                      <a:gd name="connsiteX5" fmla="*/ 406205 w 406205"/>
                      <a:gd name="connsiteY5" fmla="*/ 495835 h 957395"/>
                      <a:gd name="connsiteX6" fmla="*/ 403890 w 406205"/>
                      <a:gd name="connsiteY6" fmla="*/ 507302 h 957395"/>
                      <a:gd name="connsiteX7" fmla="*/ 405138 w 406205"/>
                      <a:gd name="connsiteY7" fmla="*/ 520711 h 957395"/>
                      <a:gd name="connsiteX8" fmla="*/ 387314 w 406205"/>
                      <a:gd name="connsiteY8" fmla="*/ 560429 h 957395"/>
                      <a:gd name="connsiteX9" fmla="*/ 105668 w 406205"/>
                      <a:gd name="connsiteY9" fmla="*/ 925969 h 957395"/>
                      <a:gd name="connsiteX10" fmla="*/ 68676 w 406205"/>
                      <a:gd name="connsiteY10" fmla="*/ 957395 h 957395"/>
                      <a:gd name="connsiteX11" fmla="*/ 0 w 406205"/>
                      <a:gd name="connsiteY11" fmla="*/ 478764 h 957395"/>
                      <a:gd name="connsiteX12" fmla="*/ 2731 w 406205"/>
                      <a:gd name="connsiteY12" fmla="*/ 465239 h 957395"/>
                      <a:gd name="connsiteX13" fmla="*/ 1067 w 406205"/>
                      <a:gd name="connsiteY13" fmla="*/ 447356 h 957395"/>
                      <a:gd name="connsiteX14" fmla="*/ 18891 w 406205"/>
                      <a:gd name="connsiteY14" fmla="*/ 407638 h 957395"/>
                      <a:gd name="connsiteX15" fmla="*/ 300536 w 406205"/>
                      <a:gd name="connsiteY15" fmla="*/ 42098 h 957395"/>
                      <a:gd name="connsiteX16" fmla="*/ 360734 w 406205"/>
                      <a:gd name="connsiteY16" fmla="*/ 14 h 957395"/>
                      <a:gd name="connsiteX17" fmla="*/ 360789 w 406205"/>
                      <a:gd name="connsiteY17" fmla="*/ 0 h 957395"/>
                      <a:gd name="connsiteX0" fmla="*/ 360789 w 406205"/>
                      <a:gd name="connsiteY0" fmla="*/ 0 h 925969"/>
                      <a:gd name="connsiteX1" fmla="*/ 391931 w 406205"/>
                      <a:gd name="connsiteY1" fmla="*/ 25012 h 925969"/>
                      <a:gd name="connsiteX2" fmla="*/ 405138 w 406205"/>
                      <a:gd name="connsiteY2" fmla="*/ 84336 h 925969"/>
                      <a:gd name="connsiteX3" fmla="*/ 403673 w 406205"/>
                      <a:gd name="connsiteY3" fmla="*/ 87600 h 925969"/>
                      <a:gd name="connsiteX4" fmla="*/ 406205 w 406205"/>
                      <a:gd name="connsiteY4" fmla="*/ 100144 h 925969"/>
                      <a:gd name="connsiteX5" fmla="*/ 406205 w 406205"/>
                      <a:gd name="connsiteY5" fmla="*/ 495835 h 925969"/>
                      <a:gd name="connsiteX6" fmla="*/ 403890 w 406205"/>
                      <a:gd name="connsiteY6" fmla="*/ 507302 h 925969"/>
                      <a:gd name="connsiteX7" fmla="*/ 405138 w 406205"/>
                      <a:gd name="connsiteY7" fmla="*/ 520711 h 925969"/>
                      <a:gd name="connsiteX8" fmla="*/ 387314 w 406205"/>
                      <a:gd name="connsiteY8" fmla="*/ 560429 h 925969"/>
                      <a:gd name="connsiteX9" fmla="*/ 105668 w 406205"/>
                      <a:gd name="connsiteY9" fmla="*/ 925969 h 925969"/>
                      <a:gd name="connsiteX10" fmla="*/ 0 w 406205"/>
                      <a:gd name="connsiteY10" fmla="*/ 478764 h 925969"/>
                      <a:gd name="connsiteX11" fmla="*/ 2731 w 406205"/>
                      <a:gd name="connsiteY11" fmla="*/ 465239 h 925969"/>
                      <a:gd name="connsiteX12" fmla="*/ 1067 w 406205"/>
                      <a:gd name="connsiteY12" fmla="*/ 447356 h 925969"/>
                      <a:gd name="connsiteX13" fmla="*/ 18891 w 406205"/>
                      <a:gd name="connsiteY13" fmla="*/ 407638 h 925969"/>
                      <a:gd name="connsiteX14" fmla="*/ 300536 w 406205"/>
                      <a:gd name="connsiteY14" fmla="*/ 42098 h 925969"/>
                      <a:gd name="connsiteX15" fmla="*/ 360734 w 406205"/>
                      <a:gd name="connsiteY15" fmla="*/ 14 h 925969"/>
                      <a:gd name="connsiteX16" fmla="*/ 360789 w 406205"/>
                      <a:gd name="connsiteY16" fmla="*/ 0 h 925969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405138 w 406205"/>
                      <a:gd name="connsiteY7" fmla="*/ 520711 h 680700"/>
                      <a:gd name="connsiteX8" fmla="*/ 387314 w 406205"/>
                      <a:gd name="connsiteY8" fmla="*/ 560429 h 680700"/>
                      <a:gd name="connsiteX9" fmla="*/ 289025 w 406205"/>
                      <a:gd name="connsiteY9" fmla="*/ 680700 h 680700"/>
                      <a:gd name="connsiteX10" fmla="*/ 0 w 406205"/>
                      <a:gd name="connsiteY10" fmla="*/ 478764 h 680700"/>
                      <a:gd name="connsiteX11" fmla="*/ 2731 w 406205"/>
                      <a:gd name="connsiteY11" fmla="*/ 465239 h 680700"/>
                      <a:gd name="connsiteX12" fmla="*/ 1067 w 406205"/>
                      <a:gd name="connsiteY12" fmla="*/ 447356 h 680700"/>
                      <a:gd name="connsiteX13" fmla="*/ 18891 w 406205"/>
                      <a:gd name="connsiteY13" fmla="*/ 407638 h 680700"/>
                      <a:gd name="connsiteX14" fmla="*/ 300536 w 406205"/>
                      <a:gd name="connsiteY14" fmla="*/ 42098 h 680700"/>
                      <a:gd name="connsiteX15" fmla="*/ 360734 w 406205"/>
                      <a:gd name="connsiteY15" fmla="*/ 14 h 680700"/>
                      <a:gd name="connsiteX16" fmla="*/ 360789 w 406205"/>
                      <a:gd name="connsiteY16" fmla="*/ 0 h 680700"/>
                      <a:gd name="connsiteX0" fmla="*/ 360789 w 406205"/>
                      <a:gd name="connsiteY0" fmla="*/ 0 h 680956"/>
                      <a:gd name="connsiteX1" fmla="*/ 391931 w 406205"/>
                      <a:gd name="connsiteY1" fmla="*/ 25012 h 680956"/>
                      <a:gd name="connsiteX2" fmla="*/ 405138 w 406205"/>
                      <a:gd name="connsiteY2" fmla="*/ 84336 h 680956"/>
                      <a:gd name="connsiteX3" fmla="*/ 403673 w 406205"/>
                      <a:gd name="connsiteY3" fmla="*/ 87600 h 680956"/>
                      <a:gd name="connsiteX4" fmla="*/ 406205 w 406205"/>
                      <a:gd name="connsiteY4" fmla="*/ 100144 h 680956"/>
                      <a:gd name="connsiteX5" fmla="*/ 406205 w 406205"/>
                      <a:gd name="connsiteY5" fmla="*/ 495835 h 680956"/>
                      <a:gd name="connsiteX6" fmla="*/ 403890 w 406205"/>
                      <a:gd name="connsiteY6" fmla="*/ 507302 h 680956"/>
                      <a:gd name="connsiteX7" fmla="*/ 405138 w 406205"/>
                      <a:gd name="connsiteY7" fmla="*/ 520711 h 680956"/>
                      <a:gd name="connsiteX8" fmla="*/ 289025 w 406205"/>
                      <a:gd name="connsiteY8" fmla="*/ 680700 h 680956"/>
                      <a:gd name="connsiteX9" fmla="*/ 0 w 406205"/>
                      <a:gd name="connsiteY9" fmla="*/ 478764 h 680956"/>
                      <a:gd name="connsiteX10" fmla="*/ 2731 w 406205"/>
                      <a:gd name="connsiteY10" fmla="*/ 465239 h 680956"/>
                      <a:gd name="connsiteX11" fmla="*/ 1067 w 406205"/>
                      <a:gd name="connsiteY11" fmla="*/ 447356 h 680956"/>
                      <a:gd name="connsiteX12" fmla="*/ 18891 w 406205"/>
                      <a:gd name="connsiteY12" fmla="*/ 407638 h 680956"/>
                      <a:gd name="connsiteX13" fmla="*/ 300536 w 406205"/>
                      <a:gd name="connsiteY13" fmla="*/ 42098 h 680956"/>
                      <a:gd name="connsiteX14" fmla="*/ 360734 w 406205"/>
                      <a:gd name="connsiteY14" fmla="*/ 14 h 680956"/>
                      <a:gd name="connsiteX15" fmla="*/ 360789 w 406205"/>
                      <a:gd name="connsiteY15" fmla="*/ 0 h 680956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00536 w 406205"/>
                      <a:gd name="connsiteY12" fmla="*/ 42098 h 680700"/>
                      <a:gd name="connsiteX13" fmla="*/ 360734 w 406205"/>
                      <a:gd name="connsiteY13" fmla="*/ 14 h 680700"/>
                      <a:gd name="connsiteX14" fmla="*/ 360789 w 406205"/>
                      <a:gd name="connsiteY14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11" fmla="*/ 300536 w 406205"/>
                      <a:gd name="connsiteY11" fmla="*/ 42098 h 680700"/>
                      <a:gd name="connsiteX12" fmla="*/ 360734 w 406205"/>
                      <a:gd name="connsiteY12" fmla="*/ 14 h 680700"/>
                      <a:gd name="connsiteX13" fmla="*/ 360789 w 406205"/>
                      <a:gd name="connsiteY13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300536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229099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20539 w 406205"/>
                      <a:gd name="connsiteY12" fmla="*/ 133538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9" fmla="*/ 12973 w 418111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0" fmla="*/ 381815 w 427286"/>
                      <a:gd name="connsiteY0" fmla="*/ 14 h 723563"/>
                      <a:gd name="connsiteX1" fmla="*/ 381870 w 427286"/>
                      <a:gd name="connsiteY1" fmla="*/ 0 h 723563"/>
                      <a:gd name="connsiteX2" fmla="*/ 413012 w 427286"/>
                      <a:gd name="connsiteY2" fmla="*/ 25012 h 723563"/>
                      <a:gd name="connsiteX3" fmla="*/ 426219 w 427286"/>
                      <a:gd name="connsiteY3" fmla="*/ 84336 h 723563"/>
                      <a:gd name="connsiteX4" fmla="*/ 424754 w 427286"/>
                      <a:gd name="connsiteY4" fmla="*/ 87600 h 723563"/>
                      <a:gd name="connsiteX5" fmla="*/ 427286 w 427286"/>
                      <a:gd name="connsiteY5" fmla="*/ 100144 h 723563"/>
                      <a:gd name="connsiteX6" fmla="*/ 272006 w 427286"/>
                      <a:gd name="connsiteY6" fmla="*/ 723563 h 723563"/>
                      <a:gd name="connsiteX7" fmla="*/ 9175 w 427286"/>
                      <a:gd name="connsiteY7" fmla="*/ 521626 h 723563"/>
                      <a:gd name="connsiteX8" fmla="*/ 0 w 427286"/>
                      <a:gd name="connsiteY8" fmla="*/ 484289 h 72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7286" h="723563">
                        <a:moveTo>
                          <a:pt x="381815" y="14"/>
                        </a:moveTo>
                        <a:cubicBezTo>
                          <a:pt x="381833" y="9"/>
                          <a:pt x="381852" y="5"/>
                          <a:pt x="381870" y="0"/>
                        </a:cubicBezTo>
                        <a:lnTo>
                          <a:pt x="413012" y="25012"/>
                        </a:lnTo>
                        <a:cubicBezTo>
                          <a:pt x="424885" y="43287"/>
                          <a:pt x="429598" y="63931"/>
                          <a:pt x="426219" y="84336"/>
                        </a:cubicBezTo>
                        <a:lnTo>
                          <a:pt x="424754" y="87600"/>
                        </a:lnTo>
                        <a:lnTo>
                          <a:pt x="427286" y="100144"/>
                        </a:lnTo>
                        <a:cubicBezTo>
                          <a:pt x="375526" y="307950"/>
                          <a:pt x="354722" y="634820"/>
                          <a:pt x="272006" y="723563"/>
                        </a:cubicBezTo>
                        <a:cubicBezTo>
                          <a:pt x="224123" y="636134"/>
                          <a:pt x="26331" y="598414"/>
                          <a:pt x="9175" y="521626"/>
                        </a:cubicBezTo>
                        <a:lnTo>
                          <a:pt x="0" y="484289"/>
                        </a:ln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28" name="グループ化 827">
                    <a:extLst>
                      <a:ext uri="{FF2B5EF4-FFF2-40B4-BE49-F238E27FC236}">
                        <a16:creationId xmlns:a16="http://schemas.microsoft.com/office/drawing/2014/main" id="{DB653CF7-3A10-41DD-BEFF-CABF3BE8C354}"/>
                      </a:ext>
                    </a:extLst>
                  </p:cNvPr>
                  <p:cNvGrpSpPr/>
                  <p:nvPr/>
                </p:nvGrpSpPr>
                <p:grpSpPr>
                  <a:xfrm>
                    <a:off x="3525284" y="2454784"/>
                    <a:ext cx="1402319" cy="1094295"/>
                    <a:chOff x="1604409" y="2321434"/>
                    <a:chExt cx="1402319" cy="1094295"/>
                  </a:xfrm>
                  <a:solidFill>
                    <a:srgbClr val="CCFF66"/>
                  </a:solidFill>
                </p:grpSpPr>
                <p:sp>
                  <p:nvSpPr>
                    <p:cNvPr id="830" name="フリーフォーム: 図形 829">
                      <a:extLst>
                        <a:ext uri="{FF2B5EF4-FFF2-40B4-BE49-F238E27FC236}">
                          <a16:creationId xmlns:a16="http://schemas.microsoft.com/office/drawing/2014/main" id="{2C52E137-2004-4E4E-9751-699C0687B923}"/>
                        </a:ext>
                      </a:extLst>
                    </p:cNvPr>
                    <p:cNvSpPr/>
                    <p:nvPr/>
                  </p:nvSpPr>
                  <p:spPr>
                    <a:xfrm rot="20692675">
                      <a:off x="2090406" y="2321434"/>
                      <a:ext cx="67175" cy="533401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1" name="フリーフォーム: 図形 830">
                      <a:extLst>
                        <a:ext uri="{FF2B5EF4-FFF2-40B4-BE49-F238E27FC236}">
                          <a16:creationId xmlns:a16="http://schemas.microsoft.com/office/drawing/2014/main" id="{0ECCDFA4-CD85-4005-BF00-09EA8B96C5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578374" y="2359295"/>
                      <a:ext cx="75975" cy="780733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2" name="フリーフォーム: 図形 831">
                      <a:extLst>
                        <a:ext uri="{FF2B5EF4-FFF2-40B4-BE49-F238E27FC236}">
                          <a16:creationId xmlns:a16="http://schemas.microsoft.com/office/drawing/2014/main" id="{83097F71-01AD-4DEF-996D-00F8596EFA7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467932" y="2885439"/>
                      <a:ext cx="69849" cy="699769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3" name="フリーフォーム: 図形 832">
                      <a:extLst>
                        <a:ext uri="{FF2B5EF4-FFF2-40B4-BE49-F238E27FC236}">
                          <a16:creationId xmlns:a16="http://schemas.microsoft.com/office/drawing/2014/main" id="{F920C078-61BC-4FC6-87A5-AA1A96DD72A2}"/>
                        </a:ext>
                      </a:extLst>
                    </p:cNvPr>
                    <p:cNvSpPr/>
                    <p:nvPr/>
                  </p:nvSpPr>
                  <p:spPr>
                    <a:xfrm rot="18024230">
                      <a:off x="1871208" y="2661321"/>
                      <a:ext cx="66875" cy="600473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4" name="フリーフォーム: 図形 833">
                      <a:extLst>
                        <a:ext uri="{FF2B5EF4-FFF2-40B4-BE49-F238E27FC236}">
                          <a16:creationId xmlns:a16="http://schemas.microsoft.com/office/drawing/2014/main" id="{8F46E17E-6AA7-4355-8ADB-DDCA744366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0146" y="2420713"/>
                      <a:ext cx="394680" cy="995016"/>
                    </a:xfrm>
                    <a:custGeom>
                      <a:avLst/>
                      <a:gdLst>
                        <a:gd name="connsiteX0" fmla="*/ 394680 w 394680"/>
                        <a:gd name="connsiteY0" fmla="*/ 0 h 995016"/>
                        <a:gd name="connsiteX1" fmla="*/ 375749 w 394680"/>
                        <a:gd name="connsiteY1" fmla="*/ 9686 h 995016"/>
                        <a:gd name="connsiteX2" fmla="*/ 348207 w 394680"/>
                        <a:gd name="connsiteY2" fmla="*/ 35541 h 995016"/>
                        <a:gd name="connsiteX3" fmla="*/ 54618 w 394680"/>
                        <a:gd name="connsiteY3" fmla="*/ 416583 h 995016"/>
                        <a:gd name="connsiteX4" fmla="*/ 36038 w 394680"/>
                        <a:gd name="connsiteY4" fmla="*/ 457985 h 995016"/>
                        <a:gd name="connsiteX5" fmla="*/ 37773 w 394680"/>
                        <a:gd name="connsiteY5" fmla="*/ 476626 h 995016"/>
                        <a:gd name="connsiteX6" fmla="*/ 34926 w 394680"/>
                        <a:gd name="connsiteY6" fmla="*/ 490725 h 995016"/>
                        <a:gd name="connsiteX7" fmla="*/ 34926 w 394680"/>
                        <a:gd name="connsiteY7" fmla="*/ 903196 h 995016"/>
                        <a:gd name="connsiteX8" fmla="*/ 36618 w 394680"/>
                        <a:gd name="connsiteY8" fmla="*/ 911574 h 995016"/>
                        <a:gd name="connsiteX9" fmla="*/ 36038 w 394680"/>
                        <a:gd name="connsiteY9" fmla="*/ 912865 h 995016"/>
                        <a:gd name="connsiteX10" fmla="*/ 49804 w 394680"/>
                        <a:gd name="connsiteY10" fmla="*/ 974706 h 995016"/>
                        <a:gd name="connsiteX11" fmla="*/ 68312 w 394680"/>
                        <a:gd name="connsiteY11" fmla="*/ 995016 h 995016"/>
                        <a:gd name="connsiteX12" fmla="*/ 37335 w 394680"/>
                        <a:gd name="connsiteY12" fmla="*/ 976489 h 995016"/>
                        <a:gd name="connsiteX13" fmla="*/ 1067 w 394680"/>
                        <a:gd name="connsiteY13" fmla="*/ 891855 h 995016"/>
                        <a:gd name="connsiteX14" fmla="*/ 1623 w 394680"/>
                        <a:gd name="connsiteY14" fmla="*/ 890616 h 995016"/>
                        <a:gd name="connsiteX15" fmla="*/ 0 w 394680"/>
                        <a:gd name="connsiteY15" fmla="*/ 882579 h 995016"/>
                        <a:gd name="connsiteX16" fmla="*/ 0 w 394680"/>
                        <a:gd name="connsiteY16" fmla="*/ 486888 h 995016"/>
                        <a:gd name="connsiteX17" fmla="*/ 2731 w 394680"/>
                        <a:gd name="connsiteY17" fmla="*/ 473363 h 995016"/>
                        <a:gd name="connsiteX18" fmla="*/ 1067 w 394680"/>
                        <a:gd name="connsiteY18" fmla="*/ 455480 h 995016"/>
                        <a:gd name="connsiteX19" fmla="*/ 18891 w 394680"/>
                        <a:gd name="connsiteY19" fmla="*/ 415762 h 995016"/>
                        <a:gd name="connsiteX20" fmla="*/ 300536 w 394680"/>
                        <a:gd name="connsiteY20" fmla="*/ 50222 h 995016"/>
                        <a:gd name="connsiteX21" fmla="*/ 360734 w 394680"/>
                        <a:gd name="connsiteY21" fmla="*/ 8138 h 995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394680" h="995016">
                          <a:moveTo>
                            <a:pt x="394680" y="0"/>
                          </a:moveTo>
                          <a:lnTo>
                            <a:pt x="375749" y="9686"/>
                          </a:lnTo>
                          <a:cubicBezTo>
                            <a:pt x="365140" y="17028"/>
                            <a:pt x="355808" y="25677"/>
                            <a:pt x="348207" y="35541"/>
                          </a:cubicBezTo>
                          <a:lnTo>
                            <a:pt x="54618" y="416583"/>
                          </a:lnTo>
                          <a:cubicBezTo>
                            <a:pt x="44483" y="429736"/>
                            <a:pt x="38386" y="443805"/>
                            <a:pt x="36038" y="457985"/>
                          </a:cubicBezTo>
                          <a:lnTo>
                            <a:pt x="37773" y="476626"/>
                          </a:lnTo>
                          <a:lnTo>
                            <a:pt x="34926" y="490725"/>
                          </a:lnTo>
                          <a:lnTo>
                            <a:pt x="34926" y="903196"/>
                          </a:lnTo>
                          <a:lnTo>
                            <a:pt x="36618" y="911574"/>
                          </a:lnTo>
                          <a:lnTo>
                            <a:pt x="36038" y="912865"/>
                          </a:lnTo>
                          <a:cubicBezTo>
                            <a:pt x="32515" y="934136"/>
                            <a:pt x="37428" y="955656"/>
                            <a:pt x="49804" y="974706"/>
                          </a:cubicBezTo>
                          <a:lnTo>
                            <a:pt x="68312" y="995016"/>
                          </a:lnTo>
                          <a:lnTo>
                            <a:pt x="37335" y="976489"/>
                          </a:lnTo>
                          <a:cubicBezTo>
                            <a:pt x="9137" y="953609"/>
                            <a:pt x="-4002" y="922463"/>
                            <a:pt x="1067" y="891855"/>
                          </a:cubicBezTo>
                          <a:lnTo>
                            <a:pt x="1623" y="890616"/>
                          </a:lnTo>
                          <a:lnTo>
                            <a:pt x="0" y="882579"/>
                          </a:lnTo>
                          <a:lnTo>
                            <a:pt x="0" y="486888"/>
                          </a:lnTo>
                          <a:lnTo>
                            <a:pt x="2731" y="473363"/>
                          </a:lnTo>
                          <a:lnTo>
                            <a:pt x="1067" y="455480"/>
                          </a:lnTo>
                          <a:cubicBezTo>
                            <a:pt x="3319" y="441877"/>
                            <a:pt x="9168" y="428380"/>
                            <a:pt x="18891" y="415762"/>
                          </a:cubicBezTo>
                          <a:lnTo>
                            <a:pt x="300536" y="50222"/>
                          </a:lnTo>
                          <a:cubicBezTo>
                            <a:pt x="315119" y="31295"/>
                            <a:pt x="336346" y="17034"/>
                            <a:pt x="360734" y="813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466F595C-3438-4FB3-88EB-E2D721A977B1}"/>
                      </a:ext>
                    </a:extLst>
                  </p:cNvPr>
                  <p:cNvSpPr/>
                  <p:nvPr/>
                </p:nvSpPr>
                <p:spPr>
                  <a:xfrm rot="2288931">
                    <a:off x="4977749" y="2793207"/>
                    <a:ext cx="24667" cy="615095"/>
                  </a:xfrm>
                  <a:custGeom>
                    <a:avLst/>
                    <a:gdLst>
                      <a:gd name="connsiteX0" fmla="*/ 0 w 45794"/>
                      <a:gd name="connsiteY0" fmla="*/ 335601 h 671202"/>
                      <a:gd name="connsiteX1" fmla="*/ 41936 w 45794"/>
                      <a:gd name="connsiteY1" fmla="*/ 11052 h 671202"/>
                      <a:gd name="connsiteX2" fmla="*/ 45794 w 45794"/>
                      <a:gd name="connsiteY2" fmla="*/ 0 h 671202"/>
                      <a:gd name="connsiteX3" fmla="*/ 40482 w 45794"/>
                      <a:gd name="connsiteY3" fmla="*/ 31170 h 671202"/>
                      <a:gd name="connsiteX4" fmla="*/ 21186 w 45794"/>
                      <a:gd name="connsiteY4" fmla="*/ 335602 h 671202"/>
                      <a:gd name="connsiteX5" fmla="*/ 40482 w 45794"/>
                      <a:gd name="connsiteY5" fmla="*/ 640033 h 671202"/>
                      <a:gd name="connsiteX6" fmla="*/ 45794 w 45794"/>
                      <a:gd name="connsiteY6" fmla="*/ 671202 h 671202"/>
                      <a:gd name="connsiteX7" fmla="*/ 41936 w 45794"/>
                      <a:gd name="connsiteY7" fmla="*/ 660150 h 671202"/>
                      <a:gd name="connsiteX8" fmla="*/ 0 w 45794"/>
                      <a:gd name="connsiteY8" fmla="*/ 335601 h 671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94" h="671202">
                        <a:moveTo>
                          <a:pt x="0" y="335601"/>
                        </a:moveTo>
                        <a:cubicBezTo>
                          <a:pt x="0" y="215381"/>
                          <a:pt x="15460" y="103697"/>
                          <a:pt x="41936" y="11052"/>
                        </a:cubicBezTo>
                        <a:lnTo>
                          <a:pt x="45794" y="0"/>
                        </a:lnTo>
                        <a:lnTo>
                          <a:pt x="40482" y="31170"/>
                        </a:lnTo>
                        <a:cubicBezTo>
                          <a:pt x="28057" y="124740"/>
                          <a:pt x="21186" y="227615"/>
                          <a:pt x="21186" y="335602"/>
                        </a:cubicBezTo>
                        <a:cubicBezTo>
                          <a:pt x="21186" y="443588"/>
                          <a:pt x="28057" y="546463"/>
                          <a:pt x="40482" y="640033"/>
                        </a:cubicBezTo>
                        <a:lnTo>
                          <a:pt x="45794" y="671202"/>
                        </a:lnTo>
                        <a:lnTo>
                          <a:pt x="41936" y="660150"/>
                        </a:lnTo>
                        <a:cubicBezTo>
                          <a:pt x="15460" y="567506"/>
                          <a:pt x="0" y="455821"/>
                          <a:pt x="0" y="33560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alpha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A4FE9742-80F1-4661-8F5A-A4FA3C077A17}"/>
                    </a:ext>
                  </a:extLst>
                </p:cNvPr>
                <p:cNvSpPr/>
                <p:nvPr/>
              </p:nvSpPr>
              <p:spPr>
                <a:xfrm>
                  <a:off x="4374433" y="3437887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FC98F3D5-3CB2-4EE6-A335-656F421BAA30}"/>
                  </a:ext>
                </a:extLst>
              </p:cNvPr>
              <p:cNvGrpSpPr/>
              <p:nvPr/>
            </p:nvGrpSpPr>
            <p:grpSpPr>
              <a:xfrm>
                <a:off x="4884839" y="2902174"/>
                <a:ext cx="1806477" cy="1546644"/>
                <a:chOff x="2967139" y="2845024"/>
                <a:chExt cx="1806477" cy="1546644"/>
              </a:xfrm>
            </p:grpSpPr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CEA39D61-C3EC-434E-A264-DC206EFE28A2}"/>
                    </a:ext>
                  </a:extLst>
                </p:cNvPr>
                <p:cNvGrpSpPr/>
                <p:nvPr/>
              </p:nvGrpSpPr>
              <p:grpSpPr>
                <a:xfrm>
                  <a:off x="2967139" y="2845024"/>
                  <a:ext cx="1806477" cy="1546644"/>
                  <a:chOff x="3419671" y="2278249"/>
                  <a:chExt cx="1806477" cy="1546644"/>
                </a:xfrm>
              </p:grpSpPr>
              <p:sp>
                <p:nvSpPr>
                  <p:cNvPr id="813" name="フリーフォーム: 図形 812">
                    <a:extLst>
                      <a:ext uri="{FF2B5EF4-FFF2-40B4-BE49-F238E27FC236}">
                        <a16:creationId xmlns:a16="http://schemas.microsoft.com/office/drawing/2014/main" id="{A4684AE7-5D26-4965-821B-0EFED4DC04A4}"/>
                      </a:ext>
                    </a:extLst>
                  </p:cNvPr>
                  <p:cNvSpPr/>
                  <p:nvPr/>
                </p:nvSpPr>
                <p:spPr>
                  <a:xfrm>
                    <a:off x="3419671" y="2278249"/>
                    <a:ext cx="1796855" cy="1546644"/>
                  </a:xfrm>
                  <a:custGeom>
                    <a:avLst/>
                    <a:gdLst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4540 w 1796855"/>
                      <a:gd name="connsiteY7" fmla="*/ 1075197 h 1546644"/>
                      <a:gd name="connsiteX8" fmla="*/ 1795788 w 1796855"/>
                      <a:gd name="connsiteY8" fmla="*/ 1088606 h 1546644"/>
                      <a:gd name="connsiteX9" fmla="*/ 1777964 w 1796855"/>
                      <a:gd name="connsiteY9" fmla="*/ 1128324 h 1546644"/>
                      <a:gd name="connsiteX10" fmla="*/ 1496318 w 1796855"/>
                      <a:gd name="connsiteY10" fmla="*/ 1493864 h 1546644"/>
                      <a:gd name="connsiteX11" fmla="*/ 1303945 w 1796855"/>
                      <a:gd name="connsiteY11" fmla="*/ 1532489 h 1546644"/>
                      <a:gd name="connsiteX12" fmla="*/ 70437 w 1796855"/>
                      <a:gd name="connsiteY12" fmla="*/ 998845 h 1546644"/>
                      <a:gd name="connsiteX13" fmla="*/ 1067 w 1796855"/>
                      <a:gd name="connsiteY13" fmla="*/ 894413 h 1546644"/>
                      <a:gd name="connsiteX14" fmla="*/ 1623 w 1796855"/>
                      <a:gd name="connsiteY14" fmla="*/ 893174 h 1546644"/>
                      <a:gd name="connsiteX15" fmla="*/ 0 w 1796855"/>
                      <a:gd name="connsiteY15" fmla="*/ 885137 h 1546644"/>
                      <a:gd name="connsiteX16" fmla="*/ 0 w 1796855"/>
                      <a:gd name="connsiteY16" fmla="*/ 489446 h 1546644"/>
                      <a:gd name="connsiteX17" fmla="*/ 2731 w 1796855"/>
                      <a:gd name="connsiteY17" fmla="*/ 475921 h 1546644"/>
                      <a:gd name="connsiteX18" fmla="*/ 1067 w 1796855"/>
                      <a:gd name="connsiteY18" fmla="*/ 458038 h 1546644"/>
                      <a:gd name="connsiteX19" fmla="*/ 18891 w 1796855"/>
                      <a:gd name="connsiteY19" fmla="*/ 418320 h 1546644"/>
                      <a:gd name="connsiteX20" fmla="*/ 300536 w 1796855"/>
                      <a:gd name="connsiteY20" fmla="*/ 52780 h 1546644"/>
                      <a:gd name="connsiteX21" fmla="*/ 439904 w 1796855"/>
                      <a:gd name="connsiteY21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5788 w 1796855"/>
                      <a:gd name="connsiteY7" fmla="*/ 1088606 h 1546644"/>
                      <a:gd name="connsiteX8" fmla="*/ 1777964 w 1796855"/>
                      <a:gd name="connsiteY8" fmla="*/ 1128324 h 1546644"/>
                      <a:gd name="connsiteX9" fmla="*/ 1496318 w 1796855"/>
                      <a:gd name="connsiteY9" fmla="*/ 1493864 h 1546644"/>
                      <a:gd name="connsiteX10" fmla="*/ 1303945 w 1796855"/>
                      <a:gd name="connsiteY10" fmla="*/ 1532489 h 1546644"/>
                      <a:gd name="connsiteX11" fmla="*/ 70437 w 1796855"/>
                      <a:gd name="connsiteY11" fmla="*/ 998845 h 1546644"/>
                      <a:gd name="connsiteX12" fmla="*/ 1067 w 1796855"/>
                      <a:gd name="connsiteY12" fmla="*/ 894413 h 1546644"/>
                      <a:gd name="connsiteX13" fmla="*/ 1623 w 1796855"/>
                      <a:gd name="connsiteY13" fmla="*/ 893174 h 1546644"/>
                      <a:gd name="connsiteX14" fmla="*/ 0 w 1796855"/>
                      <a:gd name="connsiteY14" fmla="*/ 885137 h 1546644"/>
                      <a:gd name="connsiteX15" fmla="*/ 0 w 1796855"/>
                      <a:gd name="connsiteY15" fmla="*/ 489446 h 1546644"/>
                      <a:gd name="connsiteX16" fmla="*/ 2731 w 1796855"/>
                      <a:gd name="connsiteY16" fmla="*/ 475921 h 1546644"/>
                      <a:gd name="connsiteX17" fmla="*/ 1067 w 1796855"/>
                      <a:gd name="connsiteY17" fmla="*/ 458038 h 1546644"/>
                      <a:gd name="connsiteX18" fmla="*/ 18891 w 1796855"/>
                      <a:gd name="connsiteY18" fmla="*/ 418320 h 1546644"/>
                      <a:gd name="connsiteX19" fmla="*/ 300536 w 1796855"/>
                      <a:gd name="connsiteY19" fmla="*/ 52780 h 1546644"/>
                      <a:gd name="connsiteX20" fmla="*/ 439904 w 1796855"/>
                      <a:gd name="connsiteY20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5788 w 1796855"/>
                      <a:gd name="connsiteY6" fmla="*/ 1088606 h 1546644"/>
                      <a:gd name="connsiteX7" fmla="*/ 1777964 w 1796855"/>
                      <a:gd name="connsiteY7" fmla="*/ 1128324 h 1546644"/>
                      <a:gd name="connsiteX8" fmla="*/ 1496318 w 1796855"/>
                      <a:gd name="connsiteY8" fmla="*/ 1493864 h 1546644"/>
                      <a:gd name="connsiteX9" fmla="*/ 1303945 w 1796855"/>
                      <a:gd name="connsiteY9" fmla="*/ 1532489 h 1546644"/>
                      <a:gd name="connsiteX10" fmla="*/ 70437 w 1796855"/>
                      <a:gd name="connsiteY10" fmla="*/ 998845 h 1546644"/>
                      <a:gd name="connsiteX11" fmla="*/ 1067 w 1796855"/>
                      <a:gd name="connsiteY11" fmla="*/ 894413 h 1546644"/>
                      <a:gd name="connsiteX12" fmla="*/ 1623 w 1796855"/>
                      <a:gd name="connsiteY12" fmla="*/ 893174 h 1546644"/>
                      <a:gd name="connsiteX13" fmla="*/ 0 w 1796855"/>
                      <a:gd name="connsiteY13" fmla="*/ 885137 h 1546644"/>
                      <a:gd name="connsiteX14" fmla="*/ 0 w 1796855"/>
                      <a:gd name="connsiteY14" fmla="*/ 489446 h 1546644"/>
                      <a:gd name="connsiteX15" fmla="*/ 2731 w 1796855"/>
                      <a:gd name="connsiteY15" fmla="*/ 475921 h 1546644"/>
                      <a:gd name="connsiteX16" fmla="*/ 1067 w 1796855"/>
                      <a:gd name="connsiteY16" fmla="*/ 458038 h 1546644"/>
                      <a:gd name="connsiteX17" fmla="*/ 18891 w 1796855"/>
                      <a:gd name="connsiteY17" fmla="*/ 418320 h 1546644"/>
                      <a:gd name="connsiteX18" fmla="*/ 300536 w 1796855"/>
                      <a:gd name="connsiteY18" fmla="*/ 52780 h 1546644"/>
                      <a:gd name="connsiteX19" fmla="*/ 439904 w 1796855"/>
                      <a:gd name="connsiteY19" fmla="*/ 800 h 1546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796855" h="1546644">
                        <a:moveTo>
                          <a:pt x="439904" y="800"/>
                        </a:moveTo>
                        <a:cubicBezTo>
                          <a:pt x="458058" y="2487"/>
                          <a:pt x="476071" y="6870"/>
                          <a:pt x="492910" y="14155"/>
                        </a:cubicBezTo>
                        <a:lnTo>
                          <a:pt x="1726417" y="547799"/>
                        </a:lnTo>
                        <a:cubicBezTo>
                          <a:pt x="1776935" y="569654"/>
                          <a:pt x="1802546" y="611421"/>
                          <a:pt x="1795788" y="652231"/>
                        </a:cubicBezTo>
                        <a:lnTo>
                          <a:pt x="1794323" y="655495"/>
                        </a:lnTo>
                        <a:lnTo>
                          <a:pt x="1796855" y="668039"/>
                        </a:lnTo>
                        <a:cubicBezTo>
                          <a:pt x="1796499" y="808228"/>
                          <a:pt x="1796144" y="948417"/>
                          <a:pt x="1795788" y="1088606"/>
                        </a:cubicBezTo>
                        <a:cubicBezTo>
                          <a:pt x="1793535" y="1102209"/>
                          <a:pt x="1787686" y="1115706"/>
                          <a:pt x="1777964" y="1128324"/>
                        </a:cubicBezTo>
                        <a:lnTo>
                          <a:pt x="1496318" y="1493864"/>
                        </a:lnTo>
                        <a:cubicBezTo>
                          <a:pt x="1457429" y="1544336"/>
                          <a:pt x="1371301" y="1561629"/>
                          <a:pt x="1303945" y="1532489"/>
                        </a:cubicBezTo>
                        <a:lnTo>
                          <a:pt x="70437" y="998845"/>
                        </a:lnTo>
                        <a:cubicBezTo>
                          <a:pt x="19919" y="976990"/>
                          <a:pt x="-5692" y="935224"/>
                          <a:pt x="1067" y="894413"/>
                        </a:cubicBezTo>
                        <a:lnTo>
                          <a:pt x="1623" y="893174"/>
                        </a:lnTo>
                        <a:lnTo>
                          <a:pt x="0" y="885137"/>
                        </a:lnTo>
                        <a:lnTo>
                          <a:pt x="0" y="489446"/>
                        </a:lnTo>
                        <a:lnTo>
                          <a:pt x="2731" y="475921"/>
                        </a:lnTo>
                        <a:lnTo>
                          <a:pt x="1067" y="458038"/>
                        </a:lnTo>
                        <a:cubicBezTo>
                          <a:pt x="3319" y="444435"/>
                          <a:pt x="9168" y="430938"/>
                          <a:pt x="18891" y="418320"/>
                        </a:cubicBezTo>
                        <a:lnTo>
                          <a:pt x="300536" y="52780"/>
                        </a:lnTo>
                        <a:cubicBezTo>
                          <a:pt x="329702" y="14926"/>
                          <a:pt x="385442" y="-4265"/>
                          <a:pt x="439904" y="80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rgbClr val="ED7D31">
                          <a:lumMod val="50000"/>
                        </a:srgbClr>
                      </a:gs>
                      <a:gs pos="50000">
                        <a:srgbClr val="FF6600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4" name="フリーフォーム: 図形 813">
                    <a:extLst>
                      <a:ext uri="{FF2B5EF4-FFF2-40B4-BE49-F238E27FC236}">
                        <a16:creationId xmlns:a16="http://schemas.microsoft.com/office/drawing/2014/main" id="{3BF59A0B-4588-4ECB-99DA-6A1B362D69E7}"/>
                      </a:ext>
                    </a:extLst>
                  </p:cNvPr>
                  <p:cNvSpPr/>
                  <p:nvPr/>
                </p:nvSpPr>
                <p:spPr>
                  <a:xfrm>
                    <a:off x="4880767" y="3400426"/>
                    <a:ext cx="161927" cy="400050"/>
                  </a:xfrm>
                  <a:custGeom>
                    <a:avLst/>
                    <a:gdLst>
                      <a:gd name="connsiteX0" fmla="*/ 0 w 226740"/>
                      <a:gd name="connsiteY0" fmla="*/ 471487 h 471487"/>
                      <a:gd name="connsiteX1" fmla="*/ 207169 w 226740"/>
                      <a:gd name="connsiteY1" fmla="*/ 278606 h 471487"/>
                      <a:gd name="connsiteX2" fmla="*/ 200025 w 226740"/>
                      <a:gd name="connsiteY2" fmla="*/ 235744 h 471487"/>
                      <a:gd name="connsiteX3" fmla="*/ 47625 w 226740"/>
                      <a:gd name="connsiteY3" fmla="*/ 0 h 471487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13751"/>
                      <a:gd name="connsiteY0" fmla="*/ 421481 h 421481"/>
                      <a:gd name="connsiteX1" fmla="*/ 178594 w 213751"/>
                      <a:gd name="connsiteY1" fmla="*/ 242887 h 421481"/>
                      <a:gd name="connsiteX2" fmla="*/ 200025 w 213751"/>
                      <a:gd name="connsiteY2" fmla="*/ 185738 h 421481"/>
                      <a:gd name="connsiteX3" fmla="*/ 40482 w 213751"/>
                      <a:gd name="connsiteY3" fmla="*/ 0 h 421481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89003"/>
                      <a:gd name="connsiteY0" fmla="*/ 407193 h 407193"/>
                      <a:gd name="connsiteX1" fmla="*/ 154782 w 189003"/>
                      <a:gd name="connsiteY1" fmla="*/ 242887 h 407193"/>
                      <a:gd name="connsiteX2" fmla="*/ 176213 w 189003"/>
                      <a:gd name="connsiteY2" fmla="*/ 185738 h 407193"/>
                      <a:gd name="connsiteX3" fmla="*/ 16670 w 189003"/>
                      <a:gd name="connsiteY3" fmla="*/ 0 h 407193"/>
                      <a:gd name="connsiteX0" fmla="*/ 0 w 177265"/>
                      <a:gd name="connsiteY0" fmla="*/ 407193 h 407193"/>
                      <a:gd name="connsiteX1" fmla="*/ 154782 w 177265"/>
                      <a:gd name="connsiteY1" fmla="*/ 242887 h 407193"/>
                      <a:gd name="connsiteX2" fmla="*/ 159545 w 177265"/>
                      <a:gd name="connsiteY2" fmla="*/ 173831 h 407193"/>
                      <a:gd name="connsiteX3" fmla="*/ 16670 w 177265"/>
                      <a:gd name="connsiteY3" fmla="*/ 0 h 407193"/>
                      <a:gd name="connsiteX0" fmla="*/ 0 w 176307"/>
                      <a:gd name="connsiteY0" fmla="*/ 407193 h 407193"/>
                      <a:gd name="connsiteX1" fmla="*/ 154782 w 176307"/>
                      <a:gd name="connsiteY1" fmla="*/ 242887 h 407193"/>
                      <a:gd name="connsiteX2" fmla="*/ 159545 w 176307"/>
                      <a:gd name="connsiteY2" fmla="*/ 173831 h 407193"/>
                      <a:gd name="connsiteX3" fmla="*/ 16670 w 176307"/>
                      <a:gd name="connsiteY3" fmla="*/ 0 h 407193"/>
                      <a:gd name="connsiteX0" fmla="*/ 0 w 171802"/>
                      <a:gd name="connsiteY0" fmla="*/ 407193 h 407193"/>
                      <a:gd name="connsiteX1" fmla="*/ 154782 w 171802"/>
                      <a:gd name="connsiteY1" fmla="*/ 242887 h 407193"/>
                      <a:gd name="connsiteX2" fmla="*/ 159545 w 171802"/>
                      <a:gd name="connsiteY2" fmla="*/ 173831 h 407193"/>
                      <a:gd name="connsiteX3" fmla="*/ 16670 w 171802"/>
                      <a:gd name="connsiteY3" fmla="*/ 0 h 407193"/>
                      <a:gd name="connsiteX0" fmla="*/ 0 w 175693"/>
                      <a:gd name="connsiteY0" fmla="*/ 407193 h 407193"/>
                      <a:gd name="connsiteX1" fmla="*/ 154782 w 175693"/>
                      <a:gd name="connsiteY1" fmla="*/ 242887 h 407193"/>
                      <a:gd name="connsiteX2" fmla="*/ 159545 w 175693"/>
                      <a:gd name="connsiteY2" fmla="*/ 173831 h 407193"/>
                      <a:gd name="connsiteX3" fmla="*/ 16670 w 175693"/>
                      <a:gd name="connsiteY3" fmla="*/ 0 h 407193"/>
                      <a:gd name="connsiteX0" fmla="*/ 0 w 173194"/>
                      <a:gd name="connsiteY0" fmla="*/ 407193 h 407193"/>
                      <a:gd name="connsiteX1" fmla="*/ 142876 w 173194"/>
                      <a:gd name="connsiteY1" fmla="*/ 250031 h 407193"/>
                      <a:gd name="connsiteX2" fmla="*/ 159545 w 173194"/>
                      <a:gd name="connsiteY2" fmla="*/ 173831 h 407193"/>
                      <a:gd name="connsiteX3" fmla="*/ 16670 w 173194"/>
                      <a:gd name="connsiteY3" fmla="*/ 0 h 407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3194" h="407193">
                        <a:moveTo>
                          <a:pt x="0" y="407193"/>
                        </a:moveTo>
                        <a:cubicBezTo>
                          <a:pt x="91679" y="361354"/>
                          <a:pt x="106760" y="291307"/>
                          <a:pt x="142876" y="250031"/>
                        </a:cubicBezTo>
                        <a:cubicBezTo>
                          <a:pt x="178992" y="208755"/>
                          <a:pt x="180579" y="215503"/>
                          <a:pt x="159545" y="173831"/>
                        </a:cubicBezTo>
                        <a:cubicBezTo>
                          <a:pt x="138511" y="132159"/>
                          <a:pt x="62905" y="125612"/>
                          <a:pt x="16670" y="0"/>
                        </a:cubicBez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5674E942-AE38-4F28-9685-6B8D6D8B58E5}"/>
                      </a:ext>
                    </a:extLst>
                  </p:cNvPr>
                  <p:cNvSpPr/>
                  <p:nvPr/>
                </p:nvSpPr>
                <p:spPr>
                  <a:xfrm>
                    <a:off x="4798862" y="2846143"/>
                    <a:ext cx="427286" cy="723563"/>
                  </a:xfrm>
                  <a:custGeom>
                    <a:avLst/>
                    <a:gdLst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874455 h 966578"/>
                      <a:gd name="connsiteX16" fmla="*/ 0 w 406205"/>
                      <a:gd name="connsiteY16" fmla="*/ 478764 h 966578"/>
                      <a:gd name="connsiteX17" fmla="*/ 2731 w 406205"/>
                      <a:gd name="connsiteY17" fmla="*/ 465239 h 966578"/>
                      <a:gd name="connsiteX18" fmla="*/ 1067 w 406205"/>
                      <a:gd name="connsiteY18" fmla="*/ 447356 h 966578"/>
                      <a:gd name="connsiteX19" fmla="*/ 18891 w 406205"/>
                      <a:gd name="connsiteY19" fmla="*/ 407638 h 966578"/>
                      <a:gd name="connsiteX20" fmla="*/ 300536 w 406205"/>
                      <a:gd name="connsiteY20" fmla="*/ 42098 h 966578"/>
                      <a:gd name="connsiteX21" fmla="*/ 360734 w 406205"/>
                      <a:gd name="connsiteY21" fmla="*/ 14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478764 h 966578"/>
                      <a:gd name="connsiteX16" fmla="*/ 2731 w 406205"/>
                      <a:gd name="connsiteY16" fmla="*/ 465239 h 966578"/>
                      <a:gd name="connsiteX17" fmla="*/ 1067 w 406205"/>
                      <a:gd name="connsiteY17" fmla="*/ 447356 h 966578"/>
                      <a:gd name="connsiteX18" fmla="*/ 18891 w 406205"/>
                      <a:gd name="connsiteY18" fmla="*/ 407638 h 966578"/>
                      <a:gd name="connsiteX19" fmla="*/ 300536 w 406205"/>
                      <a:gd name="connsiteY19" fmla="*/ 42098 h 966578"/>
                      <a:gd name="connsiteX20" fmla="*/ 360734 w 406205"/>
                      <a:gd name="connsiteY20" fmla="*/ 14 h 966578"/>
                      <a:gd name="connsiteX21" fmla="*/ 360789 w 406205"/>
                      <a:gd name="connsiteY21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0 w 406205"/>
                      <a:gd name="connsiteY14" fmla="*/ 478764 h 966578"/>
                      <a:gd name="connsiteX15" fmla="*/ 2731 w 406205"/>
                      <a:gd name="connsiteY15" fmla="*/ 465239 h 966578"/>
                      <a:gd name="connsiteX16" fmla="*/ 1067 w 406205"/>
                      <a:gd name="connsiteY16" fmla="*/ 447356 h 966578"/>
                      <a:gd name="connsiteX17" fmla="*/ 18891 w 406205"/>
                      <a:gd name="connsiteY17" fmla="*/ 407638 h 966578"/>
                      <a:gd name="connsiteX18" fmla="*/ 300536 w 406205"/>
                      <a:gd name="connsiteY18" fmla="*/ 42098 h 966578"/>
                      <a:gd name="connsiteX19" fmla="*/ 360734 w 406205"/>
                      <a:gd name="connsiteY19" fmla="*/ 14 h 966578"/>
                      <a:gd name="connsiteX20" fmla="*/ 360789 w 406205"/>
                      <a:gd name="connsiteY20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067 w 406205"/>
                      <a:gd name="connsiteY12" fmla="*/ 883731 h 966578"/>
                      <a:gd name="connsiteX13" fmla="*/ 0 w 406205"/>
                      <a:gd name="connsiteY13" fmla="*/ 478764 h 966578"/>
                      <a:gd name="connsiteX14" fmla="*/ 2731 w 406205"/>
                      <a:gd name="connsiteY14" fmla="*/ 465239 h 966578"/>
                      <a:gd name="connsiteX15" fmla="*/ 1067 w 406205"/>
                      <a:gd name="connsiteY15" fmla="*/ 447356 h 966578"/>
                      <a:gd name="connsiteX16" fmla="*/ 18891 w 406205"/>
                      <a:gd name="connsiteY16" fmla="*/ 407638 h 966578"/>
                      <a:gd name="connsiteX17" fmla="*/ 300536 w 406205"/>
                      <a:gd name="connsiteY17" fmla="*/ 42098 h 966578"/>
                      <a:gd name="connsiteX18" fmla="*/ 360734 w 406205"/>
                      <a:gd name="connsiteY18" fmla="*/ 14 h 966578"/>
                      <a:gd name="connsiteX19" fmla="*/ 360789 w 406205"/>
                      <a:gd name="connsiteY19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0 w 406205"/>
                      <a:gd name="connsiteY12" fmla="*/ 478764 h 966578"/>
                      <a:gd name="connsiteX13" fmla="*/ 2731 w 406205"/>
                      <a:gd name="connsiteY13" fmla="*/ 465239 h 966578"/>
                      <a:gd name="connsiteX14" fmla="*/ 1067 w 406205"/>
                      <a:gd name="connsiteY14" fmla="*/ 447356 h 966578"/>
                      <a:gd name="connsiteX15" fmla="*/ 18891 w 406205"/>
                      <a:gd name="connsiteY15" fmla="*/ 407638 h 966578"/>
                      <a:gd name="connsiteX16" fmla="*/ 300536 w 406205"/>
                      <a:gd name="connsiteY16" fmla="*/ 42098 h 966578"/>
                      <a:gd name="connsiteX17" fmla="*/ 360734 w 406205"/>
                      <a:gd name="connsiteY17" fmla="*/ 14 h 966578"/>
                      <a:gd name="connsiteX18" fmla="*/ 360789 w 406205"/>
                      <a:gd name="connsiteY18" fmla="*/ 0 h 966578"/>
                      <a:gd name="connsiteX0" fmla="*/ 360789 w 406205"/>
                      <a:gd name="connsiteY0" fmla="*/ 0 h 957395"/>
                      <a:gd name="connsiteX1" fmla="*/ 391931 w 406205"/>
                      <a:gd name="connsiteY1" fmla="*/ 25012 h 957395"/>
                      <a:gd name="connsiteX2" fmla="*/ 405138 w 406205"/>
                      <a:gd name="connsiteY2" fmla="*/ 84336 h 957395"/>
                      <a:gd name="connsiteX3" fmla="*/ 403673 w 406205"/>
                      <a:gd name="connsiteY3" fmla="*/ 87600 h 957395"/>
                      <a:gd name="connsiteX4" fmla="*/ 406205 w 406205"/>
                      <a:gd name="connsiteY4" fmla="*/ 100144 h 957395"/>
                      <a:gd name="connsiteX5" fmla="*/ 406205 w 406205"/>
                      <a:gd name="connsiteY5" fmla="*/ 495835 h 957395"/>
                      <a:gd name="connsiteX6" fmla="*/ 403890 w 406205"/>
                      <a:gd name="connsiteY6" fmla="*/ 507302 h 957395"/>
                      <a:gd name="connsiteX7" fmla="*/ 405138 w 406205"/>
                      <a:gd name="connsiteY7" fmla="*/ 520711 h 957395"/>
                      <a:gd name="connsiteX8" fmla="*/ 387314 w 406205"/>
                      <a:gd name="connsiteY8" fmla="*/ 560429 h 957395"/>
                      <a:gd name="connsiteX9" fmla="*/ 105668 w 406205"/>
                      <a:gd name="connsiteY9" fmla="*/ 925969 h 957395"/>
                      <a:gd name="connsiteX10" fmla="*/ 68676 w 406205"/>
                      <a:gd name="connsiteY10" fmla="*/ 957395 h 957395"/>
                      <a:gd name="connsiteX11" fmla="*/ 0 w 406205"/>
                      <a:gd name="connsiteY11" fmla="*/ 478764 h 957395"/>
                      <a:gd name="connsiteX12" fmla="*/ 2731 w 406205"/>
                      <a:gd name="connsiteY12" fmla="*/ 465239 h 957395"/>
                      <a:gd name="connsiteX13" fmla="*/ 1067 w 406205"/>
                      <a:gd name="connsiteY13" fmla="*/ 447356 h 957395"/>
                      <a:gd name="connsiteX14" fmla="*/ 18891 w 406205"/>
                      <a:gd name="connsiteY14" fmla="*/ 407638 h 957395"/>
                      <a:gd name="connsiteX15" fmla="*/ 300536 w 406205"/>
                      <a:gd name="connsiteY15" fmla="*/ 42098 h 957395"/>
                      <a:gd name="connsiteX16" fmla="*/ 360734 w 406205"/>
                      <a:gd name="connsiteY16" fmla="*/ 14 h 957395"/>
                      <a:gd name="connsiteX17" fmla="*/ 360789 w 406205"/>
                      <a:gd name="connsiteY17" fmla="*/ 0 h 957395"/>
                      <a:gd name="connsiteX0" fmla="*/ 360789 w 406205"/>
                      <a:gd name="connsiteY0" fmla="*/ 0 h 925969"/>
                      <a:gd name="connsiteX1" fmla="*/ 391931 w 406205"/>
                      <a:gd name="connsiteY1" fmla="*/ 25012 h 925969"/>
                      <a:gd name="connsiteX2" fmla="*/ 405138 w 406205"/>
                      <a:gd name="connsiteY2" fmla="*/ 84336 h 925969"/>
                      <a:gd name="connsiteX3" fmla="*/ 403673 w 406205"/>
                      <a:gd name="connsiteY3" fmla="*/ 87600 h 925969"/>
                      <a:gd name="connsiteX4" fmla="*/ 406205 w 406205"/>
                      <a:gd name="connsiteY4" fmla="*/ 100144 h 925969"/>
                      <a:gd name="connsiteX5" fmla="*/ 406205 w 406205"/>
                      <a:gd name="connsiteY5" fmla="*/ 495835 h 925969"/>
                      <a:gd name="connsiteX6" fmla="*/ 403890 w 406205"/>
                      <a:gd name="connsiteY6" fmla="*/ 507302 h 925969"/>
                      <a:gd name="connsiteX7" fmla="*/ 405138 w 406205"/>
                      <a:gd name="connsiteY7" fmla="*/ 520711 h 925969"/>
                      <a:gd name="connsiteX8" fmla="*/ 387314 w 406205"/>
                      <a:gd name="connsiteY8" fmla="*/ 560429 h 925969"/>
                      <a:gd name="connsiteX9" fmla="*/ 105668 w 406205"/>
                      <a:gd name="connsiteY9" fmla="*/ 925969 h 925969"/>
                      <a:gd name="connsiteX10" fmla="*/ 0 w 406205"/>
                      <a:gd name="connsiteY10" fmla="*/ 478764 h 925969"/>
                      <a:gd name="connsiteX11" fmla="*/ 2731 w 406205"/>
                      <a:gd name="connsiteY11" fmla="*/ 465239 h 925969"/>
                      <a:gd name="connsiteX12" fmla="*/ 1067 w 406205"/>
                      <a:gd name="connsiteY12" fmla="*/ 447356 h 925969"/>
                      <a:gd name="connsiteX13" fmla="*/ 18891 w 406205"/>
                      <a:gd name="connsiteY13" fmla="*/ 407638 h 925969"/>
                      <a:gd name="connsiteX14" fmla="*/ 300536 w 406205"/>
                      <a:gd name="connsiteY14" fmla="*/ 42098 h 925969"/>
                      <a:gd name="connsiteX15" fmla="*/ 360734 w 406205"/>
                      <a:gd name="connsiteY15" fmla="*/ 14 h 925969"/>
                      <a:gd name="connsiteX16" fmla="*/ 360789 w 406205"/>
                      <a:gd name="connsiteY16" fmla="*/ 0 h 925969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405138 w 406205"/>
                      <a:gd name="connsiteY7" fmla="*/ 520711 h 680700"/>
                      <a:gd name="connsiteX8" fmla="*/ 387314 w 406205"/>
                      <a:gd name="connsiteY8" fmla="*/ 560429 h 680700"/>
                      <a:gd name="connsiteX9" fmla="*/ 289025 w 406205"/>
                      <a:gd name="connsiteY9" fmla="*/ 680700 h 680700"/>
                      <a:gd name="connsiteX10" fmla="*/ 0 w 406205"/>
                      <a:gd name="connsiteY10" fmla="*/ 478764 h 680700"/>
                      <a:gd name="connsiteX11" fmla="*/ 2731 w 406205"/>
                      <a:gd name="connsiteY11" fmla="*/ 465239 h 680700"/>
                      <a:gd name="connsiteX12" fmla="*/ 1067 w 406205"/>
                      <a:gd name="connsiteY12" fmla="*/ 447356 h 680700"/>
                      <a:gd name="connsiteX13" fmla="*/ 18891 w 406205"/>
                      <a:gd name="connsiteY13" fmla="*/ 407638 h 680700"/>
                      <a:gd name="connsiteX14" fmla="*/ 300536 w 406205"/>
                      <a:gd name="connsiteY14" fmla="*/ 42098 h 680700"/>
                      <a:gd name="connsiteX15" fmla="*/ 360734 w 406205"/>
                      <a:gd name="connsiteY15" fmla="*/ 14 h 680700"/>
                      <a:gd name="connsiteX16" fmla="*/ 360789 w 406205"/>
                      <a:gd name="connsiteY16" fmla="*/ 0 h 680700"/>
                      <a:gd name="connsiteX0" fmla="*/ 360789 w 406205"/>
                      <a:gd name="connsiteY0" fmla="*/ 0 h 680956"/>
                      <a:gd name="connsiteX1" fmla="*/ 391931 w 406205"/>
                      <a:gd name="connsiteY1" fmla="*/ 25012 h 680956"/>
                      <a:gd name="connsiteX2" fmla="*/ 405138 w 406205"/>
                      <a:gd name="connsiteY2" fmla="*/ 84336 h 680956"/>
                      <a:gd name="connsiteX3" fmla="*/ 403673 w 406205"/>
                      <a:gd name="connsiteY3" fmla="*/ 87600 h 680956"/>
                      <a:gd name="connsiteX4" fmla="*/ 406205 w 406205"/>
                      <a:gd name="connsiteY4" fmla="*/ 100144 h 680956"/>
                      <a:gd name="connsiteX5" fmla="*/ 406205 w 406205"/>
                      <a:gd name="connsiteY5" fmla="*/ 495835 h 680956"/>
                      <a:gd name="connsiteX6" fmla="*/ 403890 w 406205"/>
                      <a:gd name="connsiteY6" fmla="*/ 507302 h 680956"/>
                      <a:gd name="connsiteX7" fmla="*/ 405138 w 406205"/>
                      <a:gd name="connsiteY7" fmla="*/ 520711 h 680956"/>
                      <a:gd name="connsiteX8" fmla="*/ 289025 w 406205"/>
                      <a:gd name="connsiteY8" fmla="*/ 680700 h 680956"/>
                      <a:gd name="connsiteX9" fmla="*/ 0 w 406205"/>
                      <a:gd name="connsiteY9" fmla="*/ 478764 h 680956"/>
                      <a:gd name="connsiteX10" fmla="*/ 2731 w 406205"/>
                      <a:gd name="connsiteY10" fmla="*/ 465239 h 680956"/>
                      <a:gd name="connsiteX11" fmla="*/ 1067 w 406205"/>
                      <a:gd name="connsiteY11" fmla="*/ 447356 h 680956"/>
                      <a:gd name="connsiteX12" fmla="*/ 18891 w 406205"/>
                      <a:gd name="connsiteY12" fmla="*/ 407638 h 680956"/>
                      <a:gd name="connsiteX13" fmla="*/ 300536 w 406205"/>
                      <a:gd name="connsiteY13" fmla="*/ 42098 h 680956"/>
                      <a:gd name="connsiteX14" fmla="*/ 360734 w 406205"/>
                      <a:gd name="connsiteY14" fmla="*/ 14 h 680956"/>
                      <a:gd name="connsiteX15" fmla="*/ 360789 w 406205"/>
                      <a:gd name="connsiteY15" fmla="*/ 0 h 680956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00536 w 406205"/>
                      <a:gd name="connsiteY12" fmla="*/ 42098 h 680700"/>
                      <a:gd name="connsiteX13" fmla="*/ 360734 w 406205"/>
                      <a:gd name="connsiteY13" fmla="*/ 14 h 680700"/>
                      <a:gd name="connsiteX14" fmla="*/ 360789 w 406205"/>
                      <a:gd name="connsiteY14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11" fmla="*/ 300536 w 406205"/>
                      <a:gd name="connsiteY11" fmla="*/ 42098 h 680700"/>
                      <a:gd name="connsiteX12" fmla="*/ 360734 w 406205"/>
                      <a:gd name="connsiteY12" fmla="*/ 14 h 680700"/>
                      <a:gd name="connsiteX13" fmla="*/ 360789 w 406205"/>
                      <a:gd name="connsiteY13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300536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229099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20539 w 406205"/>
                      <a:gd name="connsiteY12" fmla="*/ 133538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9" fmla="*/ 12973 w 418111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0" fmla="*/ 381815 w 427286"/>
                      <a:gd name="connsiteY0" fmla="*/ 14 h 723563"/>
                      <a:gd name="connsiteX1" fmla="*/ 381870 w 427286"/>
                      <a:gd name="connsiteY1" fmla="*/ 0 h 723563"/>
                      <a:gd name="connsiteX2" fmla="*/ 413012 w 427286"/>
                      <a:gd name="connsiteY2" fmla="*/ 25012 h 723563"/>
                      <a:gd name="connsiteX3" fmla="*/ 426219 w 427286"/>
                      <a:gd name="connsiteY3" fmla="*/ 84336 h 723563"/>
                      <a:gd name="connsiteX4" fmla="*/ 424754 w 427286"/>
                      <a:gd name="connsiteY4" fmla="*/ 87600 h 723563"/>
                      <a:gd name="connsiteX5" fmla="*/ 427286 w 427286"/>
                      <a:gd name="connsiteY5" fmla="*/ 100144 h 723563"/>
                      <a:gd name="connsiteX6" fmla="*/ 272006 w 427286"/>
                      <a:gd name="connsiteY6" fmla="*/ 723563 h 723563"/>
                      <a:gd name="connsiteX7" fmla="*/ 9175 w 427286"/>
                      <a:gd name="connsiteY7" fmla="*/ 521626 h 723563"/>
                      <a:gd name="connsiteX8" fmla="*/ 0 w 427286"/>
                      <a:gd name="connsiteY8" fmla="*/ 484289 h 72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7286" h="723563">
                        <a:moveTo>
                          <a:pt x="381815" y="14"/>
                        </a:moveTo>
                        <a:cubicBezTo>
                          <a:pt x="381833" y="9"/>
                          <a:pt x="381852" y="5"/>
                          <a:pt x="381870" y="0"/>
                        </a:cubicBezTo>
                        <a:lnTo>
                          <a:pt x="413012" y="25012"/>
                        </a:lnTo>
                        <a:cubicBezTo>
                          <a:pt x="424885" y="43287"/>
                          <a:pt x="429598" y="63931"/>
                          <a:pt x="426219" y="84336"/>
                        </a:cubicBezTo>
                        <a:lnTo>
                          <a:pt x="424754" y="87600"/>
                        </a:lnTo>
                        <a:lnTo>
                          <a:pt x="427286" y="100144"/>
                        </a:lnTo>
                        <a:cubicBezTo>
                          <a:pt x="375526" y="307950"/>
                          <a:pt x="354722" y="634820"/>
                          <a:pt x="272006" y="723563"/>
                        </a:cubicBezTo>
                        <a:cubicBezTo>
                          <a:pt x="224123" y="636134"/>
                          <a:pt x="26331" y="598414"/>
                          <a:pt x="9175" y="521626"/>
                        </a:cubicBezTo>
                        <a:lnTo>
                          <a:pt x="0" y="484289"/>
                        </a:ln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8AF61479-D3B1-4469-AD52-A3E7A9BDB50A}"/>
                      </a:ext>
                    </a:extLst>
                  </p:cNvPr>
                  <p:cNvGrpSpPr/>
                  <p:nvPr/>
                </p:nvGrpSpPr>
                <p:grpSpPr>
                  <a:xfrm>
                    <a:off x="3525284" y="2454784"/>
                    <a:ext cx="1402319" cy="1094295"/>
                    <a:chOff x="1604409" y="2321434"/>
                    <a:chExt cx="1402319" cy="1094295"/>
                  </a:xfrm>
                  <a:solidFill>
                    <a:srgbClr val="CCFF66"/>
                  </a:solidFill>
                </p:grpSpPr>
                <p:sp>
                  <p:nvSpPr>
                    <p:cNvPr id="818" name="フリーフォーム: 図形 817">
                      <a:extLst>
                        <a:ext uri="{FF2B5EF4-FFF2-40B4-BE49-F238E27FC236}">
                          <a16:creationId xmlns:a16="http://schemas.microsoft.com/office/drawing/2014/main" id="{E59A3AA7-B8FD-4C92-AC47-4D033B158DDD}"/>
                        </a:ext>
                      </a:extLst>
                    </p:cNvPr>
                    <p:cNvSpPr/>
                    <p:nvPr/>
                  </p:nvSpPr>
                  <p:spPr>
                    <a:xfrm rot="20692675">
                      <a:off x="2090406" y="2321434"/>
                      <a:ext cx="67175" cy="533401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9" name="フリーフォーム: 図形 818">
                      <a:extLst>
                        <a:ext uri="{FF2B5EF4-FFF2-40B4-BE49-F238E27FC236}">
                          <a16:creationId xmlns:a16="http://schemas.microsoft.com/office/drawing/2014/main" id="{35FC3B75-1B10-4DE3-ABA1-AE3E03C8CC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578374" y="2359295"/>
                      <a:ext cx="75975" cy="780733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0" name="フリーフォーム: 図形 819">
                      <a:extLst>
                        <a:ext uri="{FF2B5EF4-FFF2-40B4-BE49-F238E27FC236}">
                          <a16:creationId xmlns:a16="http://schemas.microsoft.com/office/drawing/2014/main" id="{41AFEF5B-972D-4AC1-961B-935FA3EFE1C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467932" y="2885439"/>
                      <a:ext cx="69849" cy="699769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1" name="フリーフォーム: 図形 820">
                      <a:extLst>
                        <a:ext uri="{FF2B5EF4-FFF2-40B4-BE49-F238E27FC236}">
                          <a16:creationId xmlns:a16="http://schemas.microsoft.com/office/drawing/2014/main" id="{9601A47C-B75D-485D-BFEB-F606E7ABF25A}"/>
                        </a:ext>
                      </a:extLst>
                    </p:cNvPr>
                    <p:cNvSpPr/>
                    <p:nvPr/>
                  </p:nvSpPr>
                  <p:spPr>
                    <a:xfrm rot="18024230">
                      <a:off x="1871208" y="2661321"/>
                      <a:ext cx="66875" cy="600473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2" name="フリーフォーム: 図形 821">
                      <a:extLst>
                        <a:ext uri="{FF2B5EF4-FFF2-40B4-BE49-F238E27FC236}">
                          <a16:creationId xmlns:a16="http://schemas.microsoft.com/office/drawing/2014/main" id="{FFD1C182-EC72-4B0E-9EB6-32195AA2EB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0146" y="2420713"/>
                      <a:ext cx="394680" cy="995016"/>
                    </a:xfrm>
                    <a:custGeom>
                      <a:avLst/>
                      <a:gdLst>
                        <a:gd name="connsiteX0" fmla="*/ 394680 w 394680"/>
                        <a:gd name="connsiteY0" fmla="*/ 0 h 995016"/>
                        <a:gd name="connsiteX1" fmla="*/ 375749 w 394680"/>
                        <a:gd name="connsiteY1" fmla="*/ 9686 h 995016"/>
                        <a:gd name="connsiteX2" fmla="*/ 348207 w 394680"/>
                        <a:gd name="connsiteY2" fmla="*/ 35541 h 995016"/>
                        <a:gd name="connsiteX3" fmla="*/ 54618 w 394680"/>
                        <a:gd name="connsiteY3" fmla="*/ 416583 h 995016"/>
                        <a:gd name="connsiteX4" fmla="*/ 36038 w 394680"/>
                        <a:gd name="connsiteY4" fmla="*/ 457985 h 995016"/>
                        <a:gd name="connsiteX5" fmla="*/ 37773 w 394680"/>
                        <a:gd name="connsiteY5" fmla="*/ 476626 h 995016"/>
                        <a:gd name="connsiteX6" fmla="*/ 34926 w 394680"/>
                        <a:gd name="connsiteY6" fmla="*/ 490725 h 995016"/>
                        <a:gd name="connsiteX7" fmla="*/ 34926 w 394680"/>
                        <a:gd name="connsiteY7" fmla="*/ 903196 h 995016"/>
                        <a:gd name="connsiteX8" fmla="*/ 36618 w 394680"/>
                        <a:gd name="connsiteY8" fmla="*/ 911574 h 995016"/>
                        <a:gd name="connsiteX9" fmla="*/ 36038 w 394680"/>
                        <a:gd name="connsiteY9" fmla="*/ 912865 h 995016"/>
                        <a:gd name="connsiteX10" fmla="*/ 49804 w 394680"/>
                        <a:gd name="connsiteY10" fmla="*/ 974706 h 995016"/>
                        <a:gd name="connsiteX11" fmla="*/ 68312 w 394680"/>
                        <a:gd name="connsiteY11" fmla="*/ 995016 h 995016"/>
                        <a:gd name="connsiteX12" fmla="*/ 37335 w 394680"/>
                        <a:gd name="connsiteY12" fmla="*/ 976489 h 995016"/>
                        <a:gd name="connsiteX13" fmla="*/ 1067 w 394680"/>
                        <a:gd name="connsiteY13" fmla="*/ 891855 h 995016"/>
                        <a:gd name="connsiteX14" fmla="*/ 1623 w 394680"/>
                        <a:gd name="connsiteY14" fmla="*/ 890616 h 995016"/>
                        <a:gd name="connsiteX15" fmla="*/ 0 w 394680"/>
                        <a:gd name="connsiteY15" fmla="*/ 882579 h 995016"/>
                        <a:gd name="connsiteX16" fmla="*/ 0 w 394680"/>
                        <a:gd name="connsiteY16" fmla="*/ 486888 h 995016"/>
                        <a:gd name="connsiteX17" fmla="*/ 2731 w 394680"/>
                        <a:gd name="connsiteY17" fmla="*/ 473363 h 995016"/>
                        <a:gd name="connsiteX18" fmla="*/ 1067 w 394680"/>
                        <a:gd name="connsiteY18" fmla="*/ 455480 h 995016"/>
                        <a:gd name="connsiteX19" fmla="*/ 18891 w 394680"/>
                        <a:gd name="connsiteY19" fmla="*/ 415762 h 995016"/>
                        <a:gd name="connsiteX20" fmla="*/ 300536 w 394680"/>
                        <a:gd name="connsiteY20" fmla="*/ 50222 h 995016"/>
                        <a:gd name="connsiteX21" fmla="*/ 360734 w 394680"/>
                        <a:gd name="connsiteY21" fmla="*/ 8138 h 995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394680" h="995016">
                          <a:moveTo>
                            <a:pt x="394680" y="0"/>
                          </a:moveTo>
                          <a:lnTo>
                            <a:pt x="375749" y="9686"/>
                          </a:lnTo>
                          <a:cubicBezTo>
                            <a:pt x="365140" y="17028"/>
                            <a:pt x="355808" y="25677"/>
                            <a:pt x="348207" y="35541"/>
                          </a:cubicBezTo>
                          <a:lnTo>
                            <a:pt x="54618" y="416583"/>
                          </a:lnTo>
                          <a:cubicBezTo>
                            <a:pt x="44483" y="429736"/>
                            <a:pt x="38386" y="443805"/>
                            <a:pt x="36038" y="457985"/>
                          </a:cubicBezTo>
                          <a:lnTo>
                            <a:pt x="37773" y="476626"/>
                          </a:lnTo>
                          <a:lnTo>
                            <a:pt x="34926" y="490725"/>
                          </a:lnTo>
                          <a:lnTo>
                            <a:pt x="34926" y="903196"/>
                          </a:lnTo>
                          <a:lnTo>
                            <a:pt x="36618" y="911574"/>
                          </a:lnTo>
                          <a:lnTo>
                            <a:pt x="36038" y="912865"/>
                          </a:lnTo>
                          <a:cubicBezTo>
                            <a:pt x="32515" y="934136"/>
                            <a:pt x="37428" y="955656"/>
                            <a:pt x="49804" y="974706"/>
                          </a:cubicBezTo>
                          <a:lnTo>
                            <a:pt x="68312" y="995016"/>
                          </a:lnTo>
                          <a:lnTo>
                            <a:pt x="37335" y="976489"/>
                          </a:lnTo>
                          <a:cubicBezTo>
                            <a:pt x="9137" y="953609"/>
                            <a:pt x="-4002" y="922463"/>
                            <a:pt x="1067" y="891855"/>
                          </a:cubicBezTo>
                          <a:lnTo>
                            <a:pt x="1623" y="890616"/>
                          </a:lnTo>
                          <a:lnTo>
                            <a:pt x="0" y="882579"/>
                          </a:lnTo>
                          <a:lnTo>
                            <a:pt x="0" y="486888"/>
                          </a:lnTo>
                          <a:lnTo>
                            <a:pt x="2731" y="473363"/>
                          </a:lnTo>
                          <a:lnTo>
                            <a:pt x="1067" y="455480"/>
                          </a:lnTo>
                          <a:cubicBezTo>
                            <a:pt x="3319" y="441877"/>
                            <a:pt x="9168" y="428380"/>
                            <a:pt x="18891" y="415762"/>
                          </a:cubicBezTo>
                          <a:lnTo>
                            <a:pt x="300536" y="50222"/>
                          </a:lnTo>
                          <a:cubicBezTo>
                            <a:pt x="315119" y="31295"/>
                            <a:pt x="336346" y="17034"/>
                            <a:pt x="360734" y="813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1B63F7BE-27E0-4D89-ABFE-D7735ABA5D2D}"/>
                      </a:ext>
                    </a:extLst>
                  </p:cNvPr>
                  <p:cNvSpPr/>
                  <p:nvPr/>
                </p:nvSpPr>
                <p:spPr>
                  <a:xfrm rot="2288931">
                    <a:off x="4977749" y="2793207"/>
                    <a:ext cx="24667" cy="615095"/>
                  </a:xfrm>
                  <a:custGeom>
                    <a:avLst/>
                    <a:gdLst>
                      <a:gd name="connsiteX0" fmla="*/ 0 w 45794"/>
                      <a:gd name="connsiteY0" fmla="*/ 335601 h 671202"/>
                      <a:gd name="connsiteX1" fmla="*/ 41936 w 45794"/>
                      <a:gd name="connsiteY1" fmla="*/ 11052 h 671202"/>
                      <a:gd name="connsiteX2" fmla="*/ 45794 w 45794"/>
                      <a:gd name="connsiteY2" fmla="*/ 0 h 671202"/>
                      <a:gd name="connsiteX3" fmla="*/ 40482 w 45794"/>
                      <a:gd name="connsiteY3" fmla="*/ 31170 h 671202"/>
                      <a:gd name="connsiteX4" fmla="*/ 21186 w 45794"/>
                      <a:gd name="connsiteY4" fmla="*/ 335602 h 671202"/>
                      <a:gd name="connsiteX5" fmla="*/ 40482 w 45794"/>
                      <a:gd name="connsiteY5" fmla="*/ 640033 h 671202"/>
                      <a:gd name="connsiteX6" fmla="*/ 45794 w 45794"/>
                      <a:gd name="connsiteY6" fmla="*/ 671202 h 671202"/>
                      <a:gd name="connsiteX7" fmla="*/ 41936 w 45794"/>
                      <a:gd name="connsiteY7" fmla="*/ 660150 h 671202"/>
                      <a:gd name="connsiteX8" fmla="*/ 0 w 45794"/>
                      <a:gd name="connsiteY8" fmla="*/ 335601 h 671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94" h="671202">
                        <a:moveTo>
                          <a:pt x="0" y="335601"/>
                        </a:moveTo>
                        <a:cubicBezTo>
                          <a:pt x="0" y="215381"/>
                          <a:pt x="15460" y="103697"/>
                          <a:pt x="41936" y="11052"/>
                        </a:cubicBezTo>
                        <a:lnTo>
                          <a:pt x="45794" y="0"/>
                        </a:lnTo>
                        <a:lnTo>
                          <a:pt x="40482" y="31170"/>
                        </a:lnTo>
                        <a:cubicBezTo>
                          <a:pt x="28057" y="124740"/>
                          <a:pt x="21186" y="227615"/>
                          <a:pt x="21186" y="335602"/>
                        </a:cubicBezTo>
                        <a:cubicBezTo>
                          <a:pt x="21186" y="443588"/>
                          <a:pt x="28057" y="546463"/>
                          <a:pt x="40482" y="640033"/>
                        </a:cubicBezTo>
                        <a:lnTo>
                          <a:pt x="45794" y="671202"/>
                        </a:lnTo>
                        <a:lnTo>
                          <a:pt x="41936" y="660150"/>
                        </a:lnTo>
                        <a:cubicBezTo>
                          <a:pt x="15460" y="567506"/>
                          <a:pt x="0" y="455821"/>
                          <a:pt x="0" y="33560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alpha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857FE802-336B-4846-9474-7D26A0CE10EE}"/>
                    </a:ext>
                  </a:extLst>
                </p:cNvPr>
                <p:cNvSpPr/>
                <p:nvPr/>
              </p:nvSpPr>
              <p:spPr>
                <a:xfrm>
                  <a:off x="4374433" y="3437887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FB5589D3-8F6F-4923-8B8C-FEE160B1CE21}"/>
                  </a:ext>
                </a:extLst>
              </p:cNvPr>
              <p:cNvGrpSpPr/>
              <p:nvPr/>
            </p:nvGrpSpPr>
            <p:grpSpPr>
              <a:xfrm>
                <a:off x="4463386" y="3511978"/>
                <a:ext cx="1806477" cy="1546644"/>
                <a:chOff x="3419671" y="2278249"/>
                <a:chExt cx="1806477" cy="1546644"/>
              </a:xfrm>
            </p:grpSpPr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D9536878-0341-4BD6-A680-69B9C43825A3}"/>
                    </a:ext>
                  </a:extLst>
                </p:cNvPr>
                <p:cNvSpPr/>
                <p:nvPr/>
              </p:nvSpPr>
              <p:spPr>
                <a:xfrm>
                  <a:off x="3419671" y="2278249"/>
                  <a:ext cx="1796855" cy="1546644"/>
                </a:xfrm>
                <a:custGeom>
                  <a:avLst/>
                  <a:gdLst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4540 w 1796855"/>
                    <a:gd name="connsiteY7" fmla="*/ 1075197 h 1546644"/>
                    <a:gd name="connsiteX8" fmla="*/ 1795788 w 1796855"/>
                    <a:gd name="connsiteY8" fmla="*/ 1088606 h 1546644"/>
                    <a:gd name="connsiteX9" fmla="*/ 1777964 w 1796855"/>
                    <a:gd name="connsiteY9" fmla="*/ 1128324 h 1546644"/>
                    <a:gd name="connsiteX10" fmla="*/ 1496318 w 1796855"/>
                    <a:gd name="connsiteY10" fmla="*/ 1493864 h 1546644"/>
                    <a:gd name="connsiteX11" fmla="*/ 1303945 w 1796855"/>
                    <a:gd name="connsiteY11" fmla="*/ 1532489 h 1546644"/>
                    <a:gd name="connsiteX12" fmla="*/ 70437 w 1796855"/>
                    <a:gd name="connsiteY12" fmla="*/ 998845 h 1546644"/>
                    <a:gd name="connsiteX13" fmla="*/ 1067 w 1796855"/>
                    <a:gd name="connsiteY13" fmla="*/ 894413 h 1546644"/>
                    <a:gd name="connsiteX14" fmla="*/ 1623 w 1796855"/>
                    <a:gd name="connsiteY14" fmla="*/ 893174 h 1546644"/>
                    <a:gd name="connsiteX15" fmla="*/ 0 w 1796855"/>
                    <a:gd name="connsiteY15" fmla="*/ 885137 h 1546644"/>
                    <a:gd name="connsiteX16" fmla="*/ 0 w 1796855"/>
                    <a:gd name="connsiteY16" fmla="*/ 489446 h 1546644"/>
                    <a:gd name="connsiteX17" fmla="*/ 2731 w 1796855"/>
                    <a:gd name="connsiteY17" fmla="*/ 475921 h 1546644"/>
                    <a:gd name="connsiteX18" fmla="*/ 1067 w 1796855"/>
                    <a:gd name="connsiteY18" fmla="*/ 458038 h 1546644"/>
                    <a:gd name="connsiteX19" fmla="*/ 18891 w 1796855"/>
                    <a:gd name="connsiteY19" fmla="*/ 418320 h 1546644"/>
                    <a:gd name="connsiteX20" fmla="*/ 300536 w 1796855"/>
                    <a:gd name="connsiteY20" fmla="*/ 52780 h 1546644"/>
                    <a:gd name="connsiteX21" fmla="*/ 439904 w 1796855"/>
                    <a:gd name="connsiteY21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5788 w 1796855"/>
                    <a:gd name="connsiteY7" fmla="*/ 1088606 h 1546644"/>
                    <a:gd name="connsiteX8" fmla="*/ 1777964 w 1796855"/>
                    <a:gd name="connsiteY8" fmla="*/ 1128324 h 1546644"/>
                    <a:gd name="connsiteX9" fmla="*/ 1496318 w 1796855"/>
                    <a:gd name="connsiteY9" fmla="*/ 1493864 h 1546644"/>
                    <a:gd name="connsiteX10" fmla="*/ 1303945 w 1796855"/>
                    <a:gd name="connsiteY10" fmla="*/ 1532489 h 1546644"/>
                    <a:gd name="connsiteX11" fmla="*/ 70437 w 1796855"/>
                    <a:gd name="connsiteY11" fmla="*/ 998845 h 1546644"/>
                    <a:gd name="connsiteX12" fmla="*/ 1067 w 1796855"/>
                    <a:gd name="connsiteY12" fmla="*/ 894413 h 1546644"/>
                    <a:gd name="connsiteX13" fmla="*/ 1623 w 1796855"/>
                    <a:gd name="connsiteY13" fmla="*/ 893174 h 1546644"/>
                    <a:gd name="connsiteX14" fmla="*/ 0 w 1796855"/>
                    <a:gd name="connsiteY14" fmla="*/ 885137 h 1546644"/>
                    <a:gd name="connsiteX15" fmla="*/ 0 w 1796855"/>
                    <a:gd name="connsiteY15" fmla="*/ 489446 h 1546644"/>
                    <a:gd name="connsiteX16" fmla="*/ 2731 w 1796855"/>
                    <a:gd name="connsiteY16" fmla="*/ 475921 h 1546644"/>
                    <a:gd name="connsiteX17" fmla="*/ 1067 w 1796855"/>
                    <a:gd name="connsiteY17" fmla="*/ 458038 h 1546644"/>
                    <a:gd name="connsiteX18" fmla="*/ 18891 w 1796855"/>
                    <a:gd name="connsiteY18" fmla="*/ 418320 h 1546644"/>
                    <a:gd name="connsiteX19" fmla="*/ 300536 w 1796855"/>
                    <a:gd name="connsiteY19" fmla="*/ 52780 h 1546644"/>
                    <a:gd name="connsiteX20" fmla="*/ 439904 w 1796855"/>
                    <a:gd name="connsiteY20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5788 w 1796855"/>
                    <a:gd name="connsiteY6" fmla="*/ 1088606 h 1546644"/>
                    <a:gd name="connsiteX7" fmla="*/ 1777964 w 1796855"/>
                    <a:gd name="connsiteY7" fmla="*/ 1128324 h 1546644"/>
                    <a:gd name="connsiteX8" fmla="*/ 1496318 w 1796855"/>
                    <a:gd name="connsiteY8" fmla="*/ 1493864 h 1546644"/>
                    <a:gd name="connsiteX9" fmla="*/ 1303945 w 1796855"/>
                    <a:gd name="connsiteY9" fmla="*/ 1532489 h 1546644"/>
                    <a:gd name="connsiteX10" fmla="*/ 70437 w 1796855"/>
                    <a:gd name="connsiteY10" fmla="*/ 998845 h 1546644"/>
                    <a:gd name="connsiteX11" fmla="*/ 1067 w 1796855"/>
                    <a:gd name="connsiteY11" fmla="*/ 894413 h 1546644"/>
                    <a:gd name="connsiteX12" fmla="*/ 1623 w 1796855"/>
                    <a:gd name="connsiteY12" fmla="*/ 893174 h 1546644"/>
                    <a:gd name="connsiteX13" fmla="*/ 0 w 1796855"/>
                    <a:gd name="connsiteY13" fmla="*/ 885137 h 1546644"/>
                    <a:gd name="connsiteX14" fmla="*/ 0 w 1796855"/>
                    <a:gd name="connsiteY14" fmla="*/ 489446 h 1546644"/>
                    <a:gd name="connsiteX15" fmla="*/ 2731 w 1796855"/>
                    <a:gd name="connsiteY15" fmla="*/ 475921 h 1546644"/>
                    <a:gd name="connsiteX16" fmla="*/ 1067 w 1796855"/>
                    <a:gd name="connsiteY16" fmla="*/ 458038 h 1546644"/>
                    <a:gd name="connsiteX17" fmla="*/ 18891 w 1796855"/>
                    <a:gd name="connsiteY17" fmla="*/ 418320 h 1546644"/>
                    <a:gd name="connsiteX18" fmla="*/ 300536 w 1796855"/>
                    <a:gd name="connsiteY18" fmla="*/ 52780 h 1546644"/>
                    <a:gd name="connsiteX19" fmla="*/ 439904 w 1796855"/>
                    <a:gd name="connsiteY19" fmla="*/ 800 h 154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96855" h="1546644">
                      <a:moveTo>
                        <a:pt x="439904" y="800"/>
                      </a:moveTo>
                      <a:cubicBezTo>
                        <a:pt x="458058" y="2487"/>
                        <a:pt x="476071" y="6870"/>
                        <a:pt x="492910" y="14155"/>
                      </a:cubicBezTo>
                      <a:lnTo>
                        <a:pt x="1726417" y="547799"/>
                      </a:lnTo>
                      <a:cubicBezTo>
                        <a:pt x="1776935" y="569654"/>
                        <a:pt x="1802546" y="611421"/>
                        <a:pt x="1795788" y="652231"/>
                      </a:cubicBezTo>
                      <a:lnTo>
                        <a:pt x="1794323" y="655495"/>
                      </a:lnTo>
                      <a:lnTo>
                        <a:pt x="1796855" y="668039"/>
                      </a:lnTo>
                      <a:cubicBezTo>
                        <a:pt x="1796499" y="808228"/>
                        <a:pt x="1796144" y="948417"/>
                        <a:pt x="1795788" y="1088606"/>
                      </a:cubicBezTo>
                      <a:cubicBezTo>
                        <a:pt x="1793535" y="1102209"/>
                        <a:pt x="1787686" y="1115706"/>
                        <a:pt x="1777964" y="1128324"/>
                      </a:cubicBezTo>
                      <a:lnTo>
                        <a:pt x="1496318" y="1493864"/>
                      </a:lnTo>
                      <a:cubicBezTo>
                        <a:pt x="1457429" y="1544336"/>
                        <a:pt x="1371301" y="1561629"/>
                        <a:pt x="1303945" y="1532489"/>
                      </a:cubicBezTo>
                      <a:lnTo>
                        <a:pt x="70437" y="998845"/>
                      </a:lnTo>
                      <a:cubicBezTo>
                        <a:pt x="19919" y="976990"/>
                        <a:pt x="-5692" y="935224"/>
                        <a:pt x="1067" y="894413"/>
                      </a:cubicBezTo>
                      <a:lnTo>
                        <a:pt x="1623" y="893174"/>
                      </a:lnTo>
                      <a:lnTo>
                        <a:pt x="0" y="885137"/>
                      </a:lnTo>
                      <a:lnTo>
                        <a:pt x="0" y="489446"/>
                      </a:lnTo>
                      <a:lnTo>
                        <a:pt x="2731" y="475921"/>
                      </a:lnTo>
                      <a:lnTo>
                        <a:pt x="1067" y="458038"/>
                      </a:lnTo>
                      <a:cubicBezTo>
                        <a:pt x="3319" y="444435"/>
                        <a:pt x="9168" y="430938"/>
                        <a:pt x="18891" y="418320"/>
                      </a:cubicBezTo>
                      <a:lnTo>
                        <a:pt x="300536" y="52780"/>
                      </a:lnTo>
                      <a:cubicBezTo>
                        <a:pt x="329702" y="14926"/>
                        <a:pt x="385442" y="-4265"/>
                        <a:pt x="439904" y="800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70AD47">
                        <a:lumMod val="50000"/>
                      </a:srgbClr>
                    </a:gs>
                    <a:gs pos="50000">
                      <a:srgbClr val="70AD47">
                        <a:lumMod val="7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1FC812FA-6E2A-4A74-9FC8-43B6322BAFC4}"/>
                    </a:ext>
                  </a:extLst>
                </p:cNvPr>
                <p:cNvSpPr/>
                <p:nvPr/>
              </p:nvSpPr>
              <p:spPr>
                <a:xfrm>
                  <a:off x="4880767" y="3400426"/>
                  <a:ext cx="161927" cy="400050"/>
                </a:xfrm>
                <a:custGeom>
                  <a:avLst/>
                  <a:gdLst>
                    <a:gd name="connsiteX0" fmla="*/ 0 w 226740"/>
                    <a:gd name="connsiteY0" fmla="*/ 471487 h 471487"/>
                    <a:gd name="connsiteX1" fmla="*/ 207169 w 226740"/>
                    <a:gd name="connsiteY1" fmla="*/ 278606 h 471487"/>
                    <a:gd name="connsiteX2" fmla="*/ 200025 w 226740"/>
                    <a:gd name="connsiteY2" fmla="*/ 235744 h 471487"/>
                    <a:gd name="connsiteX3" fmla="*/ 47625 w 226740"/>
                    <a:gd name="connsiteY3" fmla="*/ 0 h 471487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13751"/>
                    <a:gd name="connsiteY0" fmla="*/ 421481 h 421481"/>
                    <a:gd name="connsiteX1" fmla="*/ 178594 w 213751"/>
                    <a:gd name="connsiteY1" fmla="*/ 242887 h 421481"/>
                    <a:gd name="connsiteX2" fmla="*/ 200025 w 213751"/>
                    <a:gd name="connsiteY2" fmla="*/ 185738 h 421481"/>
                    <a:gd name="connsiteX3" fmla="*/ 40482 w 213751"/>
                    <a:gd name="connsiteY3" fmla="*/ 0 h 421481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89003"/>
                    <a:gd name="connsiteY0" fmla="*/ 407193 h 407193"/>
                    <a:gd name="connsiteX1" fmla="*/ 154782 w 189003"/>
                    <a:gd name="connsiteY1" fmla="*/ 242887 h 407193"/>
                    <a:gd name="connsiteX2" fmla="*/ 176213 w 189003"/>
                    <a:gd name="connsiteY2" fmla="*/ 185738 h 407193"/>
                    <a:gd name="connsiteX3" fmla="*/ 16670 w 189003"/>
                    <a:gd name="connsiteY3" fmla="*/ 0 h 407193"/>
                    <a:gd name="connsiteX0" fmla="*/ 0 w 177265"/>
                    <a:gd name="connsiteY0" fmla="*/ 407193 h 407193"/>
                    <a:gd name="connsiteX1" fmla="*/ 154782 w 177265"/>
                    <a:gd name="connsiteY1" fmla="*/ 242887 h 407193"/>
                    <a:gd name="connsiteX2" fmla="*/ 159545 w 177265"/>
                    <a:gd name="connsiteY2" fmla="*/ 173831 h 407193"/>
                    <a:gd name="connsiteX3" fmla="*/ 16670 w 177265"/>
                    <a:gd name="connsiteY3" fmla="*/ 0 h 407193"/>
                    <a:gd name="connsiteX0" fmla="*/ 0 w 176307"/>
                    <a:gd name="connsiteY0" fmla="*/ 407193 h 407193"/>
                    <a:gd name="connsiteX1" fmla="*/ 154782 w 176307"/>
                    <a:gd name="connsiteY1" fmla="*/ 242887 h 407193"/>
                    <a:gd name="connsiteX2" fmla="*/ 159545 w 176307"/>
                    <a:gd name="connsiteY2" fmla="*/ 173831 h 407193"/>
                    <a:gd name="connsiteX3" fmla="*/ 16670 w 176307"/>
                    <a:gd name="connsiteY3" fmla="*/ 0 h 407193"/>
                    <a:gd name="connsiteX0" fmla="*/ 0 w 171802"/>
                    <a:gd name="connsiteY0" fmla="*/ 407193 h 407193"/>
                    <a:gd name="connsiteX1" fmla="*/ 154782 w 171802"/>
                    <a:gd name="connsiteY1" fmla="*/ 242887 h 407193"/>
                    <a:gd name="connsiteX2" fmla="*/ 159545 w 171802"/>
                    <a:gd name="connsiteY2" fmla="*/ 173831 h 407193"/>
                    <a:gd name="connsiteX3" fmla="*/ 16670 w 171802"/>
                    <a:gd name="connsiteY3" fmla="*/ 0 h 407193"/>
                    <a:gd name="connsiteX0" fmla="*/ 0 w 175693"/>
                    <a:gd name="connsiteY0" fmla="*/ 407193 h 407193"/>
                    <a:gd name="connsiteX1" fmla="*/ 154782 w 175693"/>
                    <a:gd name="connsiteY1" fmla="*/ 242887 h 407193"/>
                    <a:gd name="connsiteX2" fmla="*/ 159545 w 175693"/>
                    <a:gd name="connsiteY2" fmla="*/ 173831 h 407193"/>
                    <a:gd name="connsiteX3" fmla="*/ 16670 w 175693"/>
                    <a:gd name="connsiteY3" fmla="*/ 0 h 407193"/>
                    <a:gd name="connsiteX0" fmla="*/ 0 w 173194"/>
                    <a:gd name="connsiteY0" fmla="*/ 407193 h 407193"/>
                    <a:gd name="connsiteX1" fmla="*/ 142876 w 173194"/>
                    <a:gd name="connsiteY1" fmla="*/ 250031 h 407193"/>
                    <a:gd name="connsiteX2" fmla="*/ 159545 w 173194"/>
                    <a:gd name="connsiteY2" fmla="*/ 173831 h 407193"/>
                    <a:gd name="connsiteX3" fmla="*/ 16670 w 173194"/>
                    <a:gd name="connsiteY3" fmla="*/ 0 h 40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94" h="407193">
                      <a:moveTo>
                        <a:pt x="0" y="407193"/>
                      </a:moveTo>
                      <a:cubicBezTo>
                        <a:pt x="91679" y="361354"/>
                        <a:pt x="106760" y="291307"/>
                        <a:pt x="142876" y="250031"/>
                      </a:cubicBezTo>
                      <a:cubicBezTo>
                        <a:pt x="178992" y="208755"/>
                        <a:pt x="180579" y="215503"/>
                        <a:pt x="159545" y="173831"/>
                      </a:cubicBezTo>
                      <a:cubicBezTo>
                        <a:pt x="138511" y="132159"/>
                        <a:pt x="62905" y="125612"/>
                        <a:pt x="16670" y="0"/>
                      </a:cubicBez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59071163-709E-4A5D-AD09-F9EE1DCD8E6F}"/>
                    </a:ext>
                  </a:extLst>
                </p:cNvPr>
                <p:cNvSpPr/>
                <p:nvPr/>
              </p:nvSpPr>
              <p:spPr>
                <a:xfrm>
                  <a:off x="4798862" y="2846143"/>
                  <a:ext cx="427286" cy="723563"/>
                </a:xfrm>
                <a:custGeom>
                  <a:avLst/>
                  <a:gdLst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874455 h 966578"/>
                    <a:gd name="connsiteX16" fmla="*/ 0 w 406205"/>
                    <a:gd name="connsiteY16" fmla="*/ 478764 h 966578"/>
                    <a:gd name="connsiteX17" fmla="*/ 2731 w 406205"/>
                    <a:gd name="connsiteY17" fmla="*/ 465239 h 966578"/>
                    <a:gd name="connsiteX18" fmla="*/ 1067 w 406205"/>
                    <a:gd name="connsiteY18" fmla="*/ 447356 h 966578"/>
                    <a:gd name="connsiteX19" fmla="*/ 18891 w 406205"/>
                    <a:gd name="connsiteY19" fmla="*/ 407638 h 966578"/>
                    <a:gd name="connsiteX20" fmla="*/ 300536 w 406205"/>
                    <a:gd name="connsiteY20" fmla="*/ 42098 h 966578"/>
                    <a:gd name="connsiteX21" fmla="*/ 360734 w 406205"/>
                    <a:gd name="connsiteY21" fmla="*/ 14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478764 h 966578"/>
                    <a:gd name="connsiteX16" fmla="*/ 2731 w 406205"/>
                    <a:gd name="connsiteY16" fmla="*/ 465239 h 966578"/>
                    <a:gd name="connsiteX17" fmla="*/ 1067 w 406205"/>
                    <a:gd name="connsiteY17" fmla="*/ 447356 h 966578"/>
                    <a:gd name="connsiteX18" fmla="*/ 18891 w 406205"/>
                    <a:gd name="connsiteY18" fmla="*/ 407638 h 966578"/>
                    <a:gd name="connsiteX19" fmla="*/ 300536 w 406205"/>
                    <a:gd name="connsiteY19" fmla="*/ 42098 h 966578"/>
                    <a:gd name="connsiteX20" fmla="*/ 360734 w 406205"/>
                    <a:gd name="connsiteY20" fmla="*/ 14 h 966578"/>
                    <a:gd name="connsiteX21" fmla="*/ 360789 w 406205"/>
                    <a:gd name="connsiteY21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0 w 406205"/>
                    <a:gd name="connsiteY14" fmla="*/ 478764 h 966578"/>
                    <a:gd name="connsiteX15" fmla="*/ 2731 w 406205"/>
                    <a:gd name="connsiteY15" fmla="*/ 465239 h 966578"/>
                    <a:gd name="connsiteX16" fmla="*/ 1067 w 406205"/>
                    <a:gd name="connsiteY16" fmla="*/ 447356 h 966578"/>
                    <a:gd name="connsiteX17" fmla="*/ 18891 w 406205"/>
                    <a:gd name="connsiteY17" fmla="*/ 407638 h 966578"/>
                    <a:gd name="connsiteX18" fmla="*/ 300536 w 406205"/>
                    <a:gd name="connsiteY18" fmla="*/ 42098 h 966578"/>
                    <a:gd name="connsiteX19" fmla="*/ 360734 w 406205"/>
                    <a:gd name="connsiteY19" fmla="*/ 14 h 966578"/>
                    <a:gd name="connsiteX20" fmla="*/ 360789 w 406205"/>
                    <a:gd name="connsiteY20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067 w 406205"/>
                    <a:gd name="connsiteY12" fmla="*/ 883731 h 966578"/>
                    <a:gd name="connsiteX13" fmla="*/ 0 w 406205"/>
                    <a:gd name="connsiteY13" fmla="*/ 478764 h 966578"/>
                    <a:gd name="connsiteX14" fmla="*/ 2731 w 406205"/>
                    <a:gd name="connsiteY14" fmla="*/ 465239 h 966578"/>
                    <a:gd name="connsiteX15" fmla="*/ 1067 w 406205"/>
                    <a:gd name="connsiteY15" fmla="*/ 447356 h 966578"/>
                    <a:gd name="connsiteX16" fmla="*/ 18891 w 406205"/>
                    <a:gd name="connsiteY16" fmla="*/ 407638 h 966578"/>
                    <a:gd name="connsiteX17" fmla="*/ 300536 w 406205"/>
                    <a:gd name="connsiteY17" fmla="*/ 42098 h 966578"/>
                    <a:gd name="connsiteX18" fmla="*/ 360734 w 406205"/>
                    <a:gd name="connsiteY18" fmla="*/ 14 h 966578"/>
                    <a:gd name="connsiteX19" fmla="*/ 360789 w 406205"/>
                    <a:gd name="connsiteY19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0 w 406205"/>
                    <a:gd name="connsiteY12" fmla="*/ 478764 h 966578"/>
                    <a:gd name="connsiteX13" fmla="*/ 2731 w 406205"/>
                    <a:gd name="connsiteY13" fmla="*/ 465239 h 966578"/>
                    <a:gd name="connsiteX14" fmla="*/ 1067 w 406205"/>
                    <a:gd name="connsiteY14" fmla="*/ 447356 h 966578"/>
                    <a:gd name="connsiteX15" fmla="*/ 18891 w 406205"/>
                    <a:gd name="connsiteY15" fmla="*/ 407638 h 966578"/>
                    <a:gd name="connsiteX16" fmla="*/ 300536 w 406205"/>
                    <a:gd name="connsiteY16" fmla="*/ 42098 h 966578"/>
                    <a:gd name="connsiteX17" fmla="*/ 360734 w 406205"/>
                    <a:gd name="connsiteY17" fmla="*/ 14 h 966578"/>
                    <a:gd name="connsiteX18" fmla="*/ 360789 w 406205"/>
                    <a:gd name="connsiteY18" fmla="*/ 0 h 966578"/>
                    <a:gd name="connsiteX0" fmla="*/ 360789 w 406205"/>
                    <a:gd name="connsiteY0" fmla="*/ 0 h 957395"/>
                    <a:gd name="connsiteX1" fmla="*/ 391931 w 406205"/>
                    <a:gd name="connsiteY1" fmla="*/ 25012 h 957395"/>
                    <a:gd name="connsiteX2" fmla="*/ 405138 w 406205"/>
                    <a:gd name="connsiteY2" fmla="*/ 84336 h 957395"/>
                    <a:gd name="connsiteX3" fmla="*/ 403673 w 406205"/>
                    <a:gd name="connsiteY3" fmla="*/ 87600 h 957395"/>
                    <a:gd name="connsiteX4" fmla="*/ 406205 w 406205"/>
                    <a:gd name="connsiteY4" fmla="*/ 100144 h 957395"/>
                    <a:gd name="connsiteX5" fmla="*/ 406205 w 406205"/>
                    <a:gd name="connsiteY5" fmla="*/ 495835 h 957395"/>
                    <a:gd name="connsiteX6" fmla="*/ 403890 w 406205"/>
                    <a:gd name="connsiteY6" fmla="*/ 507302 h 957395"/>
                    <a:gd name="connsiteX7" fmla="*/ 405138 w 406205"/>
                    <a:gd name="connsiteY7" fmla="*/ 520711 h 957395"/>
                    <a:gd name="connsiteX8" fmla="*/ 387314 w 406205"/>
                    <a:gd name="connsiteY8" fmla="*/ 560429 h 957395"/>
                    <a:gd name="connsiteX9" fmla="*/ 105668 w 406205"/>
                    <a:gd name="connsiteY9" fmla="*/ 925969 h 957395"/>
                    <a:gd name="connsiteX10" fmla="*/ 68676 w 406205"/>
                    <a:gd name="connsiteY10" fmla="*/ 957395 h 957395"/>
                    <a:gd name="connsiteX11" fmla="*/ 0 w 406205"/>
                    <a:gd name="connsiteY11" fmla="*/ 478764 h 957395"/>
                    <a:gd name="connsiteX12" fmla="*/ 2731 w 406205"/>
                    <a:gd name="connsiteY12" fmla="*/ 465239 h 957395"/>
                    <a:gd name="connsiteX13" fmla="*/ 1067 w 406205"/>
                    <a:gd name="connsiteY13" fmla="*/ 447356 h 957395"/>
                    <a:gd name="connsiteX14" fmla="*/ 18891 w 406205"/>
                    <a:gd name="connsiteY14" fmla="*/ 407638 h 957395"/>
                    <a:gd name="connsiteX15" fmla="*/ 300536 w 406205"/>
                    <a:gd name="connsiteY15" fmla="*/ 42098 h 957395"/>
                    <a:gd name="connsiteX16" fmla="*/ 360734 w 406205"/>
                    <a:gd name="connsiteY16" fmla="*/ 14 h 957395"/>
                    <a:gd name="connsiteX17" fmla="*/ 360789 w 406205"/>
                    <a:gd name="connsiteY17" fmla="*/ 0 h 957395"/>
                    <a:gd name="connsiteX0" fmla="*/ 360789 w 406205"/>
                    <a:gd name="connsiteY0" fmla="*/ 0 h 925969"/>
                    <a:gd name="connsiteX1" fmla="*/ 391931 w 406205"/>
                    <a:gd name="connsiteY1" fmla="*/ 25012 h 925969"/>
                    <a:gd name="connsiteX2" fmla="*/ 405138 w 406205"/>
                    <a:gd name="connsiteY2" fmla="*/ 84336 h 925969"/>
                    <a:gd name="connsiteX3" fmla="*/ 403673 w 406205"/>
                    <a:gd name="connsiteY3" fmla="*/ 87600 h 925969"/>
                    <a:gd name="connsiteX4" fmla="*/ 406205 w 406205"/>
                    <a:gd name="connsiteY4" fmla="*/ 100144 h 925969"/>
                    <a:gd name="connsiteX5" fmla="*/ 406205 w 406205"/>
                    <a:gd name="connsiteY5" fmla="*/ 495835 h 925969"/>
                    <a:gd name="connsiteX6" fmla="*/ 403890 w 406205"/>
                    <a:gd name="connsiteY6" fmla="*/ 507302 h 925969"/>
                    <a:gd name="connsiteX7" fmla="*/ 405138 w 406205"/>
                    <a:gd name="connsiteY7" fmla="*/ 520711 h 925969"/>
                    <a:gd name="connsiteX8" fmla="*/ 387314 w 406205"/>
                    <a:gd name="connsiteY8" fmla="*/ 560429 h 925969"/>
                    <a:gd name="connsiteX9" fmla="*/ 105668 w 406205"/>
                    <a:gd name="connsiteY9" fmla="*/ 925969 h 925969"/>
                    <a:gd name="connsiteX10" fmla="*/ 0 w 406205"/>
                    <a:gd name="connsiteY10" fmla="*/ 478764 h 925969"/>
                    <a:gd name="connsiteX11" fmla="*/ 2731 w 406205"/>
                    <a:gd name="connsiteY11" fmla="*/ 465239 h 925969"/>
                    <a:gd name="connsiteX12" fmla="*/ 1067 w 406205"/>
                    <a:gd name="connsiteY12" fmla="*/ 447356 h 925969"/>
                    <a:gd name="connsiteX13" fmla="*/ 18891 w 406205"/>
                    <a:gd name="connsiteY13" fmla="*/ 407638 h 925969"/>
                    <a:gd name="connsiteX14" fmla="*/ 300536 w 406205"/>
                    <a:gd name="connsiteY14" fmla="*/ 42098 h 925969"/>
                    <a:gd name="connsiteX15" fmla="*/ 360734 w 406205"/>
                    <a:gd name="connsiteY15" fmla="*/ 14 h 925969"/>
                    <a:gd name="connsiteX16" fmla="*/ 360789 w 406205"/>
                    <a:gd name="connsiteY16" fmla="*/ 0 h 925969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405138 w 406205"/>
                    <a:gd name="connsiteY7" fmla="*/ 520711 h 680700"/>
                    <a:gd name="connsiteX8" fmla="*/ 387314 w 406205"/>
                    <a:gd name="connsiteY8" fmla="*/ 560429 h 680700"/>
                    <a:gd name="connsiteX9" fmla="*/ 289025 w 406205"/>
                    <a:gd name="connsiteY9" fmla="*/ 680700 h 680700"/>
                    <a:gd name="connsiteX10" fmla="*/ 0 w 406205"/>
                    <a:gd name="connsiteY10" fmla="*/ 478764 h 680700"/>
                    <a:gd name="connsiteX11" fmla="*/ 2731 w 406205"/>
                    <a:gd name="connsiteY11" fmla="*/ 465239 h 680700"/>
                    <a:gd name="connsiteX12" fmla="*/ 1067 w 406205"/>
                    <a:gd name="connsiteY12" fmla="*/ 447356 h 680700"/>
                    <a:gd name="connsiteX13" fmla="*/ 18891 w 406205"/>
                    <a:gd name="connsiteY13" fmla="*/ 407638 h 680700"/>
                    <a:gd name="connsiteX14" fmla="*/ 300536 w 406205"/>
                    <a:gd name="connsiteY14" fmla="*/ 42098 h 680700"/>
                    <a:gd name="connsiteX15" fmla="*/ 360734 w 406205"/>
                    <a:gd name="connsiteY15" fmla="*/ 14 h 680700"/>
                    <a:gd name="connsiteX16" fmla="*/ 360789 w 406205"/>
                    <a:gd name="connsiteY16" fmla="*/ 0 h 680700"/>
                    <a:gd name="connsiteX0" fmla="*/ 360789 w 406205"/>
                    <a:gd name="connsiteY0" fmla="*/ 0 h 680956"/>
                    <a:gd name="connsiteX1" fmla="*/ 391931 w 406205"/>
                    <a:gd name="connsiteY1" fmla="*/ 25012 h 680956"/>
                    <a:gd name="connsiteX2" fmla="*/ 405138 w 406205"/>
                    <a:gd name="connsiteY2" fmla="*/ 84336 h 680956"/>
                    <a:gd name="connsiteX3" fmla="*/ 403673 w 406205"/>
                    <a:gd name="connsiteY3" fmla="*/ 87600 h 680956"/>
                    <a:gd name="connsiteX4" fmla="*/ 406205 w 406205"/>
                    <a:gd name="connsiteY4" fmla="*/ 100144 h 680956"/>
                    <a:gd name="connsiteX5" fmla="*/ 406205 w 406205"/>
                    <a:gd name="connsiteY5" fmla="*/ 495835 h 680956"/>
                    <a:gd name="connsiteX6" fmla="*/ 403890 w 406205"/>
                    <a:gd name="connsiteY6" fmla="*/ 507302 h 680956"/>
                    <a:gd name="connsiteX7" fmla="*/ 405138 w 406205"/>
                    <a:gd name="connsiteY7" fmla="*/ 520711 h 680956"/>
                    <a:gd name="connsiteX8" fmla="*/ 289025 w 406205"/>
                    <a:gd name="connsiteY8" fmla="*/ 680700 h 680956"/>
                    <a:gd name="connsiteX9" fmla="*/ 0 w 406205"/>
                    <a:gd name="connsiteY9" fmla="*/ 478764 h 680956"/>
                    <a:gd name="connsiteX10" fmla="*/ 2731 w 406205"/>
                    <a:gd name="connsiteY10" fmla="*/ 465239 h 680956"/>
                    <a:gd name="connsiteX11" fmla="*/ 1067 w 406205"/>
                    <a:gd name="connsiteY11" fmla="*/ 447356 h 680956"/>
                    <a:gd name="connsiteX12" fmla="*/ 18891 w 406205"/>
                    <a:gd name="connsiteY12" fmla="*/ 407638 h 680956"/>
                    <a:gd name="connsiteX13" fmla="*/ 300536 w 406205"/>
                    <a:gd name="connsiteY13" fmla="*/ 42098 h 680956"/>
                    <a:gd name="connsiteX14" fmla="*/ 360734 w 406205"/>
                    <a:gd name="connsiteY14" fmla="*/ 14 h 680956"/>
                    <a:gd name="connsiteX15" fmla="*/ 360789 w 406205"/>
                    <a:gd name="connsiteY15" fmla="*/ 0 h 680956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00536 w 406205"/>
                    <a:gd name="connsiteY12" fmla="*/ 42098 h 680700"/>
                    <a:gd name="connsiteX13" fmla="*/ 360734 w 406205"/>
                    <a:gd name="connsiteY13" fmla="*/ 14 h 680700"/>
                    <a:gd name="connsiteX14" fmla="*/ 360789 w 406205"/>
                    <a:gd name="connsiteY14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11" fmla="*/ 300536 w 406205"/>
                    <a:gd name="connsiteY11" fmla="*/ 42098 h 680700"/>
                    <a:gd name="connsiteX12" fmla="*/ 360734 w 406205"/>
                    <a:gd name="connsiteY12" fmla="*/ 14 h 680700"/>
                    <a:gd name="connsiteX13" fmla="*/ 360789 w 406205"/>
                    <a:gd name="connsiteY13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300536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229099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20539 w 406205"/>
                    <a:gd name="connsiteY12" fmla="*/ 133538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9" fmla="*/ 12973 w 418111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0" fmla="*/ 381815 w 427286"/>
                    <a:gd name="connsiteY0" fmla="*/ 14 h 723563"/>
                    <a:gd name="connsiteX1" fmla="*/ 381870 w 427286"/>
                    <a:gd name="connsiteY1" fmla="*/ 0 h 723563"/>
                    <a:gd name="connsiteX2" fmla="*/ 413012 w 427286"/>
                    <a:gd name="connsiteY2" fmla="*/ 25012 h 723563"/>
                    <a:gd name="connsiteX3" fmla="*/ 426219 w 427286"/>
                    <a:gd name="connsiteY3" fmla="*/ 84336 h 723563"/>
                    <a:gd name="connsiteX4" fmla="*/ 424754 w 427286"/>
                    <a:gd name="connsiteY4" fmla="*/ 87600 h 723563"/>
                    <a:gd name="connsiteX5" fmla="*/ 427286 w 427286"/>
                    <a:gd name="connsiteY5" fmla="*/ 100144 h 723563"/>
                    <a:gd name="connsiteX6" fmla="*/ 272006 w 427286"/>
                    <a:gd name="connsiteY6" fmla="*/ 723563 h 723563"/>
                    <a:gd name="connsiteX7" fmla="*/ 9175 w 427286"/>
                    <a:gd name="connsiteY7" fmla="*/ 521626 h 723563"/>
                    <a:gd name="connsiteX8" fmla="*/ 0 w 427286"/>
                    <a:gd name="connsiteY8" fmla="*/ 484289 h 7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286" h="723563">
                      <a:moveTo>
                        <a:pt x="381815" y="14"/>
                      </a:moveTo>
                      <a:cubicBezTo>
                        <a:pt x="381833" y="9"/>
                        <a:pt x="381852" y="5"/>
                        <a:pt x="381870" y="0"/>
                      </a:cubicBezTo>
                      <a:lnTo>
                        <a:pt x="413012" y="25012"/>
                      </a:lnTo>
                      <a:cubicBezTo>
                        <a:pt x="424885" y="43287"/>
                        <a:pt x="429598" y="63931"/>
                        <a:pt x="426219" y="84336"/>
                      </a:cubicBezTo>
                      <a:lnTo>
                        <a:pt x="424754" y="87600"/>
                      </a:lnTo>
                      <a:lnTo>
                        <a:pt x="427286" y="100144"/>
                      </a:lnTo>
                      <a:cubicBezTo>
                        <a:pt x="375526" y="307950"/>
                        <a:pt x="354722" y="634820"/>
                        <a:pt x="272006" y="723563"/>
                      </a:cubicBezTo>
                      <a:cubicBezTo>
                        <a:pt x="224123" y="636134"/>
                        <a:pt x="26331" y="598414"/>
                        <a:pt x="9175" y="521626"/>
                      </a:cubicBezTo>
                      <a:lnTo>
                        <a:pt x="0" y="484289"/>
                      </a:ln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C683FF2F-739B-4F6D-8A73-C849CF3DC5FB}"/>
                    </a:ext>
                  </a:extLst>
                </p:cNvPr>
                <p:cNvGrpSpPr/>
                <p:nvPr/>
              </p:nvGrpSpPr>
              <p:grpSpPr>
                <a:xfrm>
                  <a:off x="3525284" y="2454784"/>
                  <a:ext cx="1402319" cy="1094295"/>
                  <a:chOff x="1604409" y="2321434"/>
                  <a:chExt cx="1402319" cy="1094295"/>
                </a:xfrm>
                <a:solidFill>
                  <a:srgbClr val="CCFF66"/>
                </a:solidFill>
              </p:grpSpPr>
              <p:sp>
                <p:nvSpPr>
                  <p:cNvPr id="806" name="フリーフォーム: 図形 805">
                    <a:extLst>
                      <a:ext uri="{FF2B5EF4-FFF2-40B4-BE49-F238E27FC236}">
                        <a16:creationId xmlns:a16="http://schemas.microsoft.com/office/drawing/2014/main" id="{7E40E45F-B3B4-437A-8D17-4BB3F2A8B951}"/>
                      </a:ext>
                    </a:extLst>
                  </p:cNvPr>
                  <p:cNvSpPr/>
                  <p:nvPr/>
                </p:nvSpPr>
                <p:spPr>
                  <a:xfrm rot="20692675">
                    <a:off x="2090406" y="2321434"/>
                    <a:ext cx="67175" cy="533401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FFB4B241-7D6C-4B50-B324-F9A148FFACF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78374" y="2359295"/>
                    <a:ext cx="75975" cy="780733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8FD33E10-7DFD-4496-BD9F-AB404B62D30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67932" y="2885439"/>
                    <a:ext cx="69849" cy="699769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33548405-BA98-4C62-AB2E-CCB245D37250}"/>
                      </a:ext>
                    </a:extLst>
                  </p:cNvPr>
                  <p:cNvSpPr/>
                  <p:nvPr/>
                </p:nvSpPr>
                <p:spPr>
                  <a:xfrm rot="18024230">
                    <a:off x="1871208" y="2661321"/>
                    <a:ext cx="66875" cy="600473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0" name="フリーフォーム: 図形 809">
                    <a:extLst>
                      <a:ext uri="{FF2B5EF4-FFF2-40B4-BE49-F238E27FC236}">
                        <a16:creationId xmlns:a16="http://schemas.microsoft.com/office/drawing/2014/main" id="{1D562A00-95E0-42ED-B87A-7DCE53500795}"/>
                      </a:ext>
                    </a:extLst>
                  </p:cNvPr>
                  <p:cNvSpPr/>
                  <p:nvPr/>
                </p:nvSpPr>
                <p:spPr>
                  <a:xfrm>
                    <a:off x="2140146" y="2420713"/>
                    <a:ext cx="394680" cy="995016"/>
                  </a:xfrm>
                  <a:custGeom>
                    <a:avLst/>
                    <a:gdLst>
                      <a:gd name="connsiteX0" fmla="*/ 394680 w 394680"/>
                      <a:gd name="connsiteY0" fmla="*/ 0 h 995016"/>
                      <a:gd name="connsiteX1" fmla="*/ 375749 w 394680"/>
                      <a:gd name="connsiteY1" fmla="*/ 9686 h 995016"/>
                      <a:gd name="connsiteX2" fmla="*/ 348207 w 394680"/>
                      <a:gd name="connsiteY2" fmla="*/ 35541 h 995016"/>
                      <a:gd name="connsiteX3" fmla="*/ 54618 w 394680"/>
                      <a:gd name="connsiteY3" fmla="*/ 416583 h 995016"/>
                      <a:gd name="connsiteX4" fmla="*/ 36038 w 394680"/>
                      <a:gd name="connsiteY4" fmla="*/ 457985 h 995016"/>
                      <a:gd name="connsiteX5" fmla="*/ 37773 w 394680"/>
                      <a:gd name="connsiteY5" fmla="*/ 476626 h 995016"/>
                      <a:gd name="connsiteX6" fmla="*/ 34926 w 394680"/>
                      <a:gd name="connsiteY6" fmla="*/ 490725 h 995016"/>
                      <a:gd name="connsiteX7" fmla="*/ 34926 w 394680"/>
                      <a:gd name="connsiteY7" fmla="*/ 903196 h 995016"/>
                      <a:gd name="connsiteX8" fmla="*/ 36618 w 394680"/>
                      <a:gd name="connsiteY8" fmla="*/ 911574 h 995016"/>
                      <a:gd name="connsiteX9" fmla="*/ 36038 w 394680"/>
                      <a:gd name="connsiteY9" fmla="*/ 912865 h 995016"/>
                      <a:gd name="connsiteX10" fmla="*/ 49804 w 394680"/>
                      <a:gd name="connsiteY10" fmla="*/ 974706 h 995016"/>
                      <a:gd name="connsiteX11" fmla="*/ 68312 w 394680"/>
                      <a:gd name="connsiteY11" fmla="*/ 995016 h 995016"/>
                      <a:gd name="connsiteX12" fmla="*/ 37335 w 394680"/>
                      <a:gd name="connsiteY12" fmla="*/ 976489 h 995016"/>
                      <a:gd name="connsiteX13" fmla="*/ 1067 w 394680"/>
                      <a:gd name="connsiteY13" fmla="*/ 891855 h 995016"/>
                      <a:gd name="connsiteX14" fmla="*/ 1623 w 394680"/>
                      <a:gd name="connsiteY14" fmla="*/ 890616 h 995016"/>
                      <a:gd name="connsiteX15" fmla="*/ 0 w 394680"/>
                      <a:gd name="connsiteY15" fmla="*/ 882579 h 995016"/>
                      <a:gd name="connsiteX16" fmla="*/ 0 w 394680"/>
                      <a:gd name="connsiteY16" fmla="*/ 486888 h 995016"/>
                      <a:gd name="connsiteX17" fmla="*/ 2731 w 394680"/>
                      <a:gd name="connsiteY17" fmla="*/ 473363 h 995016"/>
                      <a:gd name="connsiteX18" fmla="*/ 1067 w 394680"/>
                      <a:gd name="connsiteY18" fmla="*/ 455480 h 995016"/>
                      <a:gd name="connsiteX19" fmla="*/ 18891 w 394680"/>
                      <a:gd name="connsiteY19" fmla="*/ 415762 h 995016"/>
                      <a:gd name="connsiteX20" fmla="*/ 300536 w 394680"/>
                      <a:gd name="connsiteY20" fmla="*/ 50222 h 995016"/>
                      <a:gd name="connsiteX21" fmla="*/ 360734 w 394680"/>
                      <a:gd name="connsiteY21" fmla="*/ 8138 h 99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4680" h="995016">
                        <a:moveTo>
                          <a:pt x="394680" y="0"/>
                        </a:moveTo>
                        <a:lnTo>
                          <a:pt x="375749" y="9686"/>
                        </a:lnTo>
                        <a:cubicBezTo>
                          <a:pt x="365140" y="17028"/>
                          <a:pt x="355808" y="25677"/>
                          <a:pt x="348207" y="35541"/>
                        </a:cubicBezTo>
                        <a:lnTo>
                          <a:pt x="54618" y="416583"/>
                        </a:lnTo>
                        <a:cubicBezTo>
                          <a:pt x="44483" y="429736"/>
                          <a:pt x="38386" y="443805"/>
                          <a:pt x="36038" y="457985"/>
                        </a:cubicBezTo>
                        <a:lnTo>
                          <a:pt x="37773" y="476626"/>
                        </a:lnTo>
                        <a:lnTo>
                          <a:pt x="34926" y="490725"/>
                        </a:lnTo>
                        <a:lnTo>
                          <a:pt x="34926" y="903196"/>
                        </a:lnTo>
                        <a:lnTo>
                          <a:pt x="36618" y="911574"/>
                        </a:lnTo>
                        <a:lnTo>
                          <a:pt x="36038" y="912865"/>
                        </a:lnTo>
                        <a:cubicBezTo>
                          <a:pt x="32515" y="934136"/>
                          <a:pt x="37428" y="955656"/>
                          <a:pt x="49804" y="974706"/>
                        </a:cubicBezTo>
                        <a:lnTo>
                          <a:pt x="68312" y="995016"/>
                        </a:lnTo>
                        <a:lnTo>
                          <a:pt x="37335" y="976489"/>
                        </a:lnTo>
                        <a:cubicBezTo>
                          <a:pt x="9137" y="953609"/>
                          <a:pt x="-4002" y="922463"/>
                          <a:pt x="1067" y="891855"/>
                        </a:cubicBezTo>
                        <a:lnTo>
                          <a:pt x="1623" y="890616"/>
                        </a:lnTo>
                        <a:lnTo>
                          <a:pt x="0" y="882579"/>
                        </a:lnTo>
                        <a:lnTo>
                          <a:pt x="0" y="486888"/>
                        </a:lnTo>
                        <a:lnTo>
                          <a:pt x="2731" y="473363"/>
                        </a:lnTo>
                        <a:lnTo>
                          <a:pt x="1067" y="455480"/>
                        </a:lnTo>
                        <a:cubicBezTo>
                          <a:pt x="3319" y="441877"/>
                          <a:pt x="9168" y="428380"/>
                          <a:pt x="18891" y="415762"/>
                        </a:cubicBezTo>
                        <a:lnTo>
                          <a:pt x="300536" y="50222"/>
                        </a:lnTo>
                        <a:cubicBezTo>
                          <a:pt x="315119" y="31295"/>
                          <a:pt x="336346" y="17034"/>
                          <a:pt x="360734" y="8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69E9E8E5-0B6B-4F7C-9B80-1418E98AD35E}"/>
                    </a:ext>
                  </a:extLst>
                </p:cNvPr>
                <p:cNvSpPr/>
                <p:nvPr/>
              </p:nvSpPr>
              <p:spPr>
                <a:xfrm>
                  <a:off x="4826965" y="2871112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9C827D6C-4272-44C9-8532-C79F346D8068}"/>
                    </a:ext>
                  </a:extLst>
                </p:cNvPr>
                <p:cNvSpPr/>
                <p:nvPr/>
              </p:nvSpPr>
              <p:spPr>
                <a:xfrm rot="2288931">
                  <a:off x="4977749" y="2793207"/>
                  <a:ext cx="24667" cy="615095"/>
                </a:xfrm>
                <a:custGeom>
                  <a:avLst/>
                  <a:gdLst>
                    <a:gd name="connsiteX0" fmla="*/ 0 w 45794"/>
                    <a:gd name="connsiteY0" fmla="*/ 335601 h 671202"/>
                    <a:gd name="connsiteX1" fmla="*/ 41936 w 45794"/>
                    <a:gd name="connsiteY1" fmla="*/ 11052 h 671202"/>
                    <a:gd name="connsiteX2" fmla="*/ 45794 w 45794"/>
                    <a:gd name="connsiteY2" fmla="*/ 0 h 671202"/>
                    <a:gd name="connsiteX3" fmla="*/ 40482 w 45794"/>
                    <a:gd name="connsiteY3" fmla="*/ 31170 h 671202"/>
                    <a:gd name="connsiteX4" fmla="*/ 21186 w 45794"/>
                    <a:gd name="connsiteY4" fmla="*/ 335602 h 671202"/>
                    <a:gd name="connsiteX5" fmla="*/ 40482 w 45794"/>
                    <a:gd name="connsiteY5" fmla="*/ 640033 h 671202"/>
                    <a:gd name="connsiteX6" fmla="*/ 45794 w 45794"/>
                    <a:gd name="connsiteY6" fmla="*/ 671202 h 671202"/>
                    <a:gd name="connsiteX7" fmla="*/ 41936 w 45794"/>
                    <a:gd name="connsiteY7" fmla="*/ 660150 h 671202"/>
                    <a:gd name="connsiteX8" fmla="*/ 0 w 45794"/>
                    <a:gd name="connsiteY8" fmla="*/ 335601 h 67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94" h="671202">
                      <a:moveTo>
                        <a:pt x="0" y="335601"/>
                      </a:moveTo>
                      <a:cubicBezTo>
                        <a:pt x="0" y="215381"/>
                        <a:pt x="15460" y="103697"/>
                        <a:pt x="41936" y="11052"/>
                      </a:cubicBezTo>
                      <a:lnTo>
                        <a:pt x="45794" y="0"/>
                      </a:lnTo>
                      <a:lnTo>
                        <a:pt x="40482" y="31170"/>
                      </a:lnTo>
                      <a:cubicBezTo>
                        <a:pt x="28057" y="124740"/>
                        <a:pt x="21186" y="227615"/>
                        <a:pt x="21186" y="335602"/>
                      </a:cubicBezTo>
                      <a:cubicBezTo>
                        <a:pt x="21186" y="443588"/>
                        <a:pt x="28057" y="546463"/>
                        <a:pt x="40482" y="640033"/>
                      </a:cubicBezTo>
                      <a:lnTo>
                        <a:pt x="45794" y="671202"/>
                      </a:lnTo>
                      <a:lnTo>
                        <a:pt x="41936" y="660150"/>
                      </a:lnTo>
                      <a:cubicBezTo>
                        <a:pt x="15460" y="567506"/>
                        <a:pt x="0" y="455821"/>
                        <a:pt x="0" y="33560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00DF6247-F0D9-4728-9DB1-AE875EEC7CAD}"/>
                  </a:ext>
                </a:extLst>
              </p:cNvPr>
              <p:cNvGrpSpPr/>
              <p:nvPr/>
            </p:nvGrpSpPr>
            <p:grpSpPr>
              <a:xfrm>
                <a:off x="2555392" y="3381406"/>
                <a:ext cx="1806477" cy="1546644"/>
                <a:chOff x="3419671" y="2278249"/>
                <a:chExt cx="1806477" cy="1546644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4830F5EC-74F8-4000-A1E8-2A6596AAFD4E}"/>
                    </a:ext>
                  </a:extLst>
                </p:cNvPr>
                <p:cNvSpPr/>
                <p:nvPr/>
              </p:nvSpPr>
              <p:spPr>
                <a:xfrm>
                  <a:off x="3419671" y="2278249"/>
                  <a:ext cx="1796855" cy="1546644"/>
                </a:xfrm>
                <a:custGeom>
                  <a:avLst/>
                  <a:gdLst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4540 w 1796855"/>
                    <a:gd name="connsiteY7" fmla="*/ 1075197 h 1546644"/>
                    <a:gd name="connsiteX8" fmla="*/ 1795788 w 1796855"/>
                    <a:gd name="connsiteY8" fmla="*/ 1088606 h 1546644"/>
                    <a:gd name="connsiteX9" fmla="*/ 1777964 w 1796855"/>
                    <a:gd name="connsiteY9" fmla="*/ 1128324 h 1546644"/>
                    <a:gd name="connsiteX10" fmla="*/ 1496318 w 1796855"/>
                    <a:gd name="connsiteY10" fmla="*/ 1493864 h 1546644"/>
                    <a:gd name="connsiteX11" fmla="*/ 1303945 w 1796855"/>
                    <a:gd name="connsiteY11" fmla="*/ 1532489 h 1546644"/>
                    <a:gd name="connsiteX12" fmla="*/ 70437 w 1796855"/>
                    <a:gd name="connsiteY12" fmla="*/ 998845 h 1546644"/>
                    <a:gd name="connsiteX13" fmla="*/ 1067 w 1796855"/>
                    <a:gd name="connsiteY13" fmla="*/ 894413 h 1546644"/>
                    <a:gd name="connsiteX14" fmla="*/ 1623 w 1796855"/>
                    <a:gd name="connsiteY14" fmla="*/ 893174 h 1546644"/>
                    <a:gd name="connsiteX15" fmla="*/ 0 w 1796855"/>
                    <a:gd name="connsiteY15" fmla="*/ 885137 h 1546644"/>
                    <a:gd name="connsiteX16" fmla="*/ 0 w 1796855"/>
                    <a:gd name="connsiteY16" fmla="*/ 489446 h 1546644"/>
                    <a:gd name="connsiteX17" fmla="*/ 2731 w 1796855"/>
                    <a:gd name="connsiteY17" fmla="*/ 475921 h 1546644"/>
                    <a:gd name="connsiteX18" fmla="*/ 1067 w 1796855"/>
                    <a:gd name="connsiteY18" fmla="*/ 458038 h 1546644"/>
                    <a:gd name="connsiteX19" fmla="*/ 18891 w 1796855"/>
                    <a:gd name="connsiteY19" fmla="*/ 418320 h 1546644"/>
                    <a:gd name="connsiteX20" fmla="*/ 300536 w 1796855"/>
                    <a:gd name="connsiteY20" fmla="*/ 52780 h 1546644"/>
                    <a:gd name="connsiteX21" fmla="*/ 439904 w 1796855"/>
                    <a:gd name="connsiteY21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6855 w 1796855"/>
                    <a:gd name="connsiteY6" fmla="*/ 1063730 h 1546644"/>
                    <a:gd name="connsiteX7" fmla="*/ 1795788 w 1796855"/>
                    <a:gd name="connsiteY7" fmla="*/ 1088606 h 1546644"/>
                    <a:gd name="connsiteX8" fmla="*/ 1777964 w 1796855"/>
                    <a:gd name="connsiteY8" fmla="*/ 1128324 h 1546644"/>
                    <a:gd name="connsiteX9" fmla="*/ 1496318 w 1796855"/>
                    <a:gd name="connsiteY9" fmla="*/ 1493864 h 1546644"/>
                    <a:gd name="connsiteX10" fmla="*/ 1303945 w 1796855"/>
                    <a:gd name="connsiteY10" fmla="*/ 1532489 h 1546644"/>
                    <a:gd name="connsiteX11" fmla="*/ 70437 w 1796855"/>
                    <a:gd name="connsiteY11" fmla="*/ 998845 h 1546644"/>
                    <a:gd name="connsiteX12" fmla="*/ 1067 w 1796855"/>
                    <a:gd name="connsiteY12" fmla="*/ 894413 h 1546644"/>
                    <a:gd name="connsiteX13" fmla="*/ 1623 w 1796855"/>
                    <a:gd name="connsiteY13" fmla="*/ 893174 h 1546644"/>
                    <a:gd name="connsiteX14" fmla="*/ 0 w 1796855"/>
                    <a:gd name="connsiteY14" fmla="*/ 885137 h 1546644"/>
                    <a:gd name="connsiteX15" fmla="*/ 0 w 1796855"/>
                    <a:gd name="connsiteY15" fmla="*/ 489446 h 1546644"/>
                    <a:gd name="connsiteX16" fmla="*/ 2731 w 1796855"/>
                    <a:gd name="connsiteY16" fmla="*/ 475921 h 1546644"/>
                    <a:gd name="connsiteX17" fmla="*/ 1067 w 1796855"/>
                    <a:gd name="connsiteY17" fmla="*/ 458038 h 1546644"/>
                    <a:gd name="connsiteX18" fmla="*/ 18891 w 1796855"/>
                    <a:gd name="connsiteY18" fmla="*/ 418320 h 1546644"/>
                    <a:gd name="connsiteX19" fmla="*/ 300536 w 1796855"/>
                    <a:gd name="connsiteY19" fmla="*/ 52780 h 1546644"/>
                    <a:gd name="connsiteX20" fmla="*/ 439904 w 1796855"/>
                    <a:gd name="connsiteY20" fmla="*/ 800 h 1546644"/>
                    <a:gd name="connsiteX0" fmla="*/ 439904 w 1796855"/>
                    <a:gd name="connsiteY0" fmla="*/ 800 h 1546644"/>
                    <a:gd name="connsiteX1" fmla="*/ 492910 w 1796855"/>
                    <a:gd name="connsiteY1" fmla="*/ 14155 h 1546644"/>
                    <a:gd name="connsiteX2" fmla="*/ 1726417 w 1796855"/>
                    <a:gd name="connsiteY2" fmla="*/ 547799 h 1546644"/>
                    <a:gd name="connsiteX3" fmla="*/ 1795788 w 1796855"/>
                    <a:gd name="connsiteY3" fmla="*/ 652231 h 1546644"/>
                    <a:gd name="connsiteX4" fmla="*/ 1794323 w 1796855"/>
                    <a:gd name="connsiteY4" fmla="*/ 655495 h 1546644"/>
                    <a:gd name="connsiteX5" fmla="*/ 1796855 w 1796855"/>
                    <a:gd name="connsiteY5" fmla="*/ 668039 h 1546644"/>
                    <a:gd name="connsiteX6" fmla="*/ 1795788 w 1796855"/>
                    <a:gd name="connsiteY6" fmla="*/ 1088606 h 1546644"/>
                    <a:gd name="connsiteX7" fmla="*/ 1777964 w 1796855"/>
                    <a:gd name="connsiteY7" fmla="*/ 1128324 h 1546644"/>
                    <a:gd name="connsiteX8" fmla="*/ 1496318 w 1796855"/>
                    <a:gd name="connsiteY8" fmla="*/ 1493864 h 1546644"/>
                    <a:gd name="connsiteX9" fmla="*/ 1303945 w 1796855"/>
                    <a:gd name="connsiteY9" fmla="*/ 1532489 h 1546644"/>
                    <a:gd name="connsiteX10" fmla="*/ 70437 w 1796855"/>
                    <a:gd name="connsiteY10" fmla="*/ 998845 h 1546644"/>
                    <a:gd name="connsiteX11" fmla="*/ 1067 w 1796855"/>
                    <a:gd name="connsiteY11" fmla="*/ 894413 h 1546644"/>
                    <a:gd name="connsiteX12" fmla="*/ 1623 w 1796855"/>
                    <a:gd name="connsiteY12" fmla="*/ 893174 h 1546644"/>
                    <a:gd name="connsiteX13" fmla="*/ 0 w 1796855"/>
                    <a:gd name="connsiteY13" fmla="*/ 885137 h 1546644"/>
                    <a:gd name="connsiteX14" fmla="*/ 0 w 1796855"/>
                    <a:gd name="connsiteY14" fmla="*/ 489446 h 1546644"/>
                    <a:gd name="connsiteX15" fmla="*/ 2731 w 1796855"/>
                    <a:gd name="connsiteY15" fmla="*/ 475921 h 1546644"/>
                    <a:gd name="connsiteX16" fmla="*/ 1067 w 1796855"/>
                    <a:gd name="connsiteY16" fmla="*/ 458038 h 1546644"/>
                    <a:gd name="connsiteX17" fmla="*/ 18891 w 1796855"/>
                    <a:gd name="connsiteY17" fmla="*/ 418320 h 1546644"/>
                    <a:gd name="connsiteX18" fmla="*/ 300536 w 1796855"/>
                    <a:gd name="connsiteY18" fmla="*/ 52780 h 1546644"/>
                    <a:gd name="connsiteX19" fmla="*/ 439904 w 1796855"/>
                    <a:gd name="connsiteY19" fmla="*/ 800 h 154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796855" h="1546644">
                      <a:moveTo>
                        <a:pt x="439904" y="800"/>
                      </a:moveTo>
                      <a:cubicBezTo>
                        <a:pt x="458058" y="2487"/>
                        <a:pt x="476071" y="6870"/>
                        <a:pt x="492910" y="14155"/>
                      </a:cubicBezTo>
                      <a:lnTo>
                        <a:pt x="1726417" y="547799"/>
                      </a:lnTo>
                      <a:cubicBezTo>
                        <a:pt x="1776935" y="569654"/>
                        <a:pt x="1802546" y="611421"/>
                        <a:pt x="1795788" y="652231"/>
                      </a:cubicBezTo>
                      <a:lnTo>
                        <a:pt x="1794323" y="655495"/>
                      </a:lnTo>
                      <a:lnTo>
                        <a:pt x="1796855" y="668039"/>
                      </a:lnTo>
                      <a:cubicBezTo>
                        <a:pt x="1796499" y="808228"/>
                        <a:pt x="1796144" y="948417"/>
                        <a:pt x="1795788" y="1088606"/>
                      </a:cubicBezTo>
                      <a:cubicBezTo>
                        <a:pt x="1793535" y="1102209"/>
                        <a:pt x="1787686" y="1115706"/>
                        <a:pt x="1777964" y="1128324"/>
                      </a:cubicBezTo>
                      <a:lnTo>
                        <a:pt x="1496318" y="1493864"/>
                      </a:lnTo>
                      <a:cubicBezTo>
                        <a:pt x="1457429" y="1544336"/>
                        <a:pt x="1371301" y="1561629"/>
                        <a:pt x="1303945" y="1532489"/>
                      </a:cubicBezTo>
                      <a:lnTo>
                        <a:pt x="70437" y="998845"/>
                      </a:lnTo>
                      <a:cubicBezTo>
                        <a:pt x="19919" y="976990"/>
                        <a:pt x="-5692" y="935224"/>
                        <a:pt x="1067" y="894413"/>
                      </a:cubicBezTo>
                      <a:lnTo>
                        <a:pt x="1623" y="893174"/>
                      </a:lnTo>
                      <a:lnTo>
                        <a:pt x="0" y="885137"/>
                      </a:lnTo>
                      <a:lnTo>
                        <a:pt x="0" y="489446"/>
                      </a:lnTo>
                      <a:lnTo>
                        <a:pt x="2731" y="475921"/>
                      </a:lnTo>
                      <a:lnTo>
                        <a:pt x="1067" y="458038"/>
                      </a:lnTo>
                      <a:cubicBezTo>
                        <a:pt x="3319" y="444435"/>
                        <a:pt x="9168" y="430938"/>
                        <a:pt x="18891" y="418320"/>
                      </a:cubicBezTo>
                      <a:lnTo>
                        <a:pt x="300536" y="52780"/>
                      </a:lnTo>
                      <a:cubicBezTo>
                        <a:pt x="329702" y="14926"/>
                        <a:pt x="385442" y="-4265"/>
                        <a:pt x="439904" y="800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70AD47">
                        <a:lumMod val="50000"/>
                      </a:srgbClr>
                    </a:gs>
                    <a:gs pos="50000">
                      <a:srgbClr val="70AD47">
                        <a:lumMod val="7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F4428AE0-73B1-41FD-9119-ECB1B8138189}"/>
                    </a:ext>
                  </a:extLst>
                </p:cNvPr>
                <p:cNvSpPr/>
                <p:nvPr/>
              </p:nvSpPr>
              <p:spPr>
                <a:xfrm>
                  <a:off x="4880767" y="3400426"/>
                  <a:ext cx="161927" cy="400050"/>
                </a:xfrm>
                <a:custGeom>
                  <a:avLst/>
                  <a:gdLst>
                    <a:gd name="connsiteX0" fmla="*/ 0 w 226740"/>
                    <a:gd name="connsiteY0" fmla="*/ 471487 h 471487"/>
                    <a:gd name="connsiteX1" fmla="*/ 207169 w 226740"/>
                    <a:gd name="connsiteY1" fmla="*/ 278606 h 471487"/>
                    <a:gd name="connsiteX2" fmla="*/ 200025 w 226740"/>
                    <a:gd name="connsiteY2" fmla="*/ 235744 h 471487"/>
                    <a:gd name="connsiteX3" fmla="*/ 47625 w 226740"/>
                    <a:gd name="connsiteY3" fmla="*/ 0 h 471487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26740"/>
                    <a:gd name="connsiteY0" fmla="*/ 421481 h 421481"/>
                    <a:gd name="connsiteX1" fmla="*/ 207169 w 226740"/>
                    <a:gd name="connsiteY1" fmla="*/ 228600 h 421481"/>
                    <a:gd name="connsiteX2" fmla="*/ 200025 w 226740"/>
                    <a:gd name="connsiteY2" fmla="*/ 185738 h 421481"/>
                    <a:gd name="connsiteX3" fmla="*/ 40482 w 226740"/>
                    <a:gd name="connsiteY3" fmla="*/ 0 h 421481"/>
                    <a:gd name="connsiteX0" fmla="*/ 0 w 213751"/>
                    <a:gd name="connsiteY0" fmla="*/ 421481 h 421481"/>
                    <a:gd name="connsiteX1" fmla="*/ 178594 w 213751"/>
                    <a:gd name="connsiteY1" fmla="*/ 242887 h 421481"/>
                    <a:gd name="connsiteX2" fmla="*/ 200025 w 213751"/>
                    <a:gd name="connsiteY2" fmla="*/ 185738 h 421481"/>
                    <a:gd name="connsiteX3" fmla="*/ 40482 w 213751"/>
                    <a:gd name="connsiteY3" fmla="*/ 0 h 421481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98893"/>
                    <a:gd name="connsiteY0" fmla="*/ 404812 h 404812"/>
                    <a:gd name="connsiteX1" fmla="*/ 164307 w 198893"/>
                    <a:gd name="connsiteY1" fmla="*/ 242887 h 404812"/>
                    <a:gd name="connsiteX2" fmla="*/ 185738 w 198893"/>
                    <a:gd name="connsiteY2" fmla="*/ 185738 h 404812"/>
                    <a:gd name="connsiteX3" fmla="*/ 26195 w 198893"/>
                    <a:gd name="connsiteY3" fmla="*/ 0 h 404812"/>
                    <a:gd name="connsiteX0" fmla="*/ 0 w 189003"/>
                    <a:gd name="connsiteY0" fmla="*/ 407193 h 407193"/>
                    <a:gd name="connsiteX1" fmla="*/ 154782 w 189003"/>
                    <a:gd name="connsiteY1" fmla="*/ 242887 h 407193"/>
                    <a:gd name="connsiteX2" fmla="*/ 176213 w 189003"/>
                    <a:gd name="connsiteY2" fmla="*/ 185738 h 407193"/>
                    <a:gd name="connsiteX3" fmla="*/ 16670 w 189003"/>
                    <a:gd name="connsiteY3" fmla="*/ 0 h 407193"/>
                    <a:gd name="connsiteX0" fmla="*/ 0 w 177265"/>
                    <a:gd name="connsiteY0" fmla="*/ 407193 h 407193"/>
                    <a:gd name="connsiteX1" fmla="*/ 154782 w 177265"/>
                    <a:gd name="connsiteY1" fmla="*/ 242887 h 407193"/>
                    <a:gd name="connsiteX2" fmla="*/ 159545 w 177265"/>
                    <a:gd name="connsiteY2" fmla="*/ 173831 h 407193"/>
                    <a:gd name="connsiteX3" fmla="*/ 16670 w 177265"/>
                    <a:gd name="connsiteY3" fmla="*/ 0 h 407193"/>
                    <a:gd name="connsiteX0" fmla="*/ 0 w 176307"/>
                    <a:gd name="connsiteY0" fmla="*/ 407193 h 407193"/>
                    <a:gd name="connsiteX1" fmla="*/ 154782 w 176307"/>
                    <a:gd name="connsiteY1" fmla="*/ 242887 h 407193"/>
                    <a:gd name="connsiteX2" fmla="*/ 159545 w 176307"/>
                    <a:gd name="connsiteY2" fmla="*/ 173831 h 407193"/>
                    <a:gd name="connsiteX3" fmla="*/ 16670 w 176307"/>
                    <a:gd name="connsiteY3" fmla="*/ 0 h 407193"/>
                    <a:gd name="connsiteX0" fmla="*/ 0 w 171802"/>
                    <a:gd name="connsiteY0" fmla="*/ 407193 h 407193"/>
                    <a:gd name="connsiteX1" fmla="*/ 154782 w 171802"/>
                    <a:gd name="connsiteY1" fmla="*/ 242887 h 407193"/>
                    <a:gd name="connsiteX2" fmla="*/ 159545 w 171802"/>
                    <a:gd name="connsiteY2" fmla="*/ 173831 h 407193"/>
                    <a:gd name="connsiteX3" fmla="*/ 16670 w 171802"/>
                    <a:gd name="connsiteY3" fmla="*/ 0 h 407193"/>
                    <a:gd name="connsiteX0" fmla="*/ 0 w 175693"/>
                    <a:gd name="connsiteY0" fmla="*/ 407193 h 407193"/>
                    <a:gd name="connsiteX1" fmla="*/ 154782 w 175693"/>
                    <a:gd name="connsiteY1" fmla="*/ 242887 h 407193"/>
                    <a:gd name="connsiteX2" fmla="*/ 159545 w 175693"/>
                    <a:gd name="connsiteY2" fmla="*/ 173831 h 407193"/>
                    <a:gd name="connsiteX3" fmla="*/ 16670 w 175693"/>
                    <a:gd name="connsiteY3" fmla="*/ 0 h 407193"/>
                    <a:gd name="connsiteX0" fmla="*/ 0 w 173194"/>
                    <a:gd name="connsiteY0" fmla="*/ 407193 h 407193"/>
                    <a:gd name="connsiteX1" fmla="*/ 142876 w 173194"/>
                    <a:gd name="connsiteY1" fmla="*/ 250031 h 407193"/>
                    <a:gd name="connsiteX2" fmla="*/ 159545 w 173194"/>
                    <a:gd name="connsiteY2" fmla="*/ 173831 h 407193"/>
                    <a:gd name="connsiteX3" fmla="*/ 16670 w 173194"/>
                    <a:gd name="connsiteY3" fmla="*/ 0 h 407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94" h="407193">
                      <a:moveTo>
                        <a:pt x="0" y="407193"/>
                      </a:moveTo>
                      <a:cubicBezTo>
                        <a:pt x="91679" y="361354"/>
                        <a:pt x="106760" y="291307"/>
                        <a:pt x="142876" y="250031"/>
                      </a:cubicBezTo>
                      <a:cubicBezTo>
                        <a:pt x="178992" y="208755"/>
                        <a:pt x="180579" y="215503"/>
                        <a:pt x="159545" y="173831"/>
                      </a:cubicBezTo>
                      <a:cubicBezTo>
                        <a:pt x="138511" y="132159"/>
                        <a:pt x="62905" y="125612"/>
                        <a:pt x="16670" y="0"/>
                      </a:cubicBez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B963890-E5A0-4488-95BA-C5B844AC6C88}"/>
                    </a:ext>
                  </a:extLst>
                </p:cNvPr>
                <p:cNvSpPr/>
                <p:nvPr/>
              </p:nvSpPr>
              <p:spPr>
                <a:xfrm>
                  <a:off x="4798862" y="2846143"/>
                  <a:ext cx="427286" cy="723563"/>
                </a:xfrm>
                <a:custGeom>
                  <a:avLst/>
                  <a:gdLst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874455 h 966578"/>
                    <a:gd name="connsiteX16" fmla="*/ 0 w 406205"/>
                    <a:gd name="connsiteY16" fmla="*/ 478764 h 966578"/>
                    <a:gd name="connsiteX17" fmla="*/ 2731 w 406205"/>
                    <a:gd name="connsiteY17" fmla="*/ 465239 h 966578"/>
                    <a:gd name="connsiteX18" fmla="*/ 1067 w 406205"/>
                    <a:gd name="connsiteY18" fmla="*/ 447356 h 966578"/>
                    <a:gd name="connsiteX19" fmla="*/ 18891 w 406205"/>
                    <a:gd name="connsiteY19" fmla="*/ 407638 h 966578"/>
                    <a:gd name="connsiteX20" fmla="*/ 300536 w 406205"/>
                    <a:gd name="connsiteY20" fmla="*/ 42098 h 966578"/>
                    <a:gd name="connsiteX21" fmla="*/ 360734 w 406205"/>
                    <a:gd name="connsiteY21" fmla="*/ 14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1623 w 406205"/>
                    <a:gd name="connsiteY14" fmla="*/ 882492 h 966578"/>
                    <a:gd name="connsiteX15" fmla="*/ 0 w 406205"/>
                    <a:gd name="connsiteY15" fmla="*/ 478764 h 966578"/>
                    <a:gd name="connsiteX16" fmla="*/ 2731 w 406205"/>
                    <a:gd name="connsiteY16" fmla="*/ 465239 h 966578"/>
                    <a:gd name="connsiteX17" fmla="*/ 1067 w 406205"/>
                    <a:gd name="connsiteY17" fmla="*/ 447356 h 966578"/>
                    <a:gd name="connsiteX18" fmla="*/ 18891 w 406205"/>
                    <a:gd name="connsiteY18" fmla="*/ 407638 h 966578"/>
                    <a:gd name="connsiteX19" fmla="*/ 300536 w 406205"/>
                    <a:gd name="connsiteY19" fmla="*/ 42098 h 966578"/>
                    <a:gd name="connsiteX20" fmla="*/ 360734 w 406205"/>
                    <a:gd name="connsiteY20" fmla="*/ 14 h 966578"/>
                    <a:gd name="connsiteX21" fmla="*/ 360789 w 406205"/>
                    <a:gd name="connsiteY21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4273 w 406205"/>
                    <a:gd name="connsiteY12" fmla="*/ 943056 h 966578"/>
                    <a:gd name="connsiteX13" fmla="*/ 1067 w 406205"/>
                    <a:gd name="connsiteY13" fmla="*/ 883731 h 966578"/>
                    <a:gd name="connsiteX14" fmla="*/ 0 w 406205"/>
                    <a:gd name="connsiteY14" fmla="*/ 478764 h 966578"/>
                    <a:gd name="connsiteX15" fmla="*/ 2731 w 406205"/>
                    <a:gd name="connsiteY15" fmla="*/ 465239 h 966578"/>
                    <a:gd name="connsiteX16" fmla="*/ 1067 w 406205"/>
                    <a:gd name="connsiteY16" fmla="*/ 447356 h 966578"/>
                    <a:gd name="connsiteX17" fmla="*/ 18891 w 406205"/>
                    <a:gd name="connsiteY17" fmla="*/ 407638 h 966578"/>
                    <a:gd name="connsiteX18" fmla="*/ 300536 w 406205"/>
                    <a:gd name="connsiteY18" fmla="*/ 42098 h 966578"/>
                    <a:gd name="connsiteX19" fmla="*/ 360734 w 406205"/>
                    <a:gd name="connsiteY19" fmla="*/ 14 h 966578"/>
                    <a:gd name="connsiteX20" fmla="*/ 360789 w 406205"/>
                    <a:gd name="connsiteY20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1067 w 406205"/>
                    <a:gd name="connsiteY12" fmla="*/ 883731 h 966578"/>
                    <a:gd name="connsiteX13" fmla="*/ 0 w 406205"/>
                    <a:gd name="connsiteY13" fmla="*/ 478764 h 966578"/>
                    <a:gd name="connsiteX14" fmla="*/ 2731 w 406205"/>
                    <a:gd name="connsiteY14" fmla="*/ 465239 h 966578"/>
                    <a:gd name="connsiteX15" fmla="*/ 1067 w 406205"/>
                    <a:gd name="connsiteY15" fmla="*/ 447356 h 966578"/>
                    <a:gd name="connsiteX16" fmla="*/ 18891 w 406205"/>
                    <a:gd name="connsiteY16" fmla="*/ 407638 h 966578"/>
                    <a:gd name="connsiteX17" fmla="*/ 300536 w 406205"/>
                    <a:gd name="connsiteY17" fmla="*/ 42098 h 966578"/>
                    <a:gd name="connsiteX18" fmla="*/ 360734 w 406205"/>
                    <a:gd name="connsiteY18" fmla="*/ 14 h 966578"/>
                    <a:gd name="connsiteX19" fmla="*/ 360789 w 406205"/>
                    <a:gd name="connsiteY19" fmla="*/ 0 h 966578"/>
                    <a:gd name="connsiteX0" fmla="*/ 360789 w 406205"/>
                    <a:gd name="connsiteY0" fmla="*/ 0 h 966578"/>
                    <a:gd name="connsiteX1" fmla="*/ 391931 w 406205"/>
                    <a:gd name="connsiteY1" fmla="*/ 25012 h 966578"/>
                    <a:gd name="connsiteX2" fmla="*/ 405138 w 406205"/>
                    <a:gd name="connsiteY2" fmla="*/ 84336 h 966578"/>
                    <a:gd name="connsiteX3" fmla="*/ 403673 w 406205"/>
                    <a:gd name="connsiteY3" fmla="*/ 87600 h 966578"/>
                    <a:gd name="connsiteX4" fmla="*/ 406205 w 406205"/>
                    <a:gd name="connsiteY4" fmla="*/ 100144 h 966578"/>
                    <a:gd name="connsiteX5" fmla="*/ 406205 w 406205"/>
                    <a:gd name="connsiteY5" fmla="*/ 495835 h 966578"/>
                    <a:gd name="connsiteX6" fmla="*/ 403890 w 406205"/>
                    <a:gd name="connsiteY6" fmla="*/ 507302 h 966578"/>
                    <a:gd name="connsiteX7" fmla="*/ 405138 w 406205"/>
                    <a:gd name="connsiteY7" fmla="*/ 520711 h 966578"/>
                    <a:gd name="connsiteX8" fmla="*/ 387314 w 406205"/>
                    <a:gd name="connsiteY8" fmla="*/ 560429 h 966578"/>
                    <a:gd name="connsiteX9" fmla="*/ 105668 w 406205"/>
                    <a:gd name="connsiteY9" fmla="*/ 925969 h 966578"/>
                    <a:gd name="connsiteX10" fmla="*/ 68676 w 406205"/>
                    <a:gd name="connsiteY10" fmla="*/ 957395 h 966578"/>
                    <a:gd name="connsiteX11" fmla="*/ 43562 w 406205"/>
                    <a:gd name="connsiteY11" fmla="*/ 966578 h 966578"/>
                    <a:gd name="connsiteX12" fmla="*/ 0 w 406205"/>
                    <a:gd name="connsiteY12" fmla="*/ 478764 h 966578"/>
                    <a:gd name="connsiteX13" fmla="*/ 2731 w 406205"/>
                    <a:gd name="connsiteY13" fmla="*/ 465239 h 966578"/>
                    <a:gd name="connsiteX14" fmla="*/ 1067 w 406205"/>
                    <a:gd name="connsiteY14" fmla="*/ 447356 h 966578"/>
                    <a:gd name="connsiteX15" fmla="*/ 18891 w 406205"/>
                    <a:gd name="connsiteY15" fmla="*/ 407638 h 966578"/>
                    <a:gd name="connsiteX16" fmla="*/ 300536 w 406205"/>
                    <a:gd name="connsiteY16" fmla="*/ 42098 h 966578"/>
                    <a:gd name="connsiteX17" fmla="*/ 360734 w 406205"/>
                    <a:gd name="connsiteY17" fmla="*/ 14 h 966578"/>
                    <a:gd name="connsiteX18" fmla="*/ 360789 w 406205"/>
                    <a:gd name="connsiteY18" fmla="*/ 0 h 966578"/>
                    <a:gd name="connsiteX0" fmla="*/ 360789 w 406205"/>
                    <a:gd name="connsiteY0" fmla="*/ 0 h 957395"/>
                    <a:gd name="connsiteX1" fmla="*/ 391931 w 406205"/>
                    <a:gd name="connsiteY1" fmla="*/ 25012 h 957395"/>
                    <a:gd name="connsiteX2" fmla="*/ 405138 w 406205"/>
                    <a:gd name="connsiteY2" fmla="*/ 84336 h 957395"/>
                    <a:gd name="connsiteX3" fmla="*/ 403673 w 406205"/>
                    <a:gd name="connsiteY3" fmla="*/ 87600 h 957395"/>
                    <a:gd name="connsiteX4" fmla="*/ 406205 w 406205"/>
                    <a:gd name="connsiteY4" fmla="*/ 100144 h 957395"/>
                    <a:gd name="connsiteX5" fmla="*/ 406205 w 406205"/>
                    <a:gd name="connsiteY5" fmla="*/ 495835 h 957395"/>
                    <a:gd name="connsiteX6" fmla="*/ 403890 w 406205"/>
                    <a:gd name="connsiteY6" fmla="*/ 507302 h 957395"/>
                    <a:gd name="connsiteX7" fmla="*/ 405138 w 406205"/>
                    <a:gd name="connsiteY7" fmla="*/ 520711 h 957395"/>
                    <a:gd name="connsiteX8" fmla="*/ 387314 w 406205"/>
                    <a:gd name="connsiteY8" fmla="*/ 560429 h 957395"/>
                    <a:gd name="connsiteX9" fmla="*/ 105668 w 406205"/>
                    <a:gd name="connsiteY9" fmla="*/ 925969 h 957395"/>
                    <a:gd name="connsiteX10" fmla="*/ 68676 w 406205"/>
                    <a:gd name="connsiteY10" fmla="*/ 957395 h 957395"/>
                    <a:gd name="connsiteX11" fmla="*/ 0 w 406205"/>
                    <a:gd name="connsiteY11" fmla="*/ 478764 h 957395"/>
                    <a:gd name="connsiteX12" fmla="*/ 2731 w 406205"/>
                    <a:gd name="connsiteY12" fmla="*/ 465239 h 957395"/>
                    <a:gd name="connsiteX13" fmla="*/ 1067 w 406205"/>
                    <a:gd name="connsiteY13" fmla="*/ 447356 h 957395"/>
                    <a:gd name="connsiteX14" fmla="*/ 18891 w 406205"/>
                    <a:gd name="connsiteY14" fmla="*/ 407638 h 957395"/>
                    <a:gd name="connsiteX15" fmla="*/ 300536 w 406205"/>
                    <a:gd name="connsiteY15" fmla="*/ 42098 h 957395"/>
                    <a:gd name="connsiteX16" fmla="*/ 360734 w 406205"/>
                    <a:gd name="connsiteY16" fmla="*/ 14 h 957395"/>
                    <a:gd name="connsiteX17" fmla="*/ 360789 w 406205"/>
                    <a:gd name="connsiteY17" fmla="*/ 0 h 957395"/>
                    <a:gd name="connsiteX0" fmla="*/ 360789 w 406205"/>
                    <a:gd name="connsiteY0" fmla="*/ 0 h 925969"/>
                    <a:gd name="connsiteX1" fmla="*/ 391931 w 406205"/>
                    <a:gd name="connsiteY1" fmla="*/ 25012 h 925969"/>
                    <a:gd name="connsiteX2" fmla="*/ 405138 w 406205"/>
                    <a:gd name="connsiteY2" fmla="*/ 84336 h 925969"/>
                    <a:gd name="connsiteX3" fmla="*/ 403673 w 406205"/>
                    <a:gd name="connsiteY3" fmla="*/ 87600 h 925969"/>
                    <a:gd name="connsiteX4" fmla="*/ 406205 w 406205"/>
                    <a:gd name="connsiteY4" fmla="*/ 100144 h 925969"/>
                    <a:gd name="connsiteX5" fmla="*/ 406205 w 406205"/>
                    <a:gd name="connsiteY5" fmla="*/ 495835 h 925969"/>
                    <a:gd name="connsiteX6" fmla="*/ 403890 w 406205"/>
                    <a:gd name="connsiteY6" fmla="*/ 507302 h 925969"/>
                    <a:gd name="connsiteX7" fmla="*/ 405138 w 406205"/>
                    <a:gd name="connsiteY7" fmla="*/ 520711 h 925969"/>
                    <a:gd name="connsiteX8" fmla="*/ 387314 w 406205"/>
                    <a:gd name="connsiteY8" fmla="*/ 560429 h 925969"/>
                    <a:gd name="connsiteX9" fmla="*/ 105668 w 406205"/>
                    <a:gd name="connsiteY9" fmla="*/ 925969 h 925969"/>
                    <a:gd name="connsiteX10" fmla="*/ 0 w 406205"/>
                    <a:gd name="connsiteY10" fmla="*/ 478764 h 925969"/>
                    <a:gd name="connsiteX11" fmla="*/ 2731 w 406205"/>
                    <a:gd name="connsiteY11" fmla="*/ 465239 h 925969"/>
                    <a:gd name="connsiteX12" fmla="*/ 1067 w 406205"/>
                    <a:gd name="connsiteY12" fmla="*/ 447356 h 925969"/>
                    <a:gd name="connsiteX13" fmla="*/ 18891 w 406205"/>
                    <a:gd name="connsiteY13" fmla="*/ 407638 h 925969"/>
                    <a:gd name="connsiteX14" fmla="*/ 300536 w 406205"/>
                    <a:gd name="connsiteY14" fmla="*/ 42098 h 925969"/>
                    <a:gd name="connsiteX15" fmla="*/ 360734 w 406205"/>
                    <a:gd name="connsiteY15" fmla="*/ 14 h 925969"/>
                    <a:gd name="connsiteX16" fmla="*/ 360789 w 406205"/>
                    <a:gd name="connsiteY16" fmla="*/ 0 h 925969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405138 w 406205"/>
                    <a:gd name="connsiteY7" fmla="*/ 520711 h 680700"/>
                    <a:gd name="connsiteX8" fmla="*/ 387314 w 406205"/>
                    <a:gd name="connsiteY8" fmla="*/ 560429 h 680700"/>
                    <a:gd name="connsiteX9" fmla="*/ 289025 w 406205"/>
                    <a:gd name="connsiteY9" fmla="*/ 680700 h 680700"/>
                    <a:gd name="connsiteX10" fmla="*/ 0 w 406205"/>
                    <a:gd name="connsiteY10" fmla="*/ 478764 h 680700"/>
                    <a:gd name="connsiteX11" fmla="*/ 2731 w 406205"/>
                    <a:gd name="connsiteY11" fmla="*/ 465239 h 680700"/>
                    <a:gd name="connsiteX12" fmla="*/ 1067 w 406205"/>
                    <a:gd name="connsiteY12" fmla="*/ 447356 h 680700"/>
                    <a:gd name="connsiteX13" fmla="*/ 18891 w 406205"/>
                    <a:gd name="connsiteY13" fmla="*/ 407638 h 680700"/>
                    <a:gd name="connsiteX14" fmla="*/ 300536 w 406205"/>
                    <a:gd name="connsiteY14" fmla="*/ 42098 h 680700"/>
                    <a:gd name="connsiteX15" fmla="*/ 360734 w 406205"/>
                    <a:gd name="connsiteY15" fmla="*/ 14 h 680700"/>
                    <a:gd name="connsiteX16" fmla="*/ 360789 w 406205"/>
                    <a:gd name="connsiteY16" fmla="*/ 0 h 680700"/>
                    <a:gd name="connsiteX0" fmla="*/ 360789 w 406205"/>
                    <a:gd name="connsiteY0" fmla="*/ 0 h 680956"/>
                    <a:gd name="connsiteX1" fmla="*/ 391931 w 406205"/>
                    <a:gd name="connsiteY1" fmla="*/ 25012 h 680956"/>
                    <a:gd name="connsiteX2" fmla="*/ 405138 w 406205"/>
                    <a:gd name="connsiteY2" fmla="*/ 84336 h 680956"/>
                    <a:gd name="connsiteX3" fmla="*/ 403673 w 406205"/>
                    <a:gd name="connsiteY3" fmla="*/ 87600 h 680956"/>
                    <a:gd name="connsiteX4" fmla="*/ 406205 w 406205"/>
                    <a:gd name="connsiteY4" fmla="*/ 100144 h 680956"/>
                    <a:gd name="connsiteX5" fmla="*/ 406205 w 406205"/>
                    <a:gd name="connsiteY5" fmla="*/ 495835 h 680956"/>
                    <a:gd name="connsiteX6" fmla="*/ 403890 w 406205"/>
                    <a:gd name="connsiteY6" fmla="*/ 507302 h 680956"/>
                    <a:gd name="connsiteX7" fmla="*/ 405138 w 406205"/>
                    <a:gd name="connsiteY7" fmla="*/ 520711 h 680956"/>
                    <a:gd name="connsiteX8" fmla="*/ 289025 w 406205"/>
                    <a:gd name="connsiteY8" fmla="*/ 680700 h 680956"/>
                    <a:gd name="connsiteX9" fmla="*/ 0 w 406205"/>
                    <a:gd name="connsiteY9" fmla="*/ 478764 h 680956"/>
                    <a:gd name="connsiteX10" fmla="*/ 2731 w 406205"/>
                    <a:gd name="connsiteY10" fmla="*/ 465239 h 680956"/>
                    <a:gd name="connsiteX11" fmla="*/ 1067 w 406205"/>
                    <a:gd name="connsiteY11" fmla="*/ 447356 h 680956"/>
                    <a:gd name="connsiteX12" fmla="*/ 18891 w 406205"/>
                    <a:gd name="connsiteY12" fmla="*/ 407638 h 680956"/>
                    <a:gd name="connsiteX13" fmla="*/ 300536 w 406205"/>
                    <a:gd name="connsiteY13" fmla="*/ 42098 h 680956"/>
                    <a:gd name="connsiteX14" fmla="*/ 360734 w 406205"/>
                    <a:gd name="connsiteY14" fmla="*/ 14 h 680956"/>
                    <a:gd name="connsiteX15" fmla="*/ 360789 w 406205"/>
                    <a:gd name="connsiteY15" fmla="*/ 0 h 680956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403890 w 406205"/>
                    <a:gd name="connsiteY6" fmla="*/ 507302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00536 w 406205"/>
                    <a:gd name="connsiteY12" fmla="*/ 42098 h 680700"/>
                    <a:gd name="connsiteX13" fmla="*/ 360734 w 406205"/>
                    <a:gd name="connsiteY13" fmla="*/ 14 h 680700"/>
                    <a:gd name="connsiteX14" fmla="*/ 360789 w 406205"/>
                    <a:gd name="connsiteY14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406205 w 406205"/>
                    <a:gd name="connsiteY5" fmla="*/ 495835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11" fmla="*/ 300536 w 406205"/>
                    <a:gd name="connsiteY11" fmla="*/ 42098 h 680700"/>
                    <a:gd name="connsiteX12" fmla="*/ 360734 w 406205"/>
                    <a:gd name="connsiteY12" fmla="*/ 14 h 680700"/>
                    <a:gd name="connsiteX13" fmla="*/ 360789 w 406205"/>
                    <a:gd name="connsiteY13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300536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360789 w 406205"/>
                    <a:gd name="connsiteY0" fmla="*/ 0 h 680700"/>
                    <a:gd name="connsiteX1" fmla="*/ 391931 w 406205"/>
                    <a:gd name="connsiteY1" fmla="*/ 25012 h 680700"/>
                    <a:gd name="connsiteX2" fmla="*/ 405138 w 406205"/>
                    <a:gd name="connsiteY2" fmla="*/ 84336 h 680700"/>
                    <a:gd name="connsiteX3" fmla="*/ 403673 w 406205"/>
                    <a:gd name="connsiteY3" fmla="*/ 87600 h 680700"/>
                    <a:gd name="connsiteX4" fmla="*/ 406205 w 406205"/>
                    <a:gd name="connsiteY4" fmla="*/ 100144 h 680700"/>
                    <a:gd name="connsiteX5" fmla="*/ 289025 w 406205"/>
                    <a:gd name="connsiteY5" fmla="*/ 680700 h 680700"/>
                    <a:gd name="connsiteX6" fmla="*/ 0 w 406205"/>
                    <a:gd name="connsiteY6" fmla="*/ 478764 h 680700"/>
                    <a:gd name="connsiteX7" fmla="*/ 2731 w 406205"/>
                    <a:gd name="connsiteY7" fmla="*/ 465239 h 680700"/>
                    <a:gd name="connsiteX8" fmla="*/ 1067 w 406205"/>
                    <a:gd name="connsiteY8" fmla="*/ 447356 h 680700"/>
                    <a:gd name="connsiteX9" fmla="*/ 18891 w 406205"/>
                    <a:gd name="connsiteY9" fmla="*/ 407638 h 680700"/>
                    <a:gd name="connsiteX10" fmla="*/ 229099 w 406205"/>
                    <a:gd name="connsiteY10" fmla="*/ 42098 h 680700"/>
                    <a:gd name="connsiteX11" fmla="*/ 360734 w 406205"/>
                    <a:gd name="connsiteY11" fmla="*/ 14 h 680700"/>
                    <a:gd name="connsiteX12" fmla="*/ 360789 w 406205"/>
                    <a:gd name="connsiteY12" fmla="*/ 0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12" fmla="*/ 320539 w 406205"/>
                    <a:gd name="connsiteY12" fmla="*/ 133538 h 680700"/>
                    <a:gd name="connsiteX0" fmla="*/ 229099 w 406205"/>
                    <a:gd name="connsiteY0" fmla="*/ 42098 h 680700"/>
                    <a:gd name="connsiteX1" fmla="*/ 360734 w 406205"/>
                    <a:gd name="connsiteY1" fmla="*/ 14 h 680700"/>
                    <a:gd name="connsiteX2" fmla="*/ 360789 w 406205"/>
                    <a:gd name="connsiteY2" fmla="*/ 0 h 680700"/>
                    <a:gd name="connsiteX3" fmla="*/ 391931 w 406205"/>
                    <a:gd name="connsiteY3" fmla="*/ 25012 h 680700"/>
                    <a:gd name="connsiteX4" fmla="*/ 405138 w 406205"/>
                    <a:gd name="connsiteY4" fmla="*/ 84336 h 680700"/>
                    <a:gd name="connsiteX5" fmla="*/ 403673 w 406205"/>
                    <a:gd name="connsiteY5" fmla="*/ 87600 h 680700"/>
                    <a:gd name="connsiteX6" fmla="*/ 406205 w 406205"/>
                    <a:gd name="connsiteY6" fmla="*/ 100144 h 680700"/>
                    <a:gd name="connsiteX7" fmla="*/ 289025 w 406205"/>
                    <a:gd name="connsiteY7" fmla="*/ 680700 h 680700"/>
                    <a:gd name="connsiteX8" fmla="*/ 0 w 406205"/>
                    <a:gd name="connsiteY8" fmla="*/ 478764 h 680700"/>
                    <a:gd name="connsiteX9" fmla="*/ 2731 w 406205"/>
                    <a:gd name="connsiteY9" fmla="*/ 465239 h 680700"/>
                    <a:gd name="connsiteX10" fmla="*/ 1067 w 406205"/>
                    <a:gd name="connsiteY10" fmla="*/ 447356 h 680700"/>
                    <a:gd name="connsiteX11" fmla="*/ 18891 w 406205"/>
                    <a:gd name="connsiteY11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10" fmla="*/ 18891 w 406205"/>
                    <a:gd name="connsiteY10" fmla="*/ 407638 h 680700"/>
                    <a:gd name="connsiteX0" fmla="*/ 360734 w 406205"/>
                    <a:gd name="connsiteY0" fmla="*/ 14 h 680700"/>
                    <a:gd name="connsiteX1" fmla="*/ 360789 w 406205"/>
                    <a:gd name="connsiteY1" fmla="*/ 0 h 680700"/>
                    <a:gd name="connsiteX2" fmla="*/ 391931 w 406205"/>
                    <a:gd name="connsiteY2" fmla="*/ 25012 h 680700"/>
                    <a:gd name="connsiteX3" fmla="*/ 405138 w 406205"/>
                    <a:gd name="connsiteY3" fmla="*/ 84336 h 680700"/>
                    <a:gd name="connsiteX4" fmla="*/ 403673 w 406205"/>
                    <a:gd name="connsiteY4" fmla="*/ 87600 h 680700"/>
                    <a:gd name="connsiteX5" fmla="*/ 406205 w 406205"/>
                    <a:gd name="connsiteY5" fmla="*/ 100144 h 680700"/>
                    <a:gd name="connsiteX6" fmla="*/ 289025 w 406205"/>
                    <a:gd name="connsiteY6" fmla="*/ 680700 h 680700"/>
                    <a:gd name="connsiteX7" fmla="*/ 0 w 406205"/>
                    <a:gd name="connsiteY7" fmla="*/ 478764 h 680700"/>
                    <a:gd name="connsiteX8" fmla="*/ 2731 w 406205"/>
                    <a:gd name="connsiteY8" fmla="*/ 465239 h 680700"/>
                    <a:gd name="connsiteX9" fmla="*/ 1067 w 406205"/>
                    <a:gd name="connsiteY9" fmla="*/ 447356 h 680700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60734 w 406205"/>
                    <a:gd name="connsiteY0" fmla="*/ 14 h 723563"/>
                    <a:gd name="connsiteX1" fmla="*/ 360789 w 406205"/>
                    <a:gd name="connsiteY1" fmla="*/ 0 h 723563"/>
                    <a:gd name="connsiteX2" fmla="*/ 391931 w 406205"/>
                    <a:gd name="connsiteY2" fmla="*/ 25012 h 723563"/>
                    <a:gd name="connsiteX3" fmla="*/ 405138 w 406205"/>
                    <a:gd name="connsiteY3" fmla="*/ 84336 h 723563"/>
                    <a:gd name="connsiteX4" fmla="*/ 403673 w 406205"/>
                    <a:gd name="connsiteY4" fmla="*/ 87600 h 723563"/>
                    <a:gd name="connsiteX5" fmla="*/ 406205 w 406205"/>
                    <a:gd name="connsiteY5" fmla="*/ 100144 h 723563"/>
                    <a:gd name="connsiteX6" fmla="*/ 250925 w 406205"/>
                    <a:gd name="connsiteY6" fmla="*/ 723563 h 723563"/>
                    <a:gd name="connsiteX7" fmla="*/ 0 w 406205"/>
                    <a:gd name="connsiteY7" fmla="*/ 478764 h 723563"/>
                    <a:gd name="connsiteX8" fmla="*/ 2731 w 406205"/>
                    <a:gd name="connsiteY8" fmla="*/ 465239 h 723563"/>
                    <a:gd name="connsiteX9" fmla="*/ 1067 w 406205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9" fmla="*/ 12973 w 418111"/>
                    <a:gd name="connsiteY9" fmla="*/ 447356 h 723563"/>
                    <a:gd name="connsiteX0" fmla="*/ 372640 w 418111"/>
                    <a:gd name="connsiteY0" fmla="*/ 14 h 723563"/>
                    <a:gd name="connsiteX1" fmla="*/ 372695 w 418111"/>
                    <a:gd name="connsiteY1" fmla="*/ 0 h 723563"/>
                    <a:gd name="connsiteX2" fmla="*/ 403837 w 418111"/>
                    <a:gd name="connsiteY2" fmla="*/ 25012 h 723563"/>
                    <a:gd name="connsiteX3" fmla="*/ 417044 w 418111"/>
                    <a:gd name="connsiteY3" fmla="*/ 84336 h 723563"/>
                    <a:gd name="connsiteX4" fmla="*/ 415579 w 418111"/>
                    <a:gd name="connsiteY4" fmla="*/ 87600 h 723563"/>
                    <a:gd name="connsiteX5" fmla="*/ 418111 w 418111"/>
                    <a:gd name="connsiteY5" fmla="*/ 100144 h 723563"/>
                    <a:gd name="connsiteX6" fmla="*/ 262831 w 418111"/>
                    <a:gd name="connsiteY6" fmla="*/ 723563 h 723563"/>
                    <a:gd name="connsiteX7" fmla="*/ 0 w 418111"/>
                    <a:gd name="connsiteY7" fmla="*/ 521626 h 723563"/>
                    <a:gd name="connsiteX8" fmla="*/ 14637 w 418111"/>
                    <a:gd name="connsiteY8" fmla="*/ 465239 h 723563"/>
                    <a:gd name="connsiteX0" fmla="*/ 381815 w 427286"/>
                    <a:gd name="connsiteY0" fmla="*/ 14 h 723563"/>
                    <a:gd name="connsiteX1" fmla="*/ 381870 w 427286"/>
                    <a:gd name="connsiteY1" fmla="*/ 0 h 723563"/>
                    <a:gd name="connsiteX2" fmla="*/ 413012 w 427286"/>
                    <a:gd name="connsiteY2" fmla="*/ 25012 h 723563"/>
                    <a:gd name="connsiteX3" fmla="*/ 426219 w 427286"/>
                    <a:gd name="connsiteY3" fmla="*/ 84336 h 723563"/>
                    <a:gd name="connsiteX4" fmla="*/ 424754 w 427286"/>
                    <a:gd name="connsiteY4" fmla="*/ 87600 h 723563"/>
                    <a:gd name="connsiteX5" fmla="*/ 427286 w 427286"/>
                    <a:gd name="connsiteY5" fmla="*/ 100144 h 723563"/>
                    <a:gd name="connsiteX6" fmla="*/ 272006 w 427286"/>
                    <a:gd name="connsiteY6" fmla="*/ 723563 h 723563"/>
                    <a:gd name="connsiteX7" fmla="*/ 9175 w 427286"/>
                    <a:gd name="connsiteY7" fmla="*/ 521626 h 723563"/>
                    <a:gd name="connsiteX8" fmla="*/ 0 w 427286"/>
                    <a:gd name="connsiteY8" fmla="*/ 484289 h 723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286" h="723563">
                      <a:moveTo>
                        <a:pt x="381815" y="14"/>
                      </a:moveTo>
                      <a:cubicBezTo>
                        <a:pt x="381833" y="9"/>
                        <a:pt x="381852" y="5"/>
                        <a:pt x="381870" y="0"/>
                      </a:cubicBezTo>
                      <a:lnTo>
                        <a:pt x="413012" y="25012"/>
                      </a:lnTo>
                      <a:cubicBezTo>
                        <a:pt x="424885" y="43287"/>
                        <a:pt x="429598" y="63931"/>
                        <a:pt x="426219" y="84336"/>
                      </a:cubicBezTo>
                      <a:lnTo>
                        <a:pt x="424754" y="87600"/>
                      </a:lnTo>
                      <a:lnTo>
                        <a:pt x="427286" y="100144"/>
                      </a:lnTo>
                      <a:cubicBezTo>
                        <a:pt x="375526" y="307950"/>
                        <a:pt x="354722" y="634820"/>
                        <a:pt x="272006" y="723563"/>
                      </a:cubicBezTo>
                      <a:cubicBezTo>
                        <a:pt x="224123" y="636134"/>
                        <a:pt x="26331" y="598414"/>
                        <a:pt x="9175" y="521626"/>
                      </a:cubicBezTo>
                      <a:lnTo>
                        <a:pt x="0" y="484289"/>
                      </a:lnTo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6A41D079-66F0-4B9B-9D22-B9D6A6C78499}"/>
                    </a:ext>
                  </a:extLst>
                </p:cNvPr>
                <p:cNvGrpSpPr/>
                <p:nvPr/>
              </p:nvGrpSpPr>
              <p:grpSpPr>
                <a:xfrm>
                  <a:off x="3525284" y="2454784"/>
                  <a:ext cx="1402319" cy="1094295"/>
                  <a:chOff x="1604409" y="2321434"/>
                  <a:chExt cx="1402319" cy="1094295"/>
                </a:xfrm>
                <a:solidFill>
                  <a:srgbClr val="CCFF66"/>
                </a:solidFill>
              </p:grpSpPr>
              <p:sp>
                <p:nvSpPr>
                  <p:cNvPr id="795" name="フリーフォーム: 図形 794">
                    <a:extLst>
                      <a:ext uri="{FF2B5EF4-FFF2-40B4-BE49-F238E27FC236}">
                        <a16:creationId xmlns:a16="http://schemas.microsoft.com/office/drawing/2014/main" id="{1B559A46-6854-470B-9986-7BBB5A6AF09B}"/>
                      </a:ext>
                    </a:extLst>
                  </p:cNvPr>
                  <p:cNvSpPr/>
                  <p:nvPr/>
                </p:nvSpPr>
                <p:spPr>
                  <a:xfrm rot="20692675">
                    <a:off x="2090406" y="2321434"/>
                    <a:ext cx="67175" cy="533401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6" name="フリーフォーム: 図形 795">
                    <a:extLst>
                      <a:ext uri="{FF2B5EF4-FFF2-40B4-BE49-F238E27FC236}">
                        <a16:creationId xmlns:a16="http://schemas.microsoft.com/office/drawing/2014/main" id="{73690E12-CBA0-4DEC-8875-DCA892C9E9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78374" y="2359295"/>
                    <a:ext cx="75975" cy="780733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63589CA7-107C-4AC0-8F86-2CFA7D85F0C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67932" y="2885439"/>
                    <a:ext cx="69849" cy="699769"/>
                  </a:xfrm>
                  <a:custGeom>
                    <a:avLst/>
                    <a:gdLst>
                      <a:gd name="connsiteX0" fmla="*/ 94 w 105410"/>
                      <a:gd name="connsiteY0" fmla="*/ 0 h 542925"/>
                      <a:gd name="connsiteX1" fmla="*/ 36967 w 105410"/>
                      <a:gd name="connsiteY1" fmla="*/ 0 h 542925"/>
                      <a:gd name="connsiteX2" fmla="*/ 36830 w 105410"/>
                      <a:gd name="connsiteY2" fmla="*/ 4762 h 542925"/>
                      <a:gd name="connsiteX3" fmla="*/ 105410 w 105410"/>
                      <a:gd name="connsiteY3" fmla="*/ 542925 h 542925"/>
                      <a:gd name="connsiteX4" fmla="*/ 0 w 105410"/>
                      <a:gd name="connsiteY4" fmla="*/ 4762 h 542925"/>
                      <a:gd name="connsiteX5" fmla="*/ 94 w 105410"/>
                      <a:gd name="connsiteY5" fmla="*/ 0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410" h="542925">
                        <a:moveTo>
                          <a:pt x="94" y="0"/>
                        </a:moveTo>
                        <a:lnTo>
                          <a:pt x="36967" y="0"/>
                        </a:lnTo>
                        <a:lnTo>
                          <a:pt x="36830" y="4762"/>
                        </a:lnTo>
                        <a:cubicBezTo>
                          <a:pt x="36830" y="237610"/>
                          <a:pt x="63714" y="448575"/>
                          <a:pt x="105410" y="542925"/>
                        </a:cubicBezTo>
                        <a:cubicBezTo>
                          <a:pt x="47194" y="542925"/>
                          <a:pt x="0" y="301981"/>
                          <a:pt x="0" y="4762"/>
                        </a:cubicBezTo>
                        <a:lnTo>
                          <a:pt x="94" y="0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8" name="フリーフォーム: 図形 797">
                    <a:extLst>
                      <a:ext uri="{FF2B5EF4-FFF2-40B4-BE49-F238E27FC236}">
                        <a16:creationId xmlns:a16="http://schemas.microsoft.com/office/drawing/2014/main" id="{193952B5-AF7E-4AC0-B6C0-5F85086CFB75}"/>
                      </a:ext>
                    </a:extLst>
                  </p:cNvPr>
                  <p:cNvSpPr/>
                  <p:nvPr/>
                </p:nvSpPr>
                <p:spPr>
                  <a:xfrm rot="18024230">
                    <a:off x="1871208" y="2661321"/>
                    <a:ext cx="66875" cy="600473"/>
                  </a:xfrm>
                  <a:custGeom>
                    <a:avLst/>
                    <a:gdLst>
                      <a:gd name="connsiteX0" fmla="*/ 105316 w 105316"/>
                      <a:gd name="connsiteY0" fmla="*/ 0 h 533401"/>
                      <a:gd name="connsiteX1" fmla="*/ 41588 w 105316"/>
                      <a:gd name="connsiteY1" fmla="*/ 369110 h 533401"/>
                      <a:gd name="connsiteX2" fmla="*/ 36873 w 105316"/>
                      <a:gd name="connsiteY2" fmla="*/ 533401 h 533401"/>
                      <a:gd name="connsiteX3" fmla="*/ 0 w 105316"/>
                      <a:gd name="connsiteY3" fmla="*/ 533401 h 533401"/>
                      <a:gd name="connsiteX4" fmla="*/ 2048 w 105316"/>
                      <a:gd name="connsiteY4" fmla="*/ 429704 h 533401"/>
                      <a:gd name="connsiteX5" fmla="*/ 105316 w 105316"/>
                      <a:gd name="connsiteY5" fmla="*/ 0 h 533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316" h="533401">
                        <a:moveTo>
                          <a:pt x="105316" y="0"/>
                        </a:moveTo>
                        <a:cubicBezTo>
                          <a:pt x="74044" y="70763"/>
                          <a:pt x="51104" y="207121"/>
                          <a:pt x="41588" y="369110"/>
                        </a:cubicBezTo>
                        <a:lnTo>
                          <a:pt x="36873" y="533401"/>
                        </a:lnTo>
                        <a:lnTo>
                          <a:pt x="0" y="533401"/>
                        </a:lnTo>
                        <a:lnTo>
                          <a:pt x="2048" y="429704"/>
                        </a:lnTo>
                        <a:cubicBezTo>
                          <a:pt x="11877" y="184473"/>
                          <a:pt x="54377" y="0"/>
                          <a:pt x="10531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9" name="フリーフォーム: 図形 798">
                    <a:extLst>
                      <a:ext uri="{FF2B5EF4-FFF2-40B4-BE49-F238E27FC236}">
                        <a16:creationId xmlns:a16="http://schemas.microsoft.com/office/drawing/2014/main" id="{E7F6F9F0-BF5C-455A-9370-7AC1E0FEFBE6}"/>
                      </a:ext>
                    </a:extLst>
                  </p:cNvPr>
                  <p:cNvSpPr/>
                  <p:nvPr/>
                </p:nvSpPr>
                <p:spPr>
                  <a:xfrm>
                    <a:off x="2140146" y="2420713"/>
                    <a:ext cx="394680" cy="995016"/>
                  </a:xfrm>
                  <a:custGeom>
                    <a:avLst/>
                    <a:gdLst>
                      <a:gd name="connsiteX0" fmla="*/ 394680 w 394680"/>
                      <a:gd name="connsiteY0" fmla="*/ 0 h 995016"/>
                      <a:gd name="connsiteX1" fmla="*/ 375749 w 394680"/>
                      <a:gd name="connsiteY1" fmla="*/ 9686 h 995016"/>
                      <a:gd name="connsiteX2" fmla="*/ 348207 w 394680"/>
                      <a:gd name="connsiteY2" fmla="*/ 35541 h 995016"/>
                      <a:gd name="connsiteX3" fmla="*/ 54618 w 394680"/>
                      <a:gd name="connsiteY3" fmla="*/ 416583 h 995016"/>
                      <a:gd name="connsiteX4" fmla="*/ 36038 w 394680"/>
                      <a:gd name="connsiteY4" fmla="*/ 457985 h 995016"/>
                      <a:gd name="connsiteX5" fmla="*/ 37773 w 394680"/>
                      <a:gd name="connsiteY5" fmla="*/ 476626 h 995016"/>
                      <a:gd name="connsiteX6" fmla="*/ 34926 w 394680"/>
                      <a:gd name="connsiteY6" fmla="*/ 490725 h 995016"/>
                      <a:gd name="connsiteX7" fmla="*/ 34926 w 394680"/>
                      <a:gd name="connsiteY7" fmla="*/ 903196 h 995016"/>
                      <a:gd name="connsiteX8" fmla="*/ 36618 w 394680"/>
                      <a:gd name="connsiteY8" fmla="*/ 911574 h 995016"/>
                      <a:gd name="connsiteX9" fmla="*/ 36038 w 394680"/>
                      <a:gd name="connsiteY9" fmla="*/ 912865 h 995016"/>
                      <a:gd name="connsiteX10" fmla="*/ 49804 w 394680"/>
                      <a:gd name="connsiteY10" fmla="*/ 974706 h 995016"/>
                      <a:gd name="connsiteX11" fmla="*/ 68312 w 394680"/>
                      <a:gd name="connsiteY11" fmla="*/ 995016 h 995016"/>
                      <a:gd name="connsiteX12" fmla="*/ 37335 w 394680"/>
                      <a:gd name="connsiteY12" fmla="*/ 976489 h 995016"/>
                      <a:gd name="connsiteX13" fmla="*/ 1067 w 394680"/>
                      <a:gd name="connsiteY13" fmla="*/ 891855 h 995016"/>
                      <a:gd name="connsiteX14" fmla="*/ 1623 w 394680"/>
                      <a:gd name="connsiteY14" fmla="*/ 890616 h 995016"/>
                      <a:gd name="connsiteX15" fmla="*/ 0 w 394680"/>
                      <a:gd name="connsiteY15" fmla="*/ 882579 h 995016"/>
                      <a:gd name="connsiteX16" fmla="*/ 0 w 394680"/>
                      <a:gd name="connsiteY16" fmla="*/ 486888 h 995016"/>
                      <a:gd name="connsiteX17" fmla="*/ 2731 w 394680"/>
                      <a:gd name="connsiteY17" fmla="*/ 473363 h 995016"/>
                      <a:gd name="connsiteX18" fmla="*/ 1067 w 394680"/>
                      <a:gd name="connsiteY18" fmla="*/ 455480 h 995016"/>
                      <a:gd name="connsiteX19" fmla="*/ 18891 w 394680"/>
                      <a:gd name="connsiteY19" fmla="*/ 415762 h 995016"/>
                      <a:gd name="connsiteX20" fmla="*/ 300536 w 394680"/>
                      <a:gd name="connsiteY20" fmla="*/ 50222 h 995016"/>
                      <a:gd name="connsiteX21" fmla="*/ 360734 w 394680"/>
                      <a:gd name="connsiteY21" fmla="*/ 8138 h 995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4680" h="995016">
                        <a:moveTo>
                          <a:pt x="394680" y="0"/>
                        </a:moveTo>
                        <a:lnTo>
                          <a:pt x="375749" y="9686"/>
                        </a:lnTo>
                        <a:cubicBezTo>
                          <a:pt x="365140" y="17028"/>
                          <a:pt x="355808" y="25677"/>
                          <a:pt x="348207" y="35541"/>
                        </a:cubicBezTo>
                        <a:lnTo>
                          <a:pt x="54618" y="416583"/>
                        </a:lnTo>
                        <a:cubicBezTo>
                          <a:pt x="44483" y="429736"/>
                          <a:pt x="38386" y="443805"/>
                          <a:pt x="36038" y="457985"/>
                        </a:cubicBezTo>
                        <a:lnTo>
                          <a:pt x="37773" y="476626"/>
                        </a:lnTo>
                        <a:lnTo>
                          <a:pt x="34926" y="490725"/>
                        </a:lnTo>
                        <a:lnTo>
                          <a:pt x="34926" y="903196"/>
                        </a:lnTo>
                        <a:lnTo>
                          <a:pt x="36618" y="911574"/>
                        </a:lnTo>
                        <a:lnTo>
                          <a:pt x="36038" y="912865"/>
                        </a:lnTo>
                        <a:cubicBezTo>
                          <a:pt x="32515" y="934136"/>
                          <a:pt x="37428" y="955656"/>
                          <a:pt x="49804" y="974706"/>
                        </a:cubicBezTo>
                        <a:lnTo>
                          <a:pt x="68312" y="995016"/>
                        </a:lnTo>
                        <a:lnTo>
                          <a:pt x="37335" y="976489"/>
                        </a:lnTo>
                        <a:cubicBezTo>
                          <a:pt x="9137" y="953609"/>
                          <a:pt x="-4002" y="922463"/>
                          <a:pt x="1067" y="891855"/>
                        </a:cubicBezTo>
                        <a:lnTo>
                          <a:pt x="1623" y="890616"/>
                        </a:lnTo>
                        <a:lnTo>
                          <a:pt x="0" y="882579"/>
                        </a:lnTo>
                        <a:lnTo>
                          <a:pt x="0" y="486888"/>
                        </a:lnTo>
                        <a:lnTo>
                          <a:pt x="2731" y="473363"/>
                        </a:lnTo>
                        <a:lnTo>
                          <a:pt x="1067" y="455480"/>
                        </a:lnTo>
                        <a:cubicBezTo>
                          <a:pt x="3319" y="441877"/>
                          <a:pt x="9168" y="428380"/>
                          <a:pt x="18891" y="415762"/>
                        </a:cubicBezTo>
                        <a:lnTo>
                          <a:pt x="300536" y="50222"/>
                        </a:lnTo>
                        <a:cubicBezTo>
                          <a:pt x="315119" y="31295"/>
                          <a:pt x="336346" y="17034"/>
                          <a:pt x="360734" y="8138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2D247D66-CD18-49AA-A276-14E8A9CC9175}"/>
                    </a:ext>
                  </a:extLst>
                </p:cNvPr>
                <p:cNvSpPr/>
                <p:nvPr/>
              </p:nvSpPr>
              <p:spPr>
                <a:xfrm>
                  <a:off x="4826965" y="2871112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265D7989-DACC-4891-BADA-72DD675F079E}"/>
                    </a:ext>
                  </a:extLst>
                </p:cNvPr>
                <p:cNvSpPr/>
                <p:nvPr/>
              </p:nvSpPr>
              <p:spPr>
                <a:xfrm rot="2288931">
                  <a:off x="4977749" y="2793207"/>
                  <a:ext cx="24667" cy="615095"/>
                </a:xfrm>
                <a:custGeom>
                  <a:avLst/>
                  <a:gdLst>
                    <a:gd name="connsiteX0" fmla="*/ 0 w 45794"/>
                    <a:gd name="connsiteY0" fmla="*/ 335601 h 671202"/>
                    <a:gd name="connsiteX1" fmla="*/ 41936 w 45794"/>
                    <a:gd name="connsiteY1" fmla="*/ 11052 h 671202"/>
                    <a:gd name="connsiteX2" fmla="*/ 45794 w 45794"/>
                    <a:gd name="connsiteY2" fmla="*/ 0 h 671202"/>
                    <a:gd name="connsiteX3" fmla="*/ 40482 w 45794"/>
                    <a:gd name="connsiteY3" fmla="*/ 31170 h 671202"/>
                    <a:gd name="connsiteX4" fmla="*/ 21186 w 45794"/>
                    <a:gd name="connsiteY4" fmla="*/ 335602 h 671202"/>
                    <a:gd name="connsiteX5" fmla="*/ 40482 w 45794"/>
                    <a:gd name="connsiteY5" fmla="*/ 640033 h 671202"/>
                    <a:gd name="connsiteX6" fmla="*/ 45794 w 45794"/>
                    <a:gd name="connsiteY6" fmla="*/ 671202 h 671202"/>
                    <a:gd name="connsiteX7" fmla="*/ 41936 w 45794"/>
                    <a:gd name="connsiteY7" fmla="*/ 660150 h 671202"/>
                    <a:gd name="connsiteX8" fmla="*/ 0 w 45794"/>
                    <a:gd name="connsiteY8" fmla="*/ 335601 h 67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794" h="671202">
                      <a:moveTo>
                        <a:pt x="0" y="335601"/>
                      </a:moveTo>
                      <a:cubicBezTo>
                        <a:pt x="0" y="215381"/>
                        <a:pt x="15460" y="103697"/>
                        <a:pt x="41936" y="11052"/>
                      </a:cubicBezTo>
                      <a:lnTo>
                        <a:pt x="45794" y="0"/>
                      </a:lnTo>
                      <a:lnTo>
                        <a:pt x="40482" y="31170"/>
                      </a:lnTo>
                      <a:cubicBezTo>
                        <a:pt x="28057" y="124740"/>
                        <a:pt x="21186" y="227615"/>
                        <a:pt x="21186" y="335602"/>
                      </a:cubicBezTo>
                      <a:cubicBezTo>
                        <a:pt x="21186" y="443588"/>
                        <a:pt x="28057" y="546463"/>
                        <a:pt x="40482" y="640033"/>
                      </a:cubicBezTo>
                      <a:lnTo>
                        <a:pt x="45794" y="671202"/>
                      </a:lnTo>
                      <a:lnTo>
                        <a:pt x="41936" y="660150"/>
                      </a:lnTo>
                      <a:cubicBezTo>
                        <a:pt x="15460" y="567506"/>
                        <a:pt x="0" y="455821"/>
                        <a:pt x="0" y="33560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0EEEA6A-7A3B-4339-9C21-A4F59E7C9C9E}"/>
                  </a:ext>
                </a:extLst>
              </p:cNvPr>
              <p:cNvGrpSpPr/>
              <p:nvPr/>
            </p:nvGrpSpPr>
            <p:grpSpPr>
              <a:xfrm>
                <a:off x="4020560" y="4005331"/>
                <a:ext cx="1806477" cy="1546644"/>
                <a:chOff x="2967139" y="2845024"/>
                <a:chExt cx="1806477" cy="1546644"/>
              </a:xfrm>
            </p:grpSpPr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8D5F144D-735B-4B1D-B177-B7875A3CD871}"/>
                    </a:ext>
                  </a:extLst>
                </p:cNvPr>
                <p:cNvGrpSpPr/>
                <p:nvPr/>
              </p:nvGrpSpPr>
              <p:grpSpPr>
                <a:xfrm>
                  <a:off x="2967139" y="2845024"/>
                  <a:ext cx="1806477" cy="1546644"/>
                  <a:chOff x="3419671" y="2278249"/>
                  <a:chExt cx="1806477" cy="1546644"/>
                </a:xfrm>
              </p:grpSpPr>
              <p:sp>
                <p:nvSpPr>
                  <p:cNvPr id="779" name="フリーフォーム: 図形 778">
                    <a:extLst>
                      <a:ext uri="{FF2B5EF4-FFF2-40B4-BE49-F238E27FC236}">
                        <a16:creationId xmlns:a16="http://schemas.microsoft.com/office/drawing/2014/main" id="{EB13DA32-FC28-48B6-9279-894FE39DBCC4}"/>
                      </a:ext>
                    </a:extLst>
                  </p:cNvPr>
                  <p:cNvSpPr/>
                  <p:nvPr/>
                </p:nvSpPr>
                <p:spPr>
                  <a:xfrm>
                    <a:off x="3419671" y="2278249"/>
                    <a:ext cx="1796855" cy="1546644"/>
                  </a:xfrm>
                  <a:custGeom>
                    <a:avLst/>
                    <a:gdLst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4540 w 1796855"/>
                      <a:gd name="connsiteY7" fmla="*/ 1075197 h 1546644"/>
                      <a:gd name="connsiteX8" fmla="*/ 1795788 w 1796855"/>
                      <a:gd name="connsiteY8" fmla="*/ 1088606 h 1546644"/>
                      <a:gd name="connsiteX9" fmla="*/ 1777964 w 1796855"/>
                      <a:gd name="connsiteY9" fmla="*/ 1128324 h 1546644"/>
                      <a:gd name="connsiteX10" fmla="*/ 1496318 w 1796855"/>
                      <a:gd name="connsiteY10" fmla="*/ 1493864 h 1546644"/>
                      <a:gd name="connsiteX11" fmla="*/ 1303945 w 1796855"/>
                      <a:gd name="connsiteY11" fmla="*/ 1532489 h 1546644"/>
                      <a:gd name="connsiteX12" fmla="*/ 70437 w 1796855"/>
                      <a:gd name="connsiteY12" fmla="*/ 998845 h 1546644"/>
                      <a:gd name="connsiteX13" fmla="*/ 1067 w 1796855"/>
                      <a:gd name="connsiteY13" fmla="*/ 894413 h 1546644"/>
                      <a:gd name="connsiteX14" fmla="*/ 1623 w 1796855"/>
                      <a:gd name="connsiteY14" fmla="*/ 893174 h 1546644"/>
                      <a:gd name="connsiteX15" fmla="*/ 0 w 1796855"/>
                      <a:gd name="connsiteY15" fmla="*/ 885137 h 1546644"/>
                      <a:gd name="connsiteX16" fmla="*/ 0 w 1796855"/>
                      <a:gd name="connsiteY16" fmla="*/ 489446 h 1546644"/>
                      <a:gd name="connsiteX17" fmla="*/ 2731 w 1796855"/>
                      <a:gd name="connsiteY17" fmla="*/ 475921 h 1546644"/>
                      <a:gd name="connsiteX18" fmla="*/ 1067 w 1796855"/>
                      <a:gd name="connsiteY18" fmla="*/ 458038 h 1546644"/>
                      <a:gd name="connsiteX19" fmla="*/ 18891 w 1796855"/>
                      <a:gd name="connsiteY19" fmla="*/ 418320 h 1546644"/>
                      <a:gd name="connsiteX20" fmla="*/ 300536 w 1796855"/>
                      <a:gd name="connsiteY20" fmla="*/ 52780 h 1546644"/>
                      <a:gd name="connsiteX21" fmla="*/ 439904 w 1796855"/>
                      <a:gd name="connsiteY21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6855 w 1796855"/>
                      <a:gd name="connsiteY6" fmla="*/ 1063730 h 1546644"/>
                      <a:gd name="connsiteX7" fmla="*/ 1795788 w 1796855"/>
                      <a:gd name="connsiteY7" fmla="*/ 1088606 h 1546644"/>
                      <a:gd name="connsiteX8" fmla="*/ 1777964 w 1796855"/>
                      <a:gd name="connsiteY8" fmla="*/ 1128324 h 1546644"/>
                      <a:gd name="connsiteX9" fmla="*/ 1496318 w 1796855"/>
                      <a:gd name="connsiteY9" fmla="*/ 1493864 h 1546644"/>
                      <a:gd name="connsiteX10" fmla="*/ 1303945 w 1796855"/>
                      <a:gd name="connsiteY10" fmla="*/ 1532489 h 1546644"/>
                      <a:gd name="connsiteX11" fmla="*/ 70437 w 1796855"/>
                      <a:gd name="connsiteY11" fmla="*/ 998845 h 1546644"/>
                      <a:gd name="connsiteX12" fmla="*/ 1067 w 1796855"/>
                      <a:gd name="connsiteY12" fmla="*/ 894413 h 1546644"/>
                      <a:gd name="connsiteX13" fmla="*/ 1623 w 1796855"/>
                      <a:gd name="connsiteY13" fmla="*/ 893174 h 1546644"/>
                      <a:gd name="connsiteX14" fmla="*/ 0 w 1796855"/>
                      <a:gd name="connsiteY14" fmla="*/ 885137 h 1546644"/>
                      <a:gd name="connsiteX15" fmla="*/ 0 w 1796855"/>
                      <a:gd name="connsiteY15" fmla="*/ 489446 h 1546644"/>
                      <a:gd name="connsiteX16" fmla="*/ 2731 w 1796855"/>
                      <a:gd name="connsiteY16" fmla="*/ 475921 h 1546644"/>
                      <a:gd name="connsiteX17" fmla="*/ 1067 w 1796855"/>
                      <a:gd name="connsiteY17" fmla="*/ 458038 h 1546644"/>
                      <a:gd name="connsiteX18" fmla="*/ 18891 w 1796855"/>
                      <a:gd name="connsiteY18" fmla="*/ 418320 h 1546644"/>
                      <a:gd name="connsiteX19" fmla="*/ 300536 w 1796855"/>
                      <a:gd name="connsiteY19" fmla="*/ 52780 h 1546644"/>
                      <a:gd name="connsiteX20" fmla="*/ 439904 w 1796855"/>
                      <a:gd name="connsiteY20" fmla="*/ 800 h 1546644"/>
                      <a:gd name="connsiteX0" fmla="*/ 439904 w 1796855"/>
                      <a:gd name="connsiteY0" fmla="*/ 800 h 1546644"/>
                      <a:gd name="connsiteX1" fmla="*/ 492910 w 1796855"/>
                      <a:gd name="connsiteY1" fmla="*/ 14155 h 1546644"/>
                      <a:gd name="connsiteX2" fmla="*/ 1726417 w 1796855"/>
                      <a:gd name="connsiteY2" fmla="*/ 547799 h 1546644"/>
                      <a:gd name="connsiteX3" fmla="*/ 1795788 w 1796855"/>
                      <a:gd name="connsiteY3" fmla="*/ 652231 h 1546644"/>
                      <a:gd name="connsiteX4" fmla="*/ 1794323 w 1796855"/>
                      <a:gd name="connsiteY4" fmla="*/ 655495 h 1546644"/>
                      <a:gd name="connsiteX5" fmla="*/ 1796855 w 1796855"/>
                      <a:gd name="connsiteY5" fmla="*/ 668039 h 1546644"/>
                      <a:gd name="connsiteX6" fmla="*/ 1795788 w 1796855"/>
                      <a:gd name="connsiteY6" fmla="*/ 1088606 h 1546644"/>
                      <a:gd name="connsiteX7" fmla="*/ 1777964 w 1796855"/>
                      <a:gd name="connsiteY7" fmla="*/ 1128324 h 1546644"/>
                      <a:gd name="connsiteX8" fmla="*/ 1496318 w 1796855"/>
                      <a:gd name="connsiteY8" fmla="*/ 1493864 h 1546644"/>
                      <a:gd name="connsiteX9" fmla="*/ 1303945 w 1796855"/>
                      <a:gd name="connsiteY9" fmla="*/ 1532489 h 1546644"/>
                      <a:gd name="connsiteX10" fmla="*/ 70437 w 1796855"/>
                      <a:gd name="connsiteY10" fmla="*/ 998845 h 1546644"/>
                      <a:gd name="connsiteX11" fmla="*/ 1067 w 1796855"/>
                      <a:gd name="connsiteY11" fmla="*/ 894413 h 1546644"/>
                      <a:gd name="connsiteX12" fmla="*/ 1623 w 1796855"/>
                      <a:gd name="connsiteY12" fmla="*/ 893174 h 1546644"/>
                      <a:gd name="connsiteX13" fmla="*/ 0 w 1796855"/>
                      <a:gd name="connsiteY13" fmla="*/ 885137 h 1546644"/>
                      <a:gd name="connsiteX14" fmla="*/ 0 w 1796855"/>
                      <a:gd name="connsiteY14" fmla="*/ 489446 h 1546644"/>
                      <a:gd name="connsiteX15" fmla="*/ 2731 w 1796855"/>
                      <a:gd name="connsiteY15" fmla="*/ 475921 h 1546644"/>
                      <a:gd name="connsiteX16" fmla="*/ 1067 w 1796855"/>
                      <a:gd name="connsiteY16" fmla="*/ 458038 h 1546644"/>
                      <a:gd name="connsiteX17" fmla="*/ 18891 w 1796855"/>
                      <a:gd name="connsiteY17" fmla="*/ 418320 h 1546644"/>
                      <a:gd name="connsiteX18" fmla="*/ 300536 w 1796855"/>
                      <a:gd name="connsiteY18" fmla="*/ 52780 h 1546644"/>
                      <a:gd name="connsiteX19" fmla="*/ 439904 w 1796855"/>
                      <a:gd name="connsiteY19" fmla="*/ 800 h 1546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796855" h="1546644">
                        <a:moveTo>
                          <a:pt x="439904" y="800"/>
                        </a:moveTo>
                        <a:cubicBezTo>
                          <a:pt x="458058" y="2487"/>
                          <a:pt x="476071" y="6870"/>
                          <a:pt x="492910" y="14155"/>
                        </a:cubicBezTo>
                        <a:lnTo>
                          <a:pt x="1726417" y="547799"/>
                        </a:lnTo>
                        <a:cubicBezTo>
                          <a:pt x="1776935" y="569654"/>
                          <a:pt x="1802546" y="611421"/>
                          <a:pt x="1795788" y="652231"/>
                        </a:cubicBezTo>
                        <a:lnTo>
                          <a:pt x="1794323" y="655495"/>
                        </a:lnTo>
                        <a:lnTo>
                          <a:pt x="1796855" y="668039"/>
                        </a:lnTo>
                        <a:cubicBezTo>
                          <a:pt x="1796499" y="808228"/>
                          <a:pt x="1796144" y="948417"/>
                          <a:pt x="1795788" y="1088606"/>
                        </a:cubicBezTo>
                        <a:cubicBezTo>
                          <a:pt x="1793535" y="1102209"/>
                          <a:pt x="1787686" y="1115706"/>
                          <a:pt x="1777964" y="1128324"/>
                        </a:cubicBezTo>
                        <a:lnTo>
                          <a:pt x="1496318" y="1493864"/>
                        </a:lnTo>
                        <a:cubicBezTo>
                          <a:pt x="1457429" y="1544336"/>
                          <a:pt x="1371301" y="1561629"/>
                          <a:pt x="1303945" y="1532489"/>
                        </a:cubicBezTo>
                        <a:lnTo>
                          <a:pt x="70437" y="998845"/>
                        </a:lnTo>
                        <a:cubicBezTo>
                          <a:pt x="19919" y="976990"/>
                          <a:pt x="-5692" y="935224"/>
                          <a:pt x="1067" y="894413"/>
                        </a:cubicBezTo>
                        <a:lnTo>
                          <a:pt x="1623" y="893174"/>
                        </a:lnTo>
                        <a:lnTo>
                          <a:pt x="0" y="885137"/>
                        </a:lnTo>
                        <a:lnTo>
                          <a:pt x="0" y="489446"/>
                        </a:lnTo>
                        <a:lnTo>
                          <a:pt x="2731" y="475921"/>
                        </a:lnTo>
                        <a:lnTo>
                          <a:pt x="1067" y="458038"/>
                        </a:lnTo>
                        <a:cubicBezTo>
                          <a:pt x="3319" y="444435"/>
                          <a:pt x="9168" y="430938"/>
                          <a:pt x="18891" y="418320"/>
                        </a:cubicBezTo>
                        <a:lnTo>
                          <a:pt x="300536" y="52780"/>
                        </a:lnTo>
                        <a:cubicBezTo>
                          <a:pt x="329702" y="14926"/>
                          <a:pt x="385442" y="-4265"/>
                          <a:pt x="439904" y="800"/>
                        </a:cubicBezTo>
                        <a:close/>
                      </a:path>
                    </a:pathLst>
                  </a:custGeom>
                  <a:gradFill>
                    <a:gsLst>
                      <a:gs pos="1000">
                        <a:srgbClr val="ED7D31">
                          <a:lumMod val="50000"/>
                        </a:srgbClr>
                      </a:gs>
                      <a:gs pos="50000">
                        <a:srgbClr val="FF6600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A7E6862A-4498-4B4D-9538-5EE17B27F0B7}"/>
                      </a:ext>
                    </a:extLst>
                  </p:cNvPr>
                  <p:cNvSpPr/>
                  <p:nvPr/>
                </p:nvSpPr>
                <p:spPr>
                  <a:xfrm>
                    <a:off x="4880767" y="3400426"/>
                    <a:ext cx="161927" cy="400050"/>
                  </a:xfrm>
                  <a:custGeom>
                    <a:avLst/>
                    <a:gdLst>
                      <a:gd name="connsiteX0" fmla="*/ 0 w 226740"/>
                      <a:gd name="connsiteY0" fmla="*/ 471487 h 471487"/>
                      <a:gd name="connsiteX1" fmla="*/ 207169 w 226740"/>
                      <a:gd name="connsiteY1" fmla="*/ 278606 h 471487"/>
                      <a:gd name="connsiteX2" fmla="*/ 200025 w 226740"/>
                      <a:gd name="connsiteY2" fmla="*/ 235744 h 471487"/>
                      <a:gd name="connsiteX3" fmla="*/ 47625 w 226740"/>
                      <a:gd name="connsiteY3" fmla="*/ 0 h 471487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26740"/>
                      <a:gd name="connsiteY0" fmla="*/ 421481 h 421481"/>
                      <a:gd name="connsiteX1" fmla="*/ 207169 w 226740"/>
                      <a:gd name="connsiteY1" fmla="*/ 228600 h 421481"/>
                      <a:gd name="connsiteX2" fmla="*/ 200025 w 226740"/>
                      <a:gd name="connsiteY2" fmla="*/ 185738 h 421481"/>
                      <a:gd name="connsiteX3" fmla="*/ 40482 w 226740"/>
                      <a:gd name="connsiteY3" fmla="*/ 0 h 421481"/>
                      <a:gd name="connsiteX0" fmla="*/ 0 w 213751"/>
                      <a:gd name="connsiteY0" fmla="*/ 421481 h 421481"/>
                      <a:gd name="connsiteX1" fmla="*/ 178594 w 213751"/>
                      <a:gd name="connsiteY1" fmla="*/ 242887 h 421481"/>
                      <a:gd name="connsiteX2" fmla="*/ 200025 w 213751"/>
                      <a:gd name="connsiteY2" fmla="*/ 185738 h 421481"/>
                      <a:gd name="connsiteX3" fmla="*/ 40482 w 213751"/>
                      <a:gd name="connsiteY3" fmla="*/ 0 h 421481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98893"/>
                      <a:gd name="connsiteY0" fmla="*/ 404812 h 404812"/>
                      <a:gd name="connsiteX1" fmla="*/ 164307 w 198893"/>
                      <a:gd name="connsiteY1" fmla="*/ 242887 h 404812"/>
                      <a:gd name="connsiteX2" fmla="*/ 185738 w 198893"/>
                      <a:gd name="connsiteY2" fmla="*/ 185738 h 404812"/>
                      <a:gd name="connsiteX3" fmla="*/ 26195 w 198893"/>
                      <a:gd name="connsiteY3" fmla="*/ 0 h 404812"/>
                      <a:gd name="connsiteX0" fmla="*/ 0 w 189003"/>
                      <a:gd name="connsiteY0" fmla="*/ 407193 h 407193"/>
                      <a:gd name="connsiteX1" fmla="*/ 154782 w 189003"/>
                      <a:gd name="connsiteY1" fmla="*/ 242887 h 407193"/>
                      <a:gd name="connsiteX2" fmla="*/ 176213 w 189003"/>
                      <a:gd name="connsiteY2" fmla="*/ 185738 h 407193"/>
                      <a:gd name="connsiteX3" fmla="*/ 16670 w 189003"/>
                      <a:gd name="connsiteY3" fmla="*/ 0 h 407193"/>
                      <a:gd name="connsiteX0" fmla="*/ 0 w 177265"/>
                      <a:gd name="connsiteY0" fmla="*/ 407193 h 407193"/>
                      <a:gd name="connsiteX1" fmla="*/ 154782 w 177265"/>
                      <a:gd name="connsiteY1" fmla="*/ 242887 h 407193"/>
                      <a:gd name="connsiteX2" fmla="*/ 159545 w 177265"/>
                      <a:gd name="connsiteY2" fmla="*/ 173831 h 407193"/>
                      <a:gd name="connsiteX3" fmla="*/ 16670 w 177265"/>
                      <a:gd name="connsiteY3" fmla="*/ 0 h 407193"/>
                      <a:gd name="connsiteX0" fmla="*/ 0 w 176307"/>
                      <a:gd name="connsiteY0" fmla="*/ 407193 h 407193"/>
                      <a:gd name="connsiteX1" fmla="*/ 154782 w 176307"/>
                      <a:gd name="connsiteY1" fmla="*/ 242887 h 407193"/>
                      <a:gd name="connsiteX2" fmla="*/ 159545 w 176307"/>
                      <a:gd name="connsiteY2" fmla="*/ 173831 h 407193"/>
                      <a:gd name="connsiteX3" fmla="*/ 16670 w 176307"/>
                      <a:gd name="connsiteY3" fmla="*/ 0 h 407193"/>
                      <a:gd name="connsiteX0" fmla="*/ 0 w 171802"/>
                      <a:gd name="connsiteY0" fmla="*/ 407193 h 407193"/>
                      <a:gd name="connsiteX1" fmla="*/ 154782 w 171802"/>
                      <a:gd name="connsiteY1" fmla="*/ 242887 h 407193"/>
                      <a:gd name="connsiteX2" fmla="*/ 159545 w 171802"/>
                      <a:gd name="connsiteY2" fmla="*/ 173831 h 407193"/>
                      <a:gd name="connsiteX3" fmla="*/ 16670 w 171802"/>
                      <a:gd name="connsiteY3" fmla="*/ 0 h 407193"/>
                      <a:gd name="connsiteX0" fmla="*/ 0 w 175693"/>
                      <a:gd name="connsiteY0" fmla="*/ 407193 h 407193"/>
                      <a:gd name="connsiteX1" fmla="*/ 154782 w 175693"/>
                      <a:gd name="connsiteY1" fmla="*/ 242887 h 407193"/>
                      <a:gd name="connsiteX2" fmla="*/ 159545 w 175693"/>
                      <a:gd name="connsiteY2" fmla="*/ 173831 h 407193"/>
                      <a:gd name="connsiteX3" fmla="*/ 16670 w 175693"/>
                      <a:gd name="connsiteY3" fmla="*/ 0 h 407193"/>
                      <a:gd name="connsiteX0" fmla="*/ 0 w 173194"/>
                      <a:gd name="connsiteY0" fmla="*/ 407193 h 407193"/>
                      <a:gd name="connsiteX1" fmla="*/ 142876 w 173194"/>
                      <a:gd name="connsiteY1" fmla="*/ 250031 h 407193"/>
                      <a:gd name="connsiteX2" fmla="*/ 159545 w 173194"/>
                      <a:gd name="connsiteY2" fmla="*/ 173831 h 407193"/>
                      <a:gd name="connsiteX3" fmla="*/ 16670 w 173194"/>
                      <a:gd name="connsiteY3" fmla="*/ 0 h 4071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3194" h="407193">
                        <a:moveTo>
                          <a:pt x="0" y="407193"/>
                        </a:moveTo>
                        <a:cubicBezTo>
                          <a:pt x="91679" y="361354"/>
                          <a:pt x="106760" y="291307"/>
                          <a:pt x="142876" y="250031"/>
                        </a:cubicBezTo>
                        <a:cubicBezTo>
                          <a:pt x="178992" y="208755"/>
                          <a:pt x="180579" y="215503"/>
                          <a:pt x="159545" y="173831"/>
                        </a:cubicBezTo>
                        <a:cubicBezTo>
                          <a:pt x="138511" y="132159"/>
                          <a:pt x="62905" y="125612"/>
                          <a:pt x="16670" y="0"/>
                        </a:cubicBez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BDC9D371-D35B-46F7-9D94-9401E1536392}"/>
                      </a:ext>
                    </a:extLst>
                  </p:cNvPr>
                  <p:cNvSpPr/>
                  <p:nvPr/>
                </p:nvSpPr>
                <p:spPr>
                  <a:xfrm>
                    <a:off x="4798862" y="2846143"/>
                    <a:ext cx="427286" cy="723563"/>
                  </a:xfrm>
                  <a:custGeom>
                    <a:avLst/>
                    <a:gdLst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874455 h 966578"/>
                      <a:gd name="connsiteX16" fmla="*/ 0 w 406205"/>
                      <a:gd name="connsiteY16" fmla="*/ 478764 h 966578"/>
                      <a:gd name="connsiteX17" fmla="*/ 2731 w 406205"/>
                      <a:gd name="connsiteY17" fmla="*/ 465239 h 966578"/>
                      <a:gd name="connsiteX18" fmla="*/ 1067 w 406205"/>
                      <a:gd name="connsiteY18" fmla="*/ 447356 h 966578"/>
                      <a:gd name="connsiteX19" fmla="*/ 18891 w 406205"/>
                      <a:gd name="connsiteY19" fmla="*/ 407638 h 966578"/>
                      <a:gd name="connsiteX20" fmla="*/ 300536 w 406205"/>
                      <a:gd name="connsiteY20" fmla="*/ 42098 h 966578"/>
                      <a:gd name="connsiteX21" fmla="*/ 360734 w 406205"/>
                      <a:gd name="connsiteY21" fmla="*/ 14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1623 w 406205"/>
                      <a:gd name="connsiteY14" fmla="*/ 882492 h 966578"/>
                      <a:gd name="connsiteX15" fmla="*/ 0 w 406205"/>
                      <a:gd name="connsiteY15" fmla="*/ 478764 h 966578"/>
                      <a:gd name="connsiteX16" fmla="*/ 2731 w 406205"/>
                      <a:gd name="connsiteY16" fmla="*/ 465239 h 966578"/>
                      <a:gd name="connsiteX17" fmla="*/ 1067 w 406205"/>
                      <a:gd name="connsiteY17" fmla="*/ 447356 h 966578"/>
                      <a:gd name="connsiteX18" fmla="*/ 18891 w 406205"/>
                      <a:gd name="connsiteY18" fmla="*/ 407638 h 966578"/>
                      <a:gd name="connsiteX19" fmla="*/ 300536 w 406205"/>
                      <a:gd name="connsiteY19" fmla="*/ 42098 h 966578"/>
                      <a:gd name="connsiteX20" fmla="*/ 360734 w 406205"/>
                      <a:gd name="connsiteY20" fmla="*/ 14 h 966578"/>
                      <a:gd name="connsiteX21" fmla="*/ 360789 w 406205"/>
                      <a:gd name="connsiteY21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4273 w 406205"/>
                      <a:gd name="connsiteY12" fmla="*/ 943056 h 966578"/>
                      <a:gd name="connsiteX13" fmla="*/ 1067 w 406205"/>
                      <a:gd name="connsiteY13" fmla="*/ 883731 h 966578"/>
                      <a:gd name="connsiteX14" fmla="*/ 0 w 406205"/>
                      <a:gd name="connsiteY14" fmla="*/ 478764 h 966578"/>
                      <a:gd name="connsiteX15" fmla="*/ 2731 w 406205"/>
                      <a:gd name="connsiteY15" fmla="*/ 465239 h 966578"/>
                      <a:gd name="connsiteX16" fmla="*/ 1067 w 406205"/>
                      <a:gd name="connsiteY16" fmla="*/ 447356 h 966578"/>
                      <a:gd name="connsiteX17" fmla="*/ 18891 w 406205"/>
                      <a:gd name="connsiteY17" fmla="*/ 407638 h 966578"/>
                      <a:gd name="connsiteX18" fmla="*/ 300536 w 406205"/>
                      <a:gd name="connsiteY18" fmla="*/ 42098 h 966578"/>
                      <a:gd name="connsiteX19" fmla="*/ 360734 w 406205"/>
                      <a:gd name="connsiteY19" fmla="*/ 14 h 966578"/>
                      <a:gd name="connsiteX20" fmla="*/ 360789 w 406205"/>
                      <a:gd name="connsiteY20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1067 w 406205"/>
                      <a:gd name="connsiteY12" fmla="*/ 883731 h 966578"/>
                      <a:gd name="connsiteX13" fmla="*/ 0 w 406205"/>
                      <a:gd name="connsiteY13" fmla="*/ 478764 h 966578"/>
                      <a:gd name="connsiteX14" fmla="*/ 2731 w 406205"/>
                      <a:gd name="connsiteY14" fmla="*/ 465239 h 966578"/>
                      <a:gd name="connsiteX15" fmla="*/ 1067 w 406205"/>
                      <a:gd name="connsiteY15" fmla="*/ 447356 h 966578"/>
                      <a:gd name="connsiteX16" fmla="*/ 18891 w 406205"/>
                      <a:gd name="connsiteY16" fmla="*/ 407638 h 966578"/>
                      <a:gd name="connsiteX17" fmla="*/ 300536 w 406205"/>
                      <a:gd name="connsiteY17" fmla="*/ 42098 h 966578"/>
                      <a:gd name="connsiteX18" fmla="*/ 360734 w 406205"/>
                      <a:gd name="connsiteY18" fmla="*/ 14 h 966578"/>
                      <a:gd name="connsiteX19" fmla="*/ 360789 w 406205"/>
                      <a:gd name="connsiteY19" fmla="*/ 0 h 966578"/>
                      <a:gd name="connsiteX0" fmla="*/ 360789 w 406205"/>
                      <a:gd name="connsiteY0" fmla="*/ 0 h 966578"/>
                      <a:gd name="connsiteX1" fmla="*/ 391931 w 406205"/>
                      <a:gd name="connsiteY1" fmla="*/ 25012 h 966578"/>
                      <a:gd name="connsiteX2" fmla="*/ 405138 w 406205"/>
                      <a:gd name="connsiteY2" fmla="*/ 84336 h 966578"/>
                      <a:gd name="connsiteX3" fmla="*/ 403673 w 406205"/>
                      <a:gd name="connsiteY3" fmla="*/ 87600 h 966578"/>
                      <a:gd name="connsiteX4" fmla="*/ 406205 w 406205"/>
                      <a:gd name="connsiteY4" fmla="*/ 100144 h 966578"/>
                      <a:gd name="connsiteX5" fmla="*/ 406205 w 406205"/>
                      <a:gd name="connsiteY5" fmla="*/ 495835 h 966578"/>
                      <a:gd name="connsiteX6" fmla="*/ 403890 w 406205"/>
                      <a:gd name="connsiteY6" fmla="*/ 507302 h 966578"/>
                      <a:gd name="connsiteX7" fmla="*/ 405138 w 406205"/>
                      <a:gd name="connsiteY7" fmla="*/ 520711 h 966578"/>
                      <a:gd name="connsiteX8" fmla="*/ 387314 w 406205"/>
                      <a:gd name="connsiteY8" fmla="*/ 560429 h 966578"/>
                      <a:gd name="connsiteX9" fmla="*/ 105668 w 406205"/>
                      <a:gd name="connsiteY9" fmla="*/ 925969 h 966578"/>
                      <a:gd name="connsiteX10" fmla="*/ 68676 w 406205"/>
                      <a:gd name="connsiteY10" fmla="*/ 957395 h 966578"/>
                      <a:gd name="connsiteX11" fmla="*/ 43562 w 406205"/>
                      <a:gd name="connsiteY11" fmla="*/ 966578 h 966578"/>
                      <a:gd name="connsiteX12" fmla="*/ 0 w 406205"/>
                      <a:gd name="connsiteY12" fmla="*/ 478764 h 966578"/>
                      <a:gd name="connsiteX13" fmla="*/ 2731 w 406205"/>
                      <a:gd name="connsiteY13" fmla="*/ 465239 h 966578"/>
                      <a:gd name="connsiteX14" fmla="*/ 1067 w 406205"/>
                      <a:gd name="connsiteY14" fmla="*/ 447356 h 966578"/>
                      <a:gd name="connsiteX15" fmla="*/ 18891 w 406205"/>
                      <a:gd name="connsiteY15" fmla="*/ 407638 h 966578"/>
                      <a:gd name="connsiteX16" fmla="*/ 300536 w 406205"/>
                      <a:gd name="connsiteY16" fmla="*/ 42098 h 966578"/>
                      <a:gd name="connsiteX17" fmla="*/ 360734 w 406205"/>
                      <a:gd name="connsiteY17" fmla="*/ 14 h 966578"/>
                      <a:gd name="connsiteX18" fmla="*/ 360789 w 406205"/>
                      <a:gd name="connsiteY18" fmla="*/ 0 h 966578"/>
                      <a:gd name="connsiteX0" fmla="*/ 360789 w 406205"/>
                      <a:gd name="connsiteY0" fmla="*/ 0 h 957395"/>
                      <a:gd name="connsiteX1" fmla="*/ 391931 w 406205"/>
                      <a:gd name="connsiteY1" fmla="*/ 25012 h 957395"/>
                      <a:gd name="connsiteX2" fmla="*/ 405138 w 406205"/>
                      <a:gd name="connsiteY2" fmla="*/ 84336 h 957395"/>
                      <a:gd name="connsiteX3" fmla="*/ 403673 w 406205"/>
                      <a:gd name="connsiteY3" fmla="*/ 87600 h 957395"/>
                      <a:gd name="connsiteX4" fmla="*/ 406205 w 406205"/>
                      <a:gd name="connsiteY4" fmla="*/ 100144 h 957395"/>
                      <a:gd name="connsiteX5" fmla="*/ 406205 w 406205"/>
                      <a:gd name="connsiteY5" fmla="*/ 495835 h 957395"/>
                      <a:gd name="connsiteX6" fmla="*/ 403890 w 406205"/>
                      <a:gd name="connsiteY6" fmla="*/ 507302 h 957395"/>
                      <a:gd name="connsiteX7" fmla="*/ 405138 w 406205"/>
                      <a:gd name="connsiteY7" fmla="*/ 520711 h 957395"/>
                      <a:gd name="connsiteX8" fmla="*/ 387314 w 406205"/>
                      <a:gd name="connsiteY8" fmla="*/ 560429 h 957395"/>
                      <a:gd name="connsiteX9" fmla="*/ 105668 w 406205"/>
                      <a:gd name="connsiteY9" fmla="*/ 925969 h 957395"/>
                      <a:gd name="connsiteX10" fmla="*/ 68676 w 406205"/>
                      <a:gd name="connsiteY10" fmla="*/ 957395 h 957395"/>
                      <a:gd name="connsiteX11" fmla="*/ 0 w 406205"/>
                      <a:gd name="connsiteY11" fmla="*/ 478764 h 957395"/>
                      <a:gd name="connsiteX12" fmla="*/ 2731 w 406205"/>
                      <a:gd name="connsiteY12" fmla="*/ 465239 h 957395"/>
                      <a:gd name="connsiteX13" fmla="*/ 1067 w 406205"/>
                      <a:gd name="connsiteY13" fmla="*/ 447356 h 957395"/>
                      <a:gd name="connsiteX14" fmla="*/ 18891 w 406205"/>
                      <a:gd name="connsiteY14" fmla="*/ 407638 h 957395"/>
                      <a:gd name="connsiteX15" fmla="*/ 300536 w 406205"/>
                      <a:gd name="connsiteY15" fmla="*/ 42098 h 957395"/>
                      <a:gd name="connsiteX16" fmla="*/ 360734 w 406205"/>
                      <a:gd name="connsiteY16" fmla="*/ 14 h 957395"/>
                      <a:gd name="connsiteX17" fmla="*/ 360789 w 406205"/>
                      <a:gd name="connsiteY17" fmla="*/ 0 h 957395"/>
                      <a:gd name="connsiteX0" fmla="*/ 360789 w 406205"/>
                      <a:gd name="connsiteY0" fmla="*/ 0 h 925969"/>
                      <a:gd name="connsiteX1" fmla="*/ 391931 w 406205"/>
                      <a:gd name="connsiteY1" fmla="*/ 25012 h 925969"/>
                      <a:gd name="connsiteX2" fmla="*/ 405138 w 406205"/>
                      <a:gd name="connsiteY2" fmla="*/ 84336 h 925969"/>
                      <a:gd name="connsiteX3" fmla="*/ 403673 w 406205"/>
                      <a:gd name="connsiteY3" fmla="*/ 87600 h 925969"/>
                      <a:gd name="connsiteX4" fmla="*/ 406205 w 406205"/>
                      <a:gd name="connsiteY4" fmla="*/ 100144 h 925969"/>
                      <a:gd name="connsiteX5" fmla="*/ 406205 w 406205"/>
                      <a:gd name="connsiteY5" fmla="*/ 495835 h 925969"/>
                      <a:gd name="connsiteX6" fmla="*/ 403890 w 406205"/>
                      <a:gd name="connsiteY6" fmla="*/ 507302 h 925969"/>
                      <a:gd name="connsiteX7" fmla="*/ 405138 w 406205"/>
                      <a:gd name="connsiteY7" fmla="*/ 520711 h 925969"/>
                      <a:gd name="connsiteX8" fmla="*/ 387314 w 406205"/>
                      <a:gd name="connsiteY8" fmla="*/ 560429 h 925969"/>
                      <a:gd name="connsiteX9" fmla="*/ 105668 w 406205"/>
                      <a:gd name="connsiteY9" fmla="*/ 925969 h 925969"/>
                      <a:gd name="connsiteX10" fmla="*/ 0 w 406205"/>
                      <a:gd name="connsiteY10" fmla="*/ 478764 h 925969"/>
                      <a:gd name="connsiteX11" fmla="*/ 2731 w 406205"/>
                      <a:gd name="connsiteY11" fmla="*/ 465239 h 925969"/>
                      <a:gd name="connsiteX12" fmla="*/ 1067 w 406205"/>
                      <a:gd name="connsiteY12" fmla="*/ 447356 h 925969"/>
                      <a:gd name="connsiteX13" fmla="*/ 18891 w 406205"/>
                      <a:gd name="connsiteY13" fmla="*/ 407638 h 925969"/>
                      <a:gd name="connsiteX14" fmla="*/ 300536 w 406205"/>
                      <a:gd name="connsiteY14" fmla="*/ 42098 h 925969"/>
                      <a:gd name="connsiteX15" fmla="*/ 360734 w 406205"/>
                      <a:gd name="connsiteY15" fmla="*/ 14 h 925969"/>
                      <a:gd name="connsiteX16" fmla="*/ 360789 w 406205"/>
                      <a:gd name="connsiteY16" fmla="*/ 0 h 925969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405138 w 406205"/>
                      <a:gd name="connsiteY7" fmla="*/ 520711 h 680700"/>
                      <a:gd name="connsiteX8" fmla="*/ 387314 w 406205"/>
                      <a:gd name="connsiteY8" fmla="*/ 560429 h 680700"/>
                      <a:gd name="connsiteX9" fmla="*/ 289025 w 406205"/>
                      <a:gd name="connsiteY9" fmla="*/ 680700 h 680700"/>
                      <a:gd name="connsiteX10" fmla="*/ 0 w 406205"/>
                      <a:gd name="connsiteY10" fmla="*/ 478764 h 680700"/>
                      <a:gd name="connsiteX11" fmla="*/ 2731 w 406205"/>
                      <a:gd name="connsiteY11" fmla="*/ 465239 h 680700"/>
                      <a:gd name="connsiteX12" fmla="*/ 1067 w 406205"/>
                      <a:gd name="connsiteY12" fmla="*/ 447356 h 680700"/>
                      <a:gd name="connsiteX13" fmla="*/ 18891 w 406205"/>
                      <a:gd name="connsiteY13" fmla="*/ 407638 h 680700"/>
                      <a:gd name="connsiteX14" fmla="*/ 300536 w 406205"/>
                      <a:gd name="connsiteY14" fmla="*/ 42098 h 680700"/>
                      <a:gd name="connsiteX15" fmla="*/ 360734 w 406205"/>
                      <a:gd name="connsiteY15" fmla="*/ 14 h 680700"/>
                      <a:gd name="connsiteX16" fmla="*/ 360789 w 406205"/>
                      <a:gd name="connsiteY16" fmla="*/ 0 h 680700"/>
                      <a:gd name="connsiteX0" fmla="*/ 360789 w 406205"/>
                      <a:gd name="connsiteY0" fmla="*/ 0 h 680956"/>
                      <a:gd name="connsiteX1" fmla="*/ 391931 w 406205"/>
                      <a:gd name="connsiteY1" fmla="*/ 25012 h 680956"/>
                      <a:gd name="connsiteX2" fmla="*/ 405138 w 406205"/>
                      <a:gd name="connsiteY2" fmla="*/ 84336 h 680956"/>
                      <a:gd name="connsiteX3" fmla="*/ 403673 w 406205"/>
                      <a:gd name="connsiteY3" fmla="*/ 87600 h 680956"/>
                      <a:gd name="connsiteX4" fmla="*/ 406205 w 406205"/>
                      <a:gd name="connsiteY4" fmla="*/ 100144 h 680956"/>
                      <a:gd name="connsiteX5" fmla="*/ 406205 w 406205"/>
                      <a:gd name="connsiteY5" fmla="*/ 495835 h 680956"/>
                      <a:gd name="connsiteX6" fmla="*/ 403890 w 406205"/>
                      <a:gd name="connsiteY6" fmla="*/ 507302 h 680956"/>
                      <a:gd name="connsiteX7" fmla="*/ 405138 w 406205"/>
                      <a:gd name="connsiteY7" fmla="*/ 520711 h 680956"/>
                      <a:gd name="connsiteX8" fmla="*/ 289025 w 406205"/>
                      <a:gd name="connsiteY8" fmla="*/ 680700 h 680956"/>
                      <a:gd name="connsiteX9" fmla="*/ 0 w 406205"/>
                      <a:gd name="connsiteY9" fmla="*/ 478764 h 680956"/>
                      <a:gd name="connsiteX10" fmla="*/ 2731 w 406205"/>
                      <a:gd name="connsiteY10" fmla="*/ 465239 h 680956"/>
                      <a:gd name="connsiteX11" fmla="*/ 1067 w 406205"/>
                      <a:gd name="connsiteY11" fmla="*/ 447356 h 680956"/>
                      <a:gd name="connsiteX12" fmla="*/ 18891 w 406205"/>
                      <a:gd name="connsiteY12" fmla="*/ 407638 h 680956"/>
                      <a:gd name="connsiteX13" fmla="*/ 300536 w 406205"/>
                      <a:gd name="connsiteY13" fmla="*/ 42098 h 680956"/>
                      <a:gd name="connsiteX14" fmla="*/ 360734 w 406205"/>
                      <a:gd name="connsiteY14" fmla="*/ 14 h 680956"/>
                      <a:gd name="connsiteX15" fmla="*/ 360789 w 406205"/>
                      <a:gd name="connsiteY15" fmla="*/ 0 h 680956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403890 w 406205"/>
                      <a:gd name="connsiteY6" fmla="*/ 507302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00536 w 406205"/>
                      <a:gd name="connsiteY12" fmla="*/ 42098 h 680700"/>
                      <a:gd name="connsiteX13" fmla="*/ 360734 w 406205"/>
                      <a:gd name="connsiteY13" fmla="*/ 14 h 680700"/>
                      <a:gd name="connsiteX14" fmla="*/ 360789 w 406205"/>
                      <a:gd name="connsiteY14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406205 w 406205"/>
                      <a:gd name="connsiteY5" fmla="*/ 495835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11" fmla="*/ 300536 w 406205"/>
                      <a:gd name="connsiteY11" fmla="*/ 42098 h 680700"/>
                      <a:gd name="connsiteX12" fmla="*/ 360734 w 406205"/>
                      <a:gd name="connsiteY12" fmla="*/ 14 h 680700"/>
                      <a:gd name="connsiteX13" fmla="*/ 360789 w 406205"/>
                      <a:gd name="connsiteY13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300536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360789 w 406205"/>
                      <a:gd name="connsiteY0" fmla="*/ 0 h 680700"/>
                      <a:gd name="connsiteX1" fmla="*/ 391931 w 406205"/>
                      <a:gd name="connsiteY1" fmla="*/ 25012 h 680700"/>
                      <a:gd name="connsiteX2" fmla="*/ 405138 w 406205"/>
                      <a:gd name="connsiteY2" fmla="*/ 84336 h 680700"/>
                      <a:gd name="connsiteX3" fmla="*/ 403673 w 406205"/>
                      <a:gd name="connsiteY3" fmla="*/ 87600 h 680700"/>
                      <a:gd name="connsiteX4" fmla="*/ 406205 w 406205"/>
                      <a:gd name="connsiteY4" fmla="*/ 100144 h 680700"/>
                      <a:gd name="connsiteX5" fmla="*/ 289025 w 406205"/>
                      <a:gd name="connsiteY5" fmla="*/ 680700 h 680700"/>
                      <a:gd name="connsiteX6" fmla="*/ 0 w 406205"/>
                      <a:gd name="connsiteY6" fmla="*/ 478764 h 680700"/>
                      <a:gd name="connsiteX7" fmla="*/ 2731 w 406205"/>
                      <a:gd name="connsiteY7" fmla="*/ 465239 h 680700"/>
                      <a:gd name="connsiteX8" fmla="*/ 1067 w 406205"/>
                      <a:gd name="connsiteY8" fmla="*/ 447356 h 680700"/>
                      <a:gd name="connsiteX9" fmla="*/ 18891 w 406205"/>
                      <a:gd name="connsiteY9" fmla="*/ 407638 h 680700"/>
                      <a:gd name="connsiteX10" fmla="*/ 229099 w 406205"/>
                      <a:gd name="connsiteY10" fmla="*/ 42098 h 680700"/>
                      <a:gd name="connsiteX11" fmla="*/ 360734 w 406205"/>
                      <a:gd name="connsiteY11" fmla="*/ 14 h 680700"/>
                      <a:gd name="connsiteX12" fmla="*/ 360789 w 406205"/>
                      <a:gd name="connsiteY12" fmla="*/ 0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12" fmla="*/ 320539 w 406205"/>
                      <a:gd name="connsiteY12" fmla="*/ 133538 h 680700"/>
                      <a:gd name="connsiteX0" fmla="*/ 229099 w 406205"/>
                      <a:gd name="connsiteY0" fmla="*/ 42098 h 680700"/>
                      <a:gd name="connsiteX1" fmla="*/ 360734 w 406205"/>
                      <a:gd name="connsiteY1" fmla="*/ 14 h 680700"/>
                      <a:gd name="connsiteX2" fmla="*/ 360789 w 406205"/>
                      <a:gd name="connsiteY2" fmla="*/ 0 h 680700"/>
                      <a:gd name="connsiteX3" fmla="*/ 391931 w 406205"/>
                      <a:gd name="connsiteY3" fmla="*/ 25012 h 680700"/>
                      <a:gd name="connsiteX4" fmla="*/ 405138 w 406205"/>
                      <a:gd name="connsiteY4" fmla="*/ 84336 h 680700"/>
                      <a:gd name="connsiteX5" fmla="*/ 403673 w 406205"/>
                      <a:gd name="connsiteY5" fmla="*/ 87600 h 680700"/>
                      <a:gd name="connsiteX6" fmla="*/ 406205 w 406205"/>
                      <a:gd name="connsiteY6" fmla="*/ 100144 h 680700"/>
                      <a:gd name="connsiteX7" fmla="*/ 289025 w 406205"/>
                      <a:gd name="connsiteY7" fmla="*/ 680700 h 680700"/>
                      <a:gd name="connsiteX8" fmla="*/ 0 w 406205"/>
                      <a:gd name="connsiteY8" fmla="*/ 478764 h 680700"/>
                      <a:gd name="connsiteX9" fmla="*/ 2731 w 406205"/>
                      <a:gd name="connsiteY9" fmla="*/ 465239 h 680700"/>
                      <a:gd name="connsiteX10" fmla="*/ 1067 w 406205"/>
                      <a:gd name="connsiteY10" fmla="*/ 447356 h 680700"/>
                      <a:gd name="connsiteX11" fmla="*/ 18891 w 406205"/>
                      <a:gd name="connsiteY11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10" fmla="*/ 18891 w 406205"/>
                      <a:gd name="connsiteY10" fmla="*/ 407638 h 680700"/>
                      <a:gd name="connsiteX0" fmla="*/ 360734 w 406205"/>
                      <a:gd name="connsiteY0" fmla="*/ 14 h 680700"/>
                      <a:gd name="connsiteX1" fmla="*/ 360789 w 406205"/>
                      <a:gd name="connsiteY1" fmla="*/ 0 h 680700"/>
                      <a:gd name="connsiteX2" fmla="*/ 391931 w 406205"/>
                      <a:gd name="connsiteY2" fmla="*/ 25012 h 680700"/>
                      <a:gd name="connsiteX3" fmla="*/ 405138 w 406205"/>
                      <a:gd name="connsiteY3" fmla="*/ 84336 h 680700"/>
                      <a:gd name="connsiteX4" fmla="*/ 403673 w 406205"/>
                      <a:gd name="connsiteY4" fmla="*/ 87600 h 680700"/>
                      <a:gd name="connsiteX5" fmla="*/ 406205 w 406205"/>
                      <a:gd name="connsiteY5" fmla="*/ 100144 h 680700"/>
                      <a:gd name="connsiteX6" fmla="*/ 289025 w 406205"/>
                      <a:gd name="connsiteY6" fmla="*/ 680700 h 680700"/>
                      <a:gd name="connsiteX7" fmla="*/ 0 w 406205"/>
                      <a:gd name="connsiteY7" fmla="*/ 478764 h 680700"/>
                      <a:gd name="connsiteX8" fmla="*/ 2731 w 406205"/>
                      <a:gd name="connsiteY8" fmla="*/ 465239 h 680700"/>
                      <a:gd name="connsiteX9" fmla="*/ 1067 w 406205"/>
                      <a:gd name="connsiteY9" fmla="*/ 447356 h 680700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60734 w 406205"/>
                      <a:gd name="connsiteY0" fmla="*/ 14 h 723563"/>
                      <a:gd name="connsiteX1" fmla="*/ 360789 w 406205"/>
                      <a:gd name="connsiteY1" fmla="*/ 0 h 723563"/>
                      <a:gd name="connsiteX2" fmla="*/ 391931 w 406205"/>
                      <a:gd name="connsiteY2" fmla="*/ 25012 h 723563"/>
                      <a:gd name="connsiteX3" fmla="*/ 405138 w 406205"/>
                      <a:gd name="connsiteY3" fmla="*/ 84336 h 723563"/>
                      <a:gd name="connsiteX4" fmla="*/ 403673 w 406205"/>
                      <a:gd name="connsiteY4" fmla="*/ 87600 h 723563"/>
                      <a:gd name="connsiteX5" fmla="*/ 406205 w 406205"/>
                      <a:gd name="connsiteY5" fmla="*/ 100144 h 723563"/>
                      <a:gd name="connsiteX6" fmla="*/ 250925 w 406205"/>
                      <a:gd name="connsiteY6" fmla="*/ 723563 h 723563"/>
                      <a:gd name="connsiteX7" fmla="*/ 0 w 406205"/>
                      <a:gd name="connsiteY7" fmla="*/ 478764 h 723563"/>
                      <a:gd name="connsiteX8" fmla="*/ 2731 w 406205"/>
                      <a:gd name="connsiteY8" fmla="*/ 465239 h 723563"/>
                      <a:gd name="connsiteX9" fmla="*/ 1067 w 406205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9" fmla="*/ 12973 w 418111"/>
                      <a:gd name="connsiteY9" fmla="*/ 447356 h 723563"/>
                      <a:gd name="connsiteX0" fmla="*/ 372640 w 418111"/>
                      <a:gd name="connsiteY0" fmla="*/ 14 h 723563"/>
                      <a:gd name="connsiteX1" fmla="*/ 372695 w 418111"/>
                      <a:gd name="connsiteY1" fmla="*/ 0 h 723563"/>
                      <a:gd name="connsiteX2" fmla="*/ 403837 w 418111"/>
                      <a:gd name="connsiteY2" fmla="*/ 25012 h 723563"/>
                      <a:gd name="connsiteX3" fmla="*/ 417044 w 418111"/>
                      <a:gd name="connsiteY3" fmla="*/ 84336 h 723563"/>
                      <a:gd name="connsiteX4" fmla="*/ 415579 w 418111"/>
                      <a:gd name="connsiteY4" fmla="*/ 87600 h 723563"/>
                      <a:gd name="connsiteX5" fmla="*/ 418111 w 418111"/>
                      <a:gd name="connsiteY5" fmla="*/ 100144 h 723563"/>
                      <a:gd name="connsiteX6" fmla="*/ 262831 w 418111"/>
                      <a:gd name="connsiteY6" fmla="*/ 723563 h 723563"/>
                      <a:gd name="connsiteX7" fmla="*/ 0 w 418111"/>
                      <a:gd name="connsiteY7" fmla="*/ 521626 h 723563"/>
                      <a:gd name="connsiteX8" fmla="*/ 14637 w 418111"/>
                      <a:gd name="connsiteY8" fmla="*/ 465239 h 723563"/>
                      <a:gd name="connsiteX0" fmla="*/ 381815 w 427286"/>
                      <a:gd name="connsiteY0" fmla="*/ 14 h 723563"/>
                      <a:gd name="connsiteX1" fmla="*/ 381870 w 427286"/>
                      <a:gd name="connsiteY1" fmla="*/ 0 h 723563"/>
                      <a:gd name="connsiteX2" fmla="*/ 413012 w 427286"/>
                      <a:gd name="connsiteY2" fmla="*/ 25012 h 723563"/>
                      <a:gd name="connsiteX3" fmla="*/ 426219 w 427286"/>
                      <a:gd name="connsiteY3" fmla="*/ 84336 h 723563"/>
                      <a:gd name="connsiteX4" fmla="*/ 424754 w 427286"/>
                      <a:gd name="connsiteY4" fmla="*/ 87600 h 723563"/>
                      <a:gd name="connsiteX5" fmla="*/ 427286 w 427286"/>
                      <a:gd name="connsiteY5" fmla="*/ 100144 h 723563"/>
                      <a:gd name="connsiteX6" fmla="*/ 272006 w 427286"/>
                      <a:gd name="connsiteY6" fmla="*/ 723563 h 723563"/>
                      <a:gd name="connsiteX7" fmla="*/ 9175 w 427286"/>
                      <a:gd name="connsiteY7" fmla="*/ 521626 h 723563"/>
                      <a:gd name="connsiteX8" fmla="*/ 0 w 427286"/>
                      <a:gd name="connsiteY8" fmla="*/ 484289 h 72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7286" h="723563">
                        <a:moveTo>
                          <a:pt x="381815" y="14"/>
                        </a:moveTo>
                        <a:cubicBezTo>
                          <a:pt x="381833" y="9"/>
                          <a:pt x="381852" y="5"/>
                          <a:pt x="381870" y="0"/>
                        </a:cubicBezTo>
                        <a:lnTo>
                          <a:pt x="413012" y="25012"/>
                        </a:lnTo>
                        <a:cubicBezTo>
                          <a:pt x="424885" y="43287"/>
                          <a:pt x="429598" y="63931"/>
                          <a:pt x="426219" y="84336"/>
                        </a:cubicBezTo>
                        <a:lnTo>
                          <a:pt x="424754" y="87600"/>
                        </a:lnTo>
                        <a:lnTo>
                          <a:pt x="427286" y="100144"/>
                        </a:lnTo>
                        <a:cubicBezTo>
                          <a:pt x="375526" y="307950"/>
                          <a:pt x="354722" y="634820"/>
                          <a:pt x="272006" y="723563"/>
                        </a:cubicBezTo>
                        <a:cubicBezTo>
                          <a:pt x="224123" y="636134"/>
                          <a:pt x="26331" y="598414"/>
                          <a:pt x="9175" y="521626"/>
                        </a:cubicBezTo>
                        <a:lnTo>
                          <a:pt x="0" y="484289"/>
                        </a:lnTo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5A9D7D01-079A-4615-AFC3-FB5434633E26}"/>
                      </a:ext>
                    </a:extLst>
                  </p:cNvPr>
                  <p:cNvGrpSpPr/>
                  <p:nvPr/>
                </p:nvGrpSpPr>
                <p:grpSpPr>
                  <a:xfrm>
                    <a:off x="3525284" y="2454784"/>
                    <a:ext cx="1402319" cy="1094295"/>
                    <a:chOff x="1604409" y="2321434"/>
                    <a:chExt cx="1402319" cy="1094295"/>
                  </a:xfrm>
                  <a:solidFill>
                    <a:srgbClr val="CCFF66"/>
                  </a:solidFill>
                </p:grpSpPr>
                <p:sp>
                  <p:nvSpPr>
                    <p:cNvPr id="784" name="フリーフォーム: 図形 783">
                      <a:extLst>
                        <a:ext uri="{FF2B5EF4-FFF2-40B4-BE49-F238E27FC236}">
                          <a16:creationId xmlns:a16="http://schemas.microsoft.com/office/drawing/2014/main" id="{B68CB841-79A8-4A91-85EC-B3A60D915C42}"/>
                        </a:ext>
                      </a:extLst>
                    </p:cNvPr>
                    <p:cNvSpPr/>
                    <p:nvPr/>
                  </p:nvSpPr>
                  <p:spPr>
                    <a:xfrm rot="20692675">
                      <a:off x="2090406" y="2321434"/>
                      <a:ext cx="67175" cy="533401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70CCED2E-6037-4FED-8F33-B555A40F606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578374" y="2359295"/>
                      <a:ext cx="75975" cy="780733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6" name="フリーフォーム: 図形 785">
                      <a:extLst>
                        <a:ext uri="{FF2B5EF4-FFF2-40B4-BE49-F238E27FC236}">
                          <a16:creationId xmlns:a16="http://schemas.microsoft.com/office/drawing/2014/main" id="{4A6D79D6-F796-4AB3-A4FC-F91B903959A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467932" y="2885439"/>
                      <a:ext cx="69849" cy="699769"/>
                    </a:xfrm>
                    <a:custGeom>
                      <a:avLst/>
                      <a:gdLst>
                        <a:gd name="connsiteX0" fmla="*/ 94 w 105410"/>
                        <a:gd name="connsiteY0" fmla="*/ 0 h 542925"/>
                        <a:gd name="connsiteX1" fmla="*/ 36967 w 105410"/>
                        <a:gd name="connsiteY1" fmla="*/ 0 h 542925"/>
                        <a:gd name="connsiteX2" fmla="*/ 36830 w 105410"/>
                        <a:gd name="connsiteY2" fmla="*/ 4762 h 542925"/>
                        <a:gd name="connsiteX3" fmla="*/ 105410 w 105410"/>
                        <a:gd name="connsiteY3" fmla="*/ 542925 h 542925"/>
                        <a:gd name="connsiteX4" fmla="*/ 0 w 105410"/>
                        <a:gd name="connsiteY4" fmla="*/ 4762 h 542925"/>
                        <a:gd name="connsiteX5" fmla="*/ 94 w 105410"/>
                        <a:gd name="connsiteY5" fmla="*/ 0 h 542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410" h="542925">
                          <a:moveTo>
                            <a:pt x="94" y="0"/>
                          </a:moveTo>
                          <a:lnTo>
                            <a:pt x="36967" y="0"/>
                          </a:lnTo>
                          <a:lnTo>
                            <a:pt x="36830" y="4762"/>
                          </a:lnTo>
                          <a:cubicBezTo>
                            <a:pt x="36830" y="237610"/>
                            <a:pt x="63714" y="448575"/>
                            <a:pt x="105410" y="542925"/>
                          </a:cubicBezTo>
                          <a:cubicBezTo>
                            <a:pt x="47194" y="542925"/>
                            <a:pt x="0" y="301981"/>
                            <a:pt x="0" y="4762"/>
                          </a:cubicBezTo>
                          <a:lnTo>
                            <a:pt x="94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7" name="フリーフォーム: 図形 786">
                      <a:extLst>
                        <a:ext uri="{FF2B5EF4-FFF2-40B4-BE49-F238E27FC236}">
                          <a16:creationId xmlns:a16="http://schemas.microsoft.com/office/drawing/2014/main" id="{765BB1B3-C98D-40AB-BDC3-775D7B6CF017}"/>
                        </a:ext>
                      </a:extLst>
                    </p:cNvPr>
                    <p:cNvSpPr/>
                    <p:nvPr/>
                  </p:nvSpPr>
                  <p:spPr>
                    <a:xfrm rot="18024230">
                      <a:off x="1871208" y="2661321"/>
                      <a:ext cx="66875" cy="600473"/>
                    </a:xfrm>
                    <a:custGeom>
                      <a:avLst/>
                      <a:gdLst>
                        <a:gd name="connsiteX0" fmla="*/ 105316 w 105316"/>
                        <a:gd name="connsiteY0" fmla="*/ 0 h 533401"/>
                        <a:gd name="connsiteX1" fmla="*/ 41588 w 105316"/>
                        <a:gd name="connsiteY1" fmla="*/ 369110 h 533401"/>
                        <a:gd name="connsiteX2" fmla="*/ 36873 w 105316"/>
                        <a:gd name="connsiteY2" fmla="*/ 533401 h 533401"/>
                        <a:gd name="connsiteX3" fmla="*/ 0 w 105316"/>
                        <a:gd name="connsiteY3" fmla="*/ 533401 h 533401"/>
                        <a:gd name="connsiteX4" fmla="*/ 2048 w 105316"/>
                        <a:gd name="connsiteY4" fmla="*/ 429704 h 533401"/>
                        <a:gd name="connsiteX5" fmla="*/ 105316 w 105316"/>
                        <a:gd name="connsiteY5" fmla="*/ 0 h 533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316" h="533401">
                          <a:moveTo>
                            <a:pt x="105316" y="0"/>
                          </a:moveTo>
                          <a:cubicBezTo>
                            <a:pt x="74044" y="70763"/>
                            <a:pt x="51104" y="207121"/>
                            <a:pt x="41588" y="369110"/>
                          </a:cubicBezTo>
                          <a:lnTo>
                            <a:pt x="36873" y="533401"/>
                          </a:lnTo>
                          <a:lnTo>
                            <a:pt x="0" y="533401"/>
                          </a:lnTo>
                          <a:lnTo>
                            <a:pt x="2048" y="429704"/>
                          </a:lnTo>
                          <a:cubicBezTo>
                            <a:pt x="11877" y="184473"/>
                            <a:pt x="54377" y="0"/>
                            <a:pt x="105316" y="0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8" name="フリーフォーム: 図形 787">
                      <a:extLst>
                        <a:ext uri="{FF2B5EF4-FFF2-40B4-BE49-F238E27FC236}">
                          <a16:creationId xmlns:a16="http://schemas.microsoft.com/office/drawing/2014/main" id="{0961AD95-EB36-4CEB-B00C-7614361BE7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0146" y="2420713"/>
                      <a:ext cx="394680" cy="995016"/>
                    </a:xfrm>
                    <a:custGeom>
                      <a:avLst/>
                      <a:gdLst>
                        <a:gd name="connsiteX0" fmla="*/ 394680 w 394680"/>
                        <a:gd name="connsiteY0" fmla="*/ 0 h 995016"/>
                        <a:gd name="connsiteX1" fmla="*/ 375749 w 394680"/>
                        <a:gd name="connsiteY1" fmla="*/ 9686 h 995016"/>
                        <a:gd name="connsiteX2" fmla="*/ 348207 w 394680"/>
                        <a:gd name="connsiteY2" fmla="*/ 35541 h 995016"/>
                        <a:gd name="connsiteX3" fmla="*/ 54618 w 394680"/>
                        <a:gd name="connsiteY3" fmla="*/ 416583 h 995016"/>
                        <a:gd name="connsiteX4" fmla="*/ 36038 w 394680"/>
                        <a:gd name="connsiteY4" fmla="*/ 457985 h 995016"/>
                        <a:gd name="connsiteX5" fmla="*/ 37773 w 394680"/>
                        <a:gd name="connsiteY5" fmla="*/ 476626 h 995016"/>
                        <a:gd name="connsiteX6" fmla="*/ 34926 w 394680"/>
                        <a:gd name="connsiteY6" fmla="*/ 490725 h 995016"/>
                        <a:gd name="connsiteX7" fmla="*/ 34926 w 394680"/>
                        <a:gd name="connsiteY7" fmla="*/ 903196 h 995016"/>
                        <a:gd name="connsiteX8" fmla="*/ 36618 w 394680"/>
                        <a:gd name="connsiteY8" fmla="*/ 911574 h 995016"/>
                        <a:gd name="connsiteX9" fmla="*/ 36038 w 394680"/>
                        <a:gd name="connsiteY9" fmla="*/ 912865 h 995016"/>
                        <a:gd name="connsiteX10" fmla="*/ 49804 w 394680"/>
                        <a:gd name="connsiteY10" fmla="*/ 974706 h 995016"/>
                        <a:gd name="connsiteX11" fmla="*/ 68312 w 394680"/>
                        <a:gd name="connsiteY11" fmla="*/ 995016 h 995016"/>
                        <a:gd name="connsiteX12" fmla="*/ 37335 w 394680"/>
                        <a:gd name="connsiteY12" fmla="*/ 976489 h 995016"/>
                        <a:gd name="connsiteX13" fmla="*/ 1067 w 394680"/>
                        <a:gd name="connsiteY13" fmla="*/ 891855 h 995016"/>
                        <a:gd name="connsiteX14" fmla="*/ 1623 w 394680"/>
                        <a:gd name="connsiteY14" fmla="*/ 890616 h 995016"/>
                        <a:gd name="connsiteX15" fmla="*/ 0 w 394680"/>
                        <a:gd name="connsiteY15" fmla="*/ 882579 h 995016"/>
                        <a:gd name="connsiteX16" fmla="*/ 0 w 394680"/>
                        <a:gd name="connsiteY16" fmla="*/ 486888 h 995016"/>
                        <a:gd name="connsiteX17" fmla="*/ 2731 w 394680"/>
                        <a:gd name="connsiteY17" fmla="*/ 473363 h 995016"/>
                        <a:gd name="connsiteX18" fmla="*/ 1067 w 394680"/>
                        <a:gd name="connsiteY18" fmla="*/ 455480 h 995016"/>
                        <a:gd name="connsiteX19" fmla="*/ 18891 w 394680"/>
                        <a:gd name="connsiteY19" fmla="*/ 415762 h 995016"/>
                        <a:gd name="connsiteX20" fmla="*/ 300536 w 394680"/>
                        <a:gd name="connsiteY20" fmla="*/ 50222 h 995016"/>
                        <a:gd name="connsiteX21" fmla="*/ 360734 w 394680"/>
                        <a:gd name="connsiteY21" fmla="*/ 8138 h 995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394680" h="995016">
                          <a:moveTo>
                            <a:pt x="394680" y="0"/>
                          </a:moveTo>
                          <a:lnTo>
                            <a:pt x="375749" y="9686"/>
                          </a:lnTo>
                          <a:cubicBezTo>
                            <a:pt x="365140" y="17028"/>
                            <a:pt x="355808" y="25677"/>
                            <a:pt x="348207" y="35541"/>
                          </a:cubicBezTo>
                          <a:lnTo>
                            <a:pt x="54618" y="416583"/>
                          </a:lnTo>
                          <a:cubicBezTo>
                            <a:pt x="44483" y="429736"/>
                            <a:pt x="38386" y="443805"/>
                            <a:pt x="36038" y="457985"/>
                          </a:cubicBezTo>
                          <a:lnTo>
                            <a:pt x="37773" y="476626"/>
                          </a:lnTo>
                          <a:lnTo>
                            <a:pt x="34926" y="490725"/>
                          </a:lnTo>
                          <a:lnTo>
                            <a:pt x="34926" y="903196"/>
                          </a:lnTo>
                          <a:lnTo>
                            <a:pt x="36618" y="911574"/>
                          </a:lnTo>
                          <a:lnTo>
                            <a:pt x="36038" y="912865"/>
                          </a:lnTo>
                          <a:cubicBezTo>
                            <a:pt x="32515" y="934136"/>
                            <a:pt x="37428" y="955656"/>
                            <a:pt x="49804" y="974706"/>
                          </a:cubicBezTo>
                          <a:lnTo>
                            <a:pt x="68312" y="995016"/>
                          </a:lnTo>
                          <a:lnTo>
                            <a:pt x="37335" y="976489"/>
                          </a:lnTo>
                          <a:cubicBezTo>
                            <a:pt x="9137" y="953609"/>
                            <a:pt x="-4002" y="922463"/>
                            <a:pt x="1067" y="891855"/>
                          </a:cubicBezTo>
                          <a:lnTo>
                            <a:pt x="1623" y="890616"/>
                          </a:lnTo>
                          <a:lnTo>
                            <a:pt x="0" y="882579"/>
                          </a:lnTo>
                          <a:lnTo>
                            <a:pt x="0" y="486888"/>
                          </a:lnTo>
                          <a:lnTo>
                            <a:pt x="2731" y="473363"/>
                          </a:lnTo>
                          <a:lnTo>
                            <a:pt x="1067" y="455480"/>
                          </a:lnTo>
                          <a:cubicBezTo>
                            <a:pt x="3319" y="441877"/>
                            <a:pt x="9168" y="428380"/>
                            <a:pt x="18891" y="415762"/>
                          </a:cubicBezTo>
                          <a:lnTo>
                            <a:pt x="300536" y="50222"/>
                          </a:lnTo>
                          <a:cubicBezTo>
                            <a:pt x="315119" y="31295"/>
                            <a:pt x="336346" y="17034"/>
                            <a:pt x="360734" y="813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rgbClr val="ED7D31">
                          <a:lumMod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83" name="フリーフォーム: 図形 782">
                    <a:extLst>
                      <a:ext uri="{FF2B5EF4-FFF2-40B4-BE49-F238E27FC236}">
                        <a16:creationId xmlns:a16="http://schemas.microsoft.com/office/drawing/2014/main" id="{B2B80D44-B7B5-4630-9612-F675926E2324}"/>
                      </a:ext>
                    </a:extLst>
                  </p:cNvPr>
                  <p:cNvSpPr/>
                  <p:nvPr/>
                </p:nvSpPr>
                <p:spPr>
                  <a:xfrm rot="2288931">
                    <a:off x="4977749" y="2793207"/>
                    <a:ext cx="24667" cy="615095"/>
                  </a:xfrm>
                  <a:custGeom>
                    <a:avLst/>
                    <a:gdLst>
                      <a:gd name="connsiteX0" fmla="*/ 0 w 45794"/>
                      <a:gd name="connsiteY0" fmla="*/ 335601 h 671202"/>
                      <a:gd name="connsiteX1" fmla="*/ 41936 w 45794"/>
                      <a:gd name="connsiteY1" fmla="*/ 11052 h 671202"/>
                      <a:gd name="connsiteX2" fmla="*/ 45794 w 45794"/>
                      <a:gd name="connsiteY2" fmla="*/ 0 h 671202"/>
                      <a:gd name="connsiteX3" fmla="*/ 40482 w 45794"/>
                      <a:gd name="connsiteY3" fmla="*/ 31170 h 671202"/>
                      <a:gd name="connsiteX4" fmla="*/ 21186 w 45794"/>
                      <a:gd name="connsiteY4" fmla="*/ 335602 h 671202"/>
                      <a:gd name="connsiteX5" fmla="*/ 40482 w 45794"/>
                      <a:gd name="connsiteY5" fmla="*/ 640033 h 671202"/>
                      <a:gd name="connsiteX6" fmla="*/ 45794 w 45794"/>
                      <a:gd name="connsiteY6" fmla="*/ 671202 h 671202"/>
                      <a:gd name="connsiteX7" fmla="*/ 41936 w 45794"/>
                      <a:gd name="connsiteY7" fmla="*/ 660150 h 671202"/>
                      <a:gd name="connsiteX8" fmla="*/ 0 w 45794"/>
                      <a:gd name="connsiteY8" fmla="*/ 335601 h 671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94" h="671202">
                        <a:moveTo>
                          <a:pt x="0" y="335601"/>
                        </a:moveTo>
                        <a:cubicBezTo>
                          <a:pt x="0" y="215381"/>
                          <a:pt x="15460" y="103697"/>
                          <a:pt x="41936" y="11052"/>
                        </a:cubicBezTo>
                        <a:lnTo>
                          <a:pt x="45794" y="0"/>
                        </a:lnTo>
                        <a:lnTo>
                          <a:pt x="40482" y="31170"/>
                        </a:lnTo>
                        <a:cubicBezTo>
                          <a:pt x="28057" y="124740"/>
                          <a:pt x="21186" y="227615"/>
                          <a:pt x="21186" y="335602"/>
                        </a:cubicBezTo>
                        <a:cubicBezTo>
                          <a:pt x="21186" y="443588"/>
                          <a:pt x="28057" y="546463"/>
                          <a:pt x="40482" y="640033"/>
                        </a:cubicBezTo>
                        <a:lnTo>
                          <a:pt x="45794" y="671202"/>
                        </a:lnTo>
                        <a:lnTo>
                          <a:pt x="41936" y="660150"/>
                        </a:lnTo>
                        <a:cubicBezTo>
                          <a:pt x="15460" y="567506"/>
                          <a:pt x="0" y="455821"/>
                          <a:pt x="0" y="33560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alpha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53B9C277-BFC2-4D74-BA5B-101233177836}"/>
                    </a:ext>
                  </a:extLst>
                </p:cNvPr>
                <p:cNvSpPr/>
                <p:nvPr/>
              </p:nvSpPr>
              <p:spPr>
                <a:xfrm>
                  <a:off x="4374433" y="3437887"/>
                  <a:ext cx="398773" cy="929363"/>
                </a:xfrm>
                <a:custGeom>
                  <a:avLst/>
                  <a:gdLst>
                    <a:gd name="connsiteX0" fmla="*/ 407368 w 434780"/>
                    <a:gd name="connsiteY0" fmla="*/ 0 h 961862"/>
                    <a:gd name="connsiteX1" fmla="*/ 420506 w 434780"/>
                    <a:gd name="connsiteY1" fmla="*/ 10552 h 961862"/>
                    <a:gd name="connsiteX2" fmla="*/ 433713 w 434780"/>
                    <a:gd name="connsiteY2" fmla="*/ 69876 h 961862"/>
                    <a:gd name="connsiteX3" fmla="*/ 432248 w 434780"/>
                    <a:gd name="connsiteY3" fmla="*/ 73140 h 961862"/>
                    <a:gd name="connsiteX4" fmla="*/ 434780 w 434780"/>
                    <a:gd name="connsiteY4" fmla="*/ 85684 h 961862"/>
                    <a:gd name="connsiteX5" fmla="*/ 433713 w 434780"/>
                    <a:gd name="connsiteY5" fmla="*/ 506251 h 961862"/>
                    <a:gd name="connsiteX6" fmla="*/ 415889 w 434780"/>
                    <a:gd name="connsiteY6" fmla="*/ 545969 h 961862"/>
                    <a:gd name="connsiteX7" fmla="*/ 134243 w 434780"/>
                    <a:gd name="connsiteY7" fmla="*/ 911509 h 961862"/>
                    <a:gd name="connsiteX8" fmla="*/ 48732 w 434780"/>
                    <a:gd name="connsiteY8" fmla="*/ 960676 h 961862"/>
                    <a:gd name="connsiteX9" fmla="*/ 26044 w 434780"/>
                    <a:gd name="connsiteY9" fmla="*/ 961862 h 961862"/>
                    <a:gd name="connsiteX10" fmla="*/ 14273 w 434780"/>
                    <a:gd name="connsiteY10" fmla="*/ 952408 h 961862"/>
                    <a:gd name="connsiteX11" fmla="*/ 1067 w 434780"/>
                    <a:gd name="connsiteY11" fmla="*/ 893083 h 961862"/>
                    <a:gd name="connsiteX12" fmla="*/ 1623 w 434780"/>
                    <a:gd name="connsiteY12" fmla="*/ 891844 h 961862"/>
                    <a:gd name="connsiteX13" fmla="*/ 0 w 434780"/>
                    <a:gd name="connsiteY13" fmla="*/ 883807 h 961862"/>
                    <a:gd name="connsiteX14" fmla="*/ 0 w 434780"/>
                    <a:gd name="connsiteY14" fmla="*/ 488116 h 961862"/>
                    <a:gd name="connsiteX15" fmla="*/ 2731 w 434780"/>
                    <a:gd name="connsiteY15" fmla="*/ 474591 h 961862"/>
                    <a:gd name="connsiteX16" fmla="*/ 1067 w 434780"/>
                    <a:gd name="connsiteY16" fmla="*/ 456708 h 961862"/>
                    <a:gd name="connsiteX17" fmla="*/ 18891 w 434780"/>
                    <a:gd name="connsiteY17" fmla="*/ 416990 h 961862"/>
                    <a:gd name="connsiteX18" fmla="*/ 300536 w 434780"/>
                    <a:gd name="connsiteY18" fmla="*/ 51450 h 961862"/>
                    <a:gd name="connsiteX19" fmla="*/ 399253 w 434780"/>
                    <a:gd name="connsiteY19" fmla="*/ 132 h 961862"/>
                    <a:gd name="connsiteX0" fmla="*/ 399253 w 434780"/>
                    <a:gd name="connsiteY0" fmla="*/ 0 h 961730"/>
                    <a:gd name="connsiteX1" fmla="*/ 420506 w 434780"/>
                    <a:gd name="connsiteY1" fmla="*/ 10420 h 961730"/>
                    <a:gd name="connsiteX2" fmla="*/ 433713 w 434780"/>
                    <a:gd name="connsiteY2" fmla="*/ 69744 h 961730"/>
                    <a:gd name="connsiteX3" fmla="*/ 432248 w 434780"/>
                    <a:gd name="connsiteY3" fmla="*/ 73008 h 961730"/>
                    <a:gd name="connsiteX4" fmla="*/ 434780 w 434780"/>
                    <a:gd name="connsiteY4" fmla="*/ 85552 h 961730"/>
                    <a:gd name="connsiteX5" fmla="*/ 433713 w 434780"/>
                    <a:gd name="connsiteY5" fmla="*/ 506119 h 961730"/>
                    <a:gd name="connsiteX6" fmla="*/ 415889 w 434780"/>
                    <a:gd name="connsiteY6" fmla="*/ 545837 h 961730"/>
                    <a:gd name="connsiteX7" fmla="*/ 134243 w 434780"/>
                    <a:gd name="connsiteY7" fmla="*/ 911377 h 961730"/>
                    <a:gd name="connsiteX8" fmla="*/ 48732 w 434780"/>
                    <a:gd name="connsiteY8" fmla="*/ 960544 h 961730"/>
                    <a:gd name="connsiteX9" fmla="*/ 26044 w 434780"/>
                    <a:gd name="connsiteY9" fmla="*/ 961730 h 961730"/>
                    <a:gd name="connsiteX10" fmla="*/ 14273 w 434780"/>
                    <a:gd name="connsiteY10" fmla="*/ 952276 h 961730"/>
                    <a:gd name="connsiteX11" fmla="*/ 1067 w 434780"/>
                    <a:gd name="connsiteY11" fmla="*/ 892951 h 961730"/>
                    <a:gd name="connsiteX12" fmla="*/ 1623 w 434780"/>
                    <a:gd name="connsiteY12" fmla="*/ 891712 h 961730"/>
                    <a:gd name="connsiteX13" fmla="*/ 0 w 434780"/>
                    <a:gd name="connsiteY13" fmla="*/ 883675 h 961730"/>
                    <a:gd name="connsiteX14" fmla="*/ 0 w 434780"/>
                    <a:gd name="connsiteY14" fmla="*/ 487984 h 961730"/>
                    <a:gd name="connsiteX15" fmla="*/ 2731 w 434780"/>
                    <a:gd name="connsiteY15" fmla="*/ 474459 h 961730"/>
                    <a:gd name="connsiteX16" fmla="*/ 1067 w 434780"/>
                    <a:gd name="connsiteY16" fmla="*/ 456576 h 961730"/>
                    <a:gd name="connsiteX17" fmla="*/ 18891 w 434780"/>
                    <a:gd name="connsiteY17" fmla="*/ 416858 h 961730"/>
                    <a:gd name="connsiteX18" fmla="*/ 300536 w 434780"/>
                    <a:gd name="connsiteY18" fmla="*/ 51318 h 961730"/>
                    <a:gd name="connsiteX19" fmla="*/ 399253 w 434780"/>
                    <a:gd name="connsiteY19" fmla="*/ 0 h 961730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2248 w 434780"/>
                    <a:gd name="connsiteY3" fmla="*/ 119886 h 1008608"/>
                    <a:gd name="connsiteX4" fmla="*/ 434780 w 434780"/>
                    <a:gd name="connsiteY4" fmla="*/ 132430 h 1008608"/>
                    <a:gd name="connsiteX5" fmla="*/ 433713 w 434780"/>
                    <a:gd name="connsiteY5" fmla="*/ 552997 h 1008608"/>
                    <a:gd name="connsiteX6" fmla="*/ 415889 w 434780"/>
                    <a:gd name="connsiteY6" fmla="*/ 592715 h 1008608"/>
                    <a:gd name="connsiteX7" fmla="*/ 134243 w 434780"/>
                    <a:gd name="connsiteY7" fmla="*/ 958255 h 1008608"/>
                    <a:gd name="connsiteX8" fmla="*/ 48732 w 434780"/>
                    <a:gd name="connsiteY8" fmla="*/ 1007422 h 1008608"/>
                    <a:gd name="connsiteX9" fmla="*/ 26044 w 434780"/>
                    <a:gd name="connsiteY9" fmla="*/ 1008608 h 1008608"/>
                    <a:gd name="connsiteX10" fmla="*/ 14273 w 434780"/>
                    <a:gd name="connsiteY10" fmla="*/ 999154 h 1008608"/>
                    <a:gd name="connsiteX11" fmla="*/ 1067 w 434780"/>
                    <a:gd name="connsiteY11" fmla="*/ 939829 h 1008608"/>
                    <a:gd name="connsiteX12" fmla="*/ 1623 w 434780"/>
                    <a:gd name="connsiteY12" fmla="*/ 938590 h 1008608"/>
                    <a:gd name="connsiteX13" fmla="*/ 0 w 434780"/>
                    <a:gd name="connsiteY13" fmla="*/ 930553 h 1008608"/>
                    <a:gd name="connsiteX14" fmla="*/ 0 w 434780"/>
                    <a:gd name="connsiteY14" fmla="*/ 534862 h 1008608"/>
                    <a:gd name="connsiteX15" fmla="*/ 2731 w 434780"/>
                    <a:gd name="connsiteY15" fmla="*/ 521337 h 1008608"/>
                    <a:gd name="connsiteX16" fmla="*/ 1067 w 434780"/>
                    <a:gd name="connsiteY16" fmla="*/ 503454 h 1008608"/>
                    <a:gd name="connsiteX17" fmla="*/ 18891 w 434780"/>
                    <a:gd name="connsiteY17" fmla="*/ 463736 h 1008608"/>
                    <a:gd name="connsiteX18" fmla="*/ 300536 w 434780"/>
                    <a:gd name="connsiteY18" fmla="*/ 98196 h 1008608"/>
                    <a:gd name="connsiteX19" fmla="*/ 409670 w 434780"/>
                    <a:gd name="connsiteY19" fmla="*/ 0 h 1008608"/>
                    <a:gd name="connsiteX0" fmla="*/ 409670 w 434780"/>
                    <a:gd name="connsiteY0" fmla="*/ 0 h 1008608"/>
                    <a:gd name="connsiteX1" fmla="*/ 420506 w 434780"/>
                    <a:gd name="connsiteY1" fmla="*/ 57298 h 1008608"/>
                    <a:gd name="connsiteX2" fmla="*/ 433713 w 434780"/>
                    <a:gd name="connsiteY2" fmla="*/ 116622 h 1008608"/>
                    <a:gd name="connsiteX3" fmla="*/ 434780 w 434780"/>
                    <a:gd name="connsiteY3" fmla="*/ 132430 h 1008608"/>
                    <a:gd name="connsiteX4" fmla="*/ 433713 w 434780"/>
                    <a:gd name="connsiteY4" fmla="*/ 552997 h 1008608"/>
                    <a:gd name="connsiteX5" fmla="*/ 415889 w 434780"/>
                    <a:gd name="connsiteY5" fmla="*/ 592715 h 1008608"/>
                    <a:gd name="connsiteX6" fmla="*/ 134243 w 434780"/>
                    <a:gd name="connsiteY6" fmla="*/ 958255 h 1008608"/>
                    <a:gd name="connsiteX7" fmla="*/ 48732 w 434780"/>
                    <a:gd name="connsiteY7" fmla="*/ 1007422 h 1008608"/>
                    <a:gd name="connsiteX8" fmla="*/ 26044 w 434780"/>
                    <a:gd name="connsiteY8" fmla="*/ 1008608 h 1008608"/>
                    <a:gd name="connsiteX9" fmla="*/ 14273 w 434780"/>
                    <a:gd name="connsiteY9" fmla="*/ 999154 h 1008608"/>
                    <a:gd name="connsiteX10" fmla="*/ 1067 w 434780"/>
                    <a:gd name="connsiteY10" fmla="*/ 939829 h 1008608"/>
                    <a:gd name="connsiteX11" fmla="*/ 1623 w 434780"/>
                    <a:gd name="connsiteY11" fmla="*/ 938590 h 1008608"/>
                    <a:gd name="connsiteX12" fmla="*/ 0 w 434780"/>
                    <a:gd name="connsiteY12" fmla="*/ 930553 h 1008608"/>
                    <a:gd name="connsiteX13" fmla="*/ 0 w 434780"/>
                    <a:gd name="connsiteY13" fmla="*/ 534862 h 1008608"/>
                    <a:gd name="connsiteX14" fmla="*/ 2731 w 434780"/>
                    <a:gd name="connsiteY14" fmla="*/ 521337 h 1008608"/>
                    <a:gd name="connsiteX15" fmla="*/ 1067 w 434780"/>
                    <a:gd name="connsiteY15" fmla="*/ 503454 h 1008608"/>
                    <a:gd name="connsiteX16" fmla="*/ 18891 w 434780"/>
                    <a:gd name="connsiteY16" fmla="*/ 463736 h 1008608"/>
                    <a:gd name="connsiteX17" fmla="*/ 300536 w 434780"/>
                    <a:gd name="connsiteY17" fmla="*/ 98196 h 1008608"/>
                    <a:gd name="connsiteX18" fmla="*/ 409670 w 434780"/>
                    <a:gd name="connsiteY18" fmla="*/ 0 h 1008608"/>
                    <a:gd name="connsiteX0" fmla="*/ 409670 w 435663"/>
                    <a:gd name="connsiteY0" fmla="*/ 0 h 1008608"/>
                    <a:gd name="connsiteX1" fmla="*/ 420506 w 435663"/>
                    <a:gd name="connsiteY1" fmla="*/ 57298 h 1008608"/>
                    <a:gd name="connsiteX2" fmla="*/ 433713 w 435663"/>
                    <a:gd name="connsiteY2" fmla="*/ 116622 h 1008608"/>
                    <a:gd name="connsiteX3" fmla="*/ 433713 w 435663"/>
                    <a:gd name="connsiteY3" fmla="*/ 552997 h 1008608"/>
                    <a:gd name="connsiteX4" fmla="*/ 415889 w 435663"/>
                    <a:gd name="connsiteY4" fmla="*/ 592715 h 1008608"/>
                    <a:gd name="connsiteX5" fmla="*/ 134243 w 435663"/>
                    <a:gd name="connsiteY5" fmla="*/ 958255 h 1008608"/>
                    <a:gd name="connsiteX6" fmla="*/ 48732 w 435663"/>
                    <a:gd name="connsiteY6" fmla="*/ 1007422 h 1008608"/>
                    <a:gd name="connsiteX7" fmla="*/ 26044 w 435663"/>
                    <a:gd name="connsiteY7" fmla="*/ 1008608 h 1008608"/>
                    <a:gd name="connsiteX8" fmla="*/ 14273 w 435663"/>
                    <a:gd name="connsiteY8" fmla="*/ 999154 h 1008608"/>
                    <a:gd name="connsiteX9" fmla="*/ 1067 w 435663"/>
                    <a:gd name="connsiteY9" fmla="*/ 939829 h 1008608"/>
                    <a:gd name="connsiteX10" fmla="*/ 1623 w 435663"/>
                    <a:gd name="connsiteY10" fmla="*/ 938590 h 1008608"/>
                    <a:gd name="connsiteX11" fmla="*/ 0 w 435663"/>
                    <a:gd name="connsiteY11" fmla="*/ 930553 h 1008608"/>
                    <a:gd name="connsiteX12" fmla="*/ 0 w 435663"/>
                    <a:gd name="connsiteY12" fmla="*/ 534862 h 1008608"/>
                    <a:gd name="connsiteX13" fmla="*/ 2731 w 435663"/>
                    <a:gd name="connsiteY13" fmla="*/ 521337 h 1008608"/>
                    <a:gd name="connsiteX14" fmla="*/ 1067 w 435663"/>
                    <a:gd name="connsiteY14" fmla="*/ 503454 h 1008608"/>
                    <a:gd name="connsiteX15" fmla="*/ 18891 w 435663"/>
                    <a:gd name="connsiteY15" fmla="*/ 463736 h 1008608"/>
                    <a:gd name="connsiteX16" fmla="*/ 300536 w 435663"/>
                    <a:gd name="connsiteY16" fmla="*/ 98196 h 1008608"/>
                    <a:gd name="connsiteX17" fmla="*/ 409670 w 435663"/>
                    <a:gd name="connsiteY17" fmla="*/ 0 h 1008608"/>
                    <a:gd name="connsiteX0" fmla="*/ 409670 w 433755"/>
                    <a:gd name="connsiteY0" fmla="*/ 0 h 1008608"/>
                    <a:gd name="connsiteX1" fmla="*/ 420506 w 433755"/>
                    <a:gd name="connsiteY1" fmla="*/ 57298 h 1008608"/>
                    <a:gd name="connsiteX2" fmla="*/ 433713 w 433755"/>
                    <a:gd name="connsiteY2" fmla="*/ 552997 h 1008608"/>
                    <a:gd name="connsiteX3" fmla="*/ 415889 w 433755"/>
                    <a:gd name="connsiteY3" fmla="*/ 592715 h 1008608"/>
                    <a:gd name="connsiteX4" fmla="*/ 134243 w 433755"/>
                    <a:gd name="connsiteY4" fmla="*/ 958255 h 1008608"/>
                    <a:gd name="connsiteX5" fmla="*/ 48732 w 433755"/>
                    <a:gd name="connsiteY5" fmla="*/ 1007422 h 1008608"/>
                    <a:gd name="connsiteX6" fmla="*/ 26044 w 433755"/>
                    <a:gd name="connsiteY6" fmla="*/ 1008608 h 1008608"/>
                    <a:gd name="connsiteX7" fmla="*/ 14273 w 433755"/>
                    <a:gd name="connsiteY7" fmla="*/ 999154 h 1008608"/>
                    <a:gd name="connsiteX8" fmla="*/ 1067 w 433755"/>
                    <a:gd name="connsiteY8" fmla="*/ 939829 h 1008608"/>
                    <a:gd name="connsiteX9" fmla="*/ 1623 w 433755"/>
                    <a:gd name="connsiteY9" fmla="*/ 938590 h 1008608"/>
                    <a:gd name="connsiteX10" fmla="*/ 0 w 433755"/>
                    <a:gd name="connsiteY10" fmla="*/ 930553 h 1008608"/>
                    <a:gd name="connsiteX11" fmla="*/ 0 w 433755"/>
                    <a:gd name="connsiteY11" fmla="*/ 534862 h 1008608"/>
                    <a:gd name="connsiteX12" fmla="*/ 2731 w 433755"/>
                    <a:gd name="connsiteY12" fmla="*/ 521337 h 1008608"/>
                    <a:gd name="connsiteX13" fmla="*/ 1067 w 433755"/>
                    <a:gd name="connsiteY13" fmla="*/ 503454 h 1008608"/>
                    <a:gd name="connsiteX14" fmla="*/ 18891 w 433755"/>
                    <a:gd name="connsiteY14" fmla="*/ 463736 h 1008608"/>
                    <a:gd name="connsiteX15" fmla="*/ 300536 w 433755"/>
                    <a:gd name="connsiteY15" fmla="*/ 98196 h 1008608"/>
                    <a:gd name="connsiteX16" fmla="*/ 409670 w 433755"/>
                    <a:gd name="connsiteY16" fmla="*/ 0 h 1008608"/>
                    <a:gd name="connsiteX0" fmla="*/ 409670 w 426056"/>
                    <a:gd name="connsiteY0" fmla="*/ 0 h 1008608"/>
                    <a:gd name="connsiteX1" fmla="*/ 420506 w 426056"/>
                    <a:gd name="connsiteY1" fmla="*/ 57298 h 1008608"/>
                    <a:gd name="connsiteX2" fmla="*/ 425901 w 426056"/>
                    <a:gd name="connsiteY2" fmla="*/ 539976 h 1008608"/>
                    <a:gd name="connsiteX3" fmla="*/ 415889 w 426056"/>
                    <a:gd name="connsiteY3" fmla="*/ 592715 h 1008608"/>
                    <a:gd name="connsiteX4" fmla="*/ 134243 w 426056"/>
                    <a:gd name="connsiteY4" fmla="*/ 958255 h 1008608"/>
                    <a:gd name="connsiteX5" fmla="*/ 48732 w 426056"/>
                    <a:gd name="connsiteY5" fmla="*/ 1007422 h 1008608"/>
                    <a:gd name="connsiteX6" fmla="*/ 26044 w 426056"/>
                    <a:gd name="connsiteY6" fmla="*/ 1008608 h 1008608"/>
                    <a:gd name="connsiteX7" fmla="*/ 14273 w 426056"/>
                    <a:gd name="connsiteY7" fmla="*/ 999154 h 1008608"/>
                    <a:gd name="connsiteX8" fmla="*/ 1067 w 426056"/>
                    <a:gd name="connsiteY8" fmla="*/ 939829 h 1008608"/>
                    <a:gd name="connsiteX9" fmla="*/ 1623 w 426056"/>
                    <a:gd name="connsiteY9" fmla="*/ 938590 h 1008608"/>
                    <a:gd name="connsiteX10" fmla="*/ 0 w 426056"/>
                    <a:gd name="connsiteY10" fmla="*/ 930553 h 1008608"/>
                    <a:gd name="connsiteX11" fmla="*/ 0 w 426056"/>
                    <a:gd name="connsiteY11" fmla="*/ 534862 h 1008608"/>
                    <a:gd name="connsiteX12" fmla="*/ 2731 w 426056"/>
                    <a:gd name="connsiteY12" fmla="*/ 521337 h 1008608"/>
                    <a:gd name="connsiteX13" fmla="*/ 1067 w 426056"/>
                    <a:gd name="connsiteY13" fmla="*/ 503454 h 1008608"/>
                    <a:gd name="connsiteX14" fmla="*/ 18891 w 426056"/>
                    <a:gd name="connsiteY14" fmla="*/ 463736 h 1008608"/>
                    <a:gd name="connsiteX15" fmla="*/ 300536 w 426056"/>
                    <a:gd name="connsiteY15" fmla="*/ 98196 h 1008608"/>
                    <a:gd name="connsiteX16" fmla="*/ 409670 w 426056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34243 w 426055"/>
                    <a:gd name="connsiteY4" fmla="*/ 958255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6055"/>
                    <a:gd name="connsiteY0" fmla="*/ 0 h 1008608"/>
                    <a:gd name="connsiteX1" fmla="*/ 420506 w 426055"/>
                    <a:gd name="connsiteY1" fmla="*/ 57298 h 1008608"/>
                    <a:gd name="connsiteX2" fmla="*/ 425901 w 426055"/>
                    <a:gd name="connsiteY2" fmla="*/ 539976 h 1008608"/>
                    <a:gd name="connsiteX3" fmla="*/ 397659 w 426055"/>
                    <a:gd name="connsiteY3" fmla="*/ 579694 h 1008608"/>
                    <a:gd name="connsiteX4" fmla="*/ 126430 w 426055"/>
                    <a:gd name="connsiteY4" fmla="*/ 955650 h 1008608"/>
                    <a:gd name="connsiteX5" fmla="*/ 48732 w 426055"/>
                    <a:gd name="connsiteY5" fmla="*/ 1007422 h 1008608"/>
                    <a:gd name="connsiteX6" fmla="*/ 26044 w 426055"/>
                    <a:gd name="connsiteY6" fmla="*/ 1008608 h 1008608"/>
                    <a:gd name="connsiteX7" fmla="*/ 14273 w 426055"/>
                    <a:gd name="connsiteY7" fmla="*/ 999154 h 1008608"/>
                    <a:gd name="connsiteX8" fmla="*/ 1067 w 426055"/>
                    <a:gd name="connsiteY8" fmla="*/ 939829 h 1008608"/>
                    <a:gd name="connsiteX9" fmla="*/ 1623 w 426055"/>
                    <a:gd name="connsiteY9" fmla="*/ 938590 h 1008608"/>
                    <a:gd name="connsiteX10" fmla="*/ 0 w 426055"/>
                    <a:gd name="connsiteY10" fmla="*/ 930553 h 1008608"/>
                    <a:gd name="connsiteX11" fmla="*/ 0 w 426055"/>
                    <a:gd name="connsiteY11" fmla="*/ 534862 h 1008608"/>
                    <a:gd name="connsiteX12" fmla="*/ 2731 w 426055"/>
                    <a:gd name="connsiteY12" fmla="*/ 521337 h 1008608"/>
                    <a:gd name="connsiteX13" fmla="*/ 1067 w 426055"/>
                    <a:gd name="connsiteY13" fmla="*/ 503454 h 1008608"/>
                    <a:gd name="connsiteX14" fmla="*/ 18891 w 426055"/>
                    <a:gd name="connsiteY14" fmla="*/ 463736 h 1008608"/>
                    <a:gd name="connsiteX15" fmla="*/ 300536 w 426055"/>
                    <a:gd name="connsiteY15" fmla="*/ 98196 h 1008608"/>
                    <a:gd name="connsiteX16" fmla="*/ 409670 w 426055"/>
                    <a:gd name="connsiteY16" fmla="*/ 0 h 1008608"/>
                    <a:gd name="connsiteX0" fmla="*/ 409670 w 429739"/>
                    <a:gd name="connsiteY0" fmla="*/ 0 h 1008608"/>
                    <a:gd name="connsiteX1" fmla="*/ 428318 w 429739"/>
                    <a:gd name="connsiteY1" fmla="*/ 46880 h 1008608"/>
                    <a:gd name="connsiteX2" fmla="*/ 425901 w 429739"/>
                    <a:gd name="connsiteY2" fmla="*/ 539976 h 1008608"/>
                    <a:gd name="connsiteX3" fmla="*/ 397659 w 429739"/>
                    <a:gd name="connsiteY3" fmla="*/ 579694 h 1008608"/>
                    <a:gd name="connsiteX4" fmla="*/ 126430 w 429739"/>
                    <a:gd name="connsiteY4" fmla="*/ 955650 h 1008608"/>
                    <a:gd name="connsiteX5" fmla="*/ 48732 w 429739"/>
                    <a:gd name="connsiteY5" fmla="*/ 1007422 h 1008608"/>
                    <a:gd name="connsiteX6" fmla="*/ 26044 w 429739"/>
                    <a:gd name="connsiteY6" fmla="*/ 1008608 h 1008608"/>
                    <a:gd name="connsiteX7" fmla="*/ 14273 w 429739"/>
                    <a:gd name="connsiteY7" fmla="*/ 999154 h 1008608"/>
                    <a:gd name="connsiteX8" fmla="*/ 1067 w 429739"/>
                    <a:gd name="connsiteY8" fmla="*/ 939829 h 1008608"/>
                    <a:gd name="connsiteX9" fmla="*/ 1623 w 429739"/>
                    <a:gd name="connsiteY9" fmla="*/ 938590 h 1008608"/>
                    <a:gd name="connsiteX10" fmla="*/ 0 w 429739"/>
                    <a:gd name="connsiteY10" fmla="*/ 930553 h 1008608"/>
                    <a:gd name="connsiteX11" fmla="*/ 0 w 429739"/>
                    <a:gd name="connsiteY11" fmla="*/ 534862 h 1008608"/>
                    <a:gd name="connsiteX12" fmla="*/ 2731 w 429739"/>
                    <a:gd name="connsiteY12" fmla="*/ 521337 h 1008608"/>
                    <a:gd name="connsiteX13" fmla="*/ 1067 w 429739"/>
                    <a:gd name="connsiteY13" fmla="*/ 503454 h 1008608"/>
                    <a:gd name="connsiteX14" fmla="*/ 18891 w 429739"/>
                    <a:gd name="connsiteY14" fmla="*/ 463736 h 1008608"/>
                    <a:gd name="connsiteX15" fmla="*/ 300536 w 429739"/>
                    <a:gd name="connsiteY15" fmla="*/ 98196 h 1008608"/>
                    <a:gd name="connsiteX16" fmla="*/ 409670 w 429739"/>
                    <a:gd name="connsiteY16" fmla="*/ 0 h 1008608"/>
                    <a:gd name="connsiteX0" fmla="*/ 409670 w 436873"/>
                    <a:gd name="connsiteY0" fmla="*/ 0 h 1008608"/>
                    <a:gd name="connsiteX1" fmla="*/ 436130 w 436873"/>
                    <a:gd name="connsiteY1" fmla="*/ 15629 h 1008608"/>
                    <a:gd name="connsiteX2" fmla="*/ 425901 w 436873"/>
                    <a:gd name="connsiteY2" fmla="*/ 539976 h 1008608"/>
                    <a:gd name="connsiteX3" fmla="*/ 397659 w 436873"/>
                    <a:gd name="connsiteY3" fmla="*/ 579694 h 1008608"/>
                    <a:gd name="connsiteX4" fmla="*/ 126430 w 436873"/>
                    <a:gd name="connsiteY4" fmla="*/ 955650 h 1008608"/>
                    <a:gd name="connsiteX5" fmla="*/ 48732 w 436873"/>
                    <a:gd name="connsiteY5" fmla="*/ 1007422 h 1008608"/>
                    <a:gd name="connsiteX6" fmla="*/ 26044 w 436873"/>
                    <a:gd name="connsiteY6" fmla="*/ 1008608 h 1008608"/>
                    <a:gd name="connsiteX7" fmla="*/ 14273 w 436873"/>
                    <a:gd name="connsiteY7" fmla="*/ 999154 h 1008608"/>
                    <a:gd name="connsiteX8" fmla="*/ 1067 w 436873"/>
                    <a:gd name="connsiteY8" fmla="*/ 939829 h 1008608"/>
                    <a:gd name="connsiteX9" fmla="*/ 1623 w 436873"/>
                    <a:gd name="connsiteY9" fmla="*/ 938590 h 1008608"/>
                    <a:gd name="connsiteX10" fmla="*/ 0 w 436873"/>
                    <a:gd name="connsiteY10" fmla="*/ 930553 h 1008608"/>
                    <a:gd name="connsiteX11" fmla="*/ 0 w 436873"/>
                    <a:gd name="connsiteY11" fmla="*/ 534862 h 1008608"/>
                    <a:gd name="connsiteX12" fmla="*/ 2731 w 436873"/>
                    <a:gd name="connsiteY12" fmla="*/ 521337 h 1008608"/>
                    <a:gd name="connsiteX13" fmla="*/ 1067 w 436873"/>
                    <a:gd name="connsiteY13" fmla="*/ 503454 h 1008608"/>
                    <a:gd name="connsiteX14" fmla="*/ 18891 w 436873"/>
                    <a:gd name="connsiteY14" fmla="*/ 463736 h 1008608"/>
                    <a:gd name="connsiteX15" fmla="*/ 300536 w 436873"/>
                    <a:gd name="connsiteY15" fmla="*/ 98196 h 1008608"/>
                    <a:gd name="connsiteX16" fmla="*/ 409670 w 436873"/>
                    <a:gd name="connsiteY16" fmla="*/ 0 h 1008608"/>
                    <a:gd name="connsiteX0" fmla="*/ 409670 w 436130"/>
                    <a:gd name="connsiteY0" fmla="*/ 0 h 1008608"/>
                    <a:gd name="connsiteX1" fmla="*/ 436130 w 436130"/>
                    <a:gd name="connsiteY1" fmla="*/ 15629 h 1008608"/>
                    <a:gd name="connsiteX2" fmla="*/ 425901 w 436130"/>
                    <a:gd name="connsiteY2" fmla="*/ 539976 h 1008608"/>
                    <a:gd name="connsiteX3" fmla="*/ 397659 w 436130"/>
                    <a:gd name="connsiteY3" fmla="*/ 579694 h 1008608"/>
                    <a:gd name="connsiteX4" fmla="*/ 126430 w 436130"/>
                    <a:gd name="connsiteY4" fmla="*/ 955650 h 1008608"/>
                    <a:gd name="connsiteX5" fmla="*/ 48732 w 436130"/>
                    <a:gd name="connsiteY5" fmla="*/ 1007422 h 1008608"/>
                    <a:gd name="connsiteX6" fmla="*/ 26044 w 436130"/>
                    <a:gd name="connsiteY6" fmla="*/ 1008608 h 1008608"/>
                    <a:gd name="connsiteX7" fmla="*/ 14273 w 436130"/>
                    <a:gd name="connsiteY7" fmla="*/ 999154 h 1008608"/>
                    <a:gd name="connsiteX8" fmla="*/ 1067 w 436130"/>
                    <a:gd name="connsiteY8" fmla="*/ 939829 h 1008608"/>
                    <a:gd name="connsiteX9" fmla="*/ 1623 w 436130"/>
                    <a:gd name="connsiteY9" fmla="*/ 938590 h 1008608"/>
                    <a:gd name="connsiteX10" fmla="*/ 0 w 436130"/>
                    <a:gd name="connsiteY10" fmla="*/ 930553 h 1008608"/>
                    <a:gd name="connsiteX11" fmla="*/ 0 w 436130"/>
                    <a:gd name="connsiteY11" fmla="*/ 534862 h 1008608"/>
                    <a:gd name="connsiteX12" fmla="*/ 2731 w 436130"/>
                    <a:gd name="connsiteY12" fmla="*/ 521337 h 1008608"/>
                    <a:gd name="connsiteX13" fmla="*/ 1067 w 436130"/>
                    <a:gd name="connsiteY13" fmla="*/ 503454 h 1008608"/>
                    <a:gd name="connsiteX14" fmla="*/ 18891 w 436130"/>
                    <a:gd name="connsiteY14" fmla="*/ 463736 h 1008608"/>
                    <a:gd name="connsiteX15" fmla="*/ 300536 w 436130"/>
                    <a:gd name="connsiteY15" fmla="*/ 98196 h 1008608"/>
                    <a:gd name="connsiteX16" fmla="*/ 409670 w 436130"/>
                    <a:gd name="connsiteY16" fmla="*/ 0 h 1008608"/>
                    <a:gd name="connsiteX0" fmla="*/ 414878 w 436130"/>
                    <a:gd name="connsiteY0" fmla="*/ 0 h 1021629"/>
                    <a:gd name="connsiteX1" fmla="*/ 436130 w 436130"/>
                    <a:gd name="connsiteY1" fmla="*/ 28650 h 1021629"/>
                    <a:gd name="connsiteX2" fmla="*/ 425901 w 436130"/>
                    <a:gd name="connsiteY2" fmla="*/ 552997 h 1021629"/>
                    <a:gd name="connsiteX3" fmla="*/ 397659 w 436130"/>
                    <a:gd name="connsiteY3" fmla="*/ 592715 h 1021629"/>
                    <a:gd name="connsiteX4" fmla="*/ 126430 w 436130"/>
                    <a:gd name="connsiteY4" fmla="*/ 968671 h 1021629"/>
                    <a:gd name="connsiteX5" fmla="*/ 48732 w 436130"/>
                    <a:gd name="connsiteY5" fmla="*/ 1020443 h 1021629"/>
                    <a:gd name="connsiteX6" fmla="*/ 26044 w 436130"/>
                    <a:gd name="connsiteY6" fmla="*/ 1021629 h 1021629"/>
                    <a:gd name="connsiteX7" fmla="*/ 14273 w 436130"/>
                    <a:gd name="connsiteY7" fmla="*/ 1012175 h 1021629"/>
                    <a:gd name="connsiteX8" fmla="*/ 1067 w 436130"/>
                    <a:gd name="connsiteY8" fmla="*/ 952850 h 1021629"/>
                    <a:gd name="connsiteX9" fmla="*/ 1623 w 436130"/>
                    <a:gd name="connsiteY9" fmla="*/ 951611 h 1021629"/>
                    <a:gd name="connsiteX10" fmla="*/ 0 w 436130"/>
                    <a:gd name="connsiteY10" fmla="*/ 943574 h 1021629"/>
                    <a:gd name="connsiteX11" fmla="*/ 0 w 436130"/>
                    <a:gd name="connsiteY11" fmla="*/ 547883 h 1021629"/>
                    <a:gd name="connsiteX12" fmla="*/ 2731 w 436130"/>
                    <a:gd name="connsiteY12" fmla="*/ 534358 h 1021629"/>
                    <a:gd name="connsiteX13" fmla="*/ 1067 w 436130"/>
                    <a:gd name="connsiteY13" fmla="*/ 516475 h 1021629"/>
                    <a:gd name="connsiteX14" fmla="*/ 18891 w 436130"/>
                    <a:gd name="connsiteY14" fmla="*/ 476757 h 1021629"/>
                    <a:gd name="connsiteX15" fmla="*/ 300536 w 436130"/>
                    <a:gd name="connsiteY15" fmla="*/ 111217 h 1021629"/>
                    <a:gd name="connsiteX16" fmla="*/ 414878 w 436130"/>
                    <a:gd name="connsiteY16" fmla="*/ 0 h 1021629"/>
                    <a:gd name="connsiteX0" fmla="*/ 401855 w 436130"/>
                    <a:gd name="connsiteY0" fmla="*/ 0 h 1016421"/>
                    <a:gd name="connsiteX1" fmla="*/ 436130 w 436130"/>
                    <a:gd name="connsiteY1" fmla="*/ 23442 h 1016421"/>
                    <a:gd name="connsiteX2" fmla="*/ 425901 w 436130"/>
                    <a:gd name="connsiteY2" fmla="*/ 547789 h 1016421"/>
                    <a:gd name="connsiteX3" fmla="*/ 397659 w 436130"/>
                    <a:gd name="connsiteY3" fmla="*/ 587507 h 1016421"/>
                    <a:gd name="connsiteX4" fmla="*/ 126430 w 436130"/>
                    <a:gd name="connsiteY4" fmla="*/ 963463 h 1016421"/>
                    <a:gd name="connsiteX5" fmla="*/ 48732 w 436130"/>
                    <a:gd name="connsiteY5" fmla="*/ 1015235 h 1016421"/>
                    <a:gd name="connsiteX6" fmla="*/ 26044 w 436130"/>
                    <a:gd name="connsiteY6" fmla="*/ 1016421 h 1016421"/>
                    <a:gd name="connsiteX7" fmla="*/ 14273 w 436130"/>
                    <a:gd name="connsiteY7" fmla="*/ 1006967 h 1016421"/>
                    <a:gd name="connsiteX8" fmla="*/ 1067 w 436130"/>
                    <a:gd name="connsiteY8" fmla="*/ 947642 h 1016421"/>
                    <a:gd name="connsiteX9" fmla="*/ 1623 w 436130"/>
                    <a:gd name="connsiteY9" fmla="*/ 946403 h 1016421"/>
                    <a:gd name="connsiteX10" fmla="*/ 0 w 436130"/>
                    <a:gd name="connsiteY10" fmla="*/ 938366 h 1016421"/>
                    <a:gd name="connsiteX11" fmla="*/ 0 w 436130"/>
                    <a:gd name="connsiteY11" fmla="*/ 542675 h 1016421"/>
                    <a:gd name="connsiteX12" fmla="*/ 2731 w 436130"/>
                    <a:gd name="connsiteY12" fmla="*/ 529150 h 1016421"/>
                    <a:gd name="connsiteX13" fmla="*/ 1067 w 436130"/>
                    <a:gd name="connsiteY13" fmla="*/ 511267 h 1016421"/>
                    <a:gd name="connsiteX14" fmla="*/ 18891 w 436130"/>
                    <a:gd name="connsiteY14" fmla="*/ 471549 h 1016421"/>
                    <a:gd name="connsiteX15" fmla="*/ 300536 w 436130"/>
                    <a:gd name="connsiteY15" fmla="*/ 106009 h 1016421"/>
                    <a:gd name="connsiteX16" fmla="*/ 401855 w 436130"/>
                    <a:gd name="connsiteY16" fmla="*/ 0 h 101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6130" h="1016421">
                      <a:moveTo>
                        <a:pt x="401855" y="0"/>
                      </a:moveTo>
                      <a:lnTo>
                        <a:pt x="436130" y="23442"/>
                      </a:lnTo>
                      <a:cubicBezTo>
                        <a:pt x="419302" y="128630"/>
                        <a:pt x="426670" y="458553"/>
                        <a:pt x="425901" y="547789"/>
                      </a:cubicBezTo>
                      <a:cubicBezTo>
                        <a:pt x="423648" y="561392"/>
                        <a:pt x="407381" y="574889"/>
                        <a:pt x="397659" y="587507"/>
                      </a:cubicBezTo>
                      <a:lnTo>
                        <a:pt x="126430" y="963463"/>
                      </a:lnTo>
                      <a:cubicBezTo>
                        <a:pt x="106986" y="988699"/>
                        <a:pt x="83544" y="1008245"/>
                        <a:pt x="48732" y="1015235"/>
                      </a:cubicBezTo>
                      <a:lnTo>
                        <a:pt x="26044" y="1016421"/>
                      </a:lnTo>
                      <a:lnTo>
                        <a:pt x="14273" y="1006967"/>
                      </a:lnTo>
                      <a:cubicBezTo>
                        <a:pt x="2401" y="988692"/>
                        <a:pt x="-2312" y="968048"/>
                        <a:pt x="1067" y="947642"/>
                      </a:cubicBezTo>
                      <a:lnTo>
                        <a:pt x="1623" y="946403"/>
                      </a:lnTo>
                      <a:lnTo>
                        <a:pt x="0" y="938366"/>
                      </a:lnTo>
                      <a:lnTo>
                        <a:pt x="0" y="542675"/>
                      </a:lnTo>
                      <a:lnTo>
                        <a:pt x="2731" y="529150"/>
                      </a:lnTo>
                      <a:lnTo>
                        <a:pt x="1067" y="511267"/>
                      </a:lnTo>
                      <a:cubicBezTo>
                        <a:pt x="3319" y="497664"/>
                        <a:pt x="9168" y="484167"/>
                        <a:pt x="18891" y="471549"/>
                      </a:cubicBezTo>
                      <a:lnTo>
                        <a:pt x="300536" y="106009"/>
                      </a:lnTo>
                      <a:cubicBezTo>
                        <a:pt x="322411" y="77619"/>
                        <a:pt x="361835" y="5035"/>
                        <a:pt x="401855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3036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A4 210 x 297 mm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pptxg02_奈良県をイメージするイラスト</dc:title>
  <dc:subject>pptxg02_奈良県をイメージするイラスト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2021-01-30T05:12:14Z</dcterms:modified>
  <cp:category/>
  <cp:version>1</cp:version>
</cp:coreProperties>
</file>